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78" r:id="rId3"/>
  </p:sldMasterIdLst>
  <p:notesMasterIdLst>
    <p:notesMasterId r:id="rId5"/>
  </p:notesMasterIdLst>
  <p:handoutMasterIdLst>
    <p:handoutMasterId r:id="rId6"/>
  </p:handoutMasterIdLst>
  <p:sldIdLst>
    <p:sldId id="261" r:id="rId4"/>
  </p:sldIdLst>
  <p:sldSz cx="30275213" cy="21383625"/>
  <p:notesSz cx="9144000" cy="6858000"/>
  <p:defaultTextStyle>
    <a:defPPr>
      <a:defRPr lang="en-US"/>
    </a:defPPr>
    <a:lvl1pPr marL="0" algn="l" defTabSz="2821305" rtl="0" eaLnBrk="1" latinLnBrk="0" hangingPunct="1">
      <a:defRPr sz="5530" kern="1200">
        <a:solidFill>
          <a:schemeClr val="tx1"/>
        </a:solidFill>
        <a:latin typeface="+mn-lt"/>
        <a:ea typeface="+mn-ea"/>
        <a:cs typeface="+mn-cs"/>
      </a:defRPr>
    </a:lvl1pPr>
    <a:lvl2pPr marL="1410335" algn="l" defTabSz="2821305" rtl="0" eaLnBrk="1" latinLnBrk="0" hangingPunct="1">
      <a:defRPr sz="5530" kern="1200">
        <a:solidFill>
          <a:schemeClr val="tx1"/>
        </a:solidFill>
        <a:latin typeface="+mn-lt"/>
        <a:ea typeface="+mn-ea"/>
        <a:cs typeface="+mn-cs"/>
      </a:defRPr>
    </a:lvl2pPr>
    <a:lvl3pPr marL="2821305" algn="l" defTabSz="2821305" rtl="0" eaLnBrk="1" latinLnBrk="0" hangingPunct="1">
      <a:defRPr sz="5530" kern="1200">
        <a:solidFill>
          <a:schemeClr val="tx1"/>
        </a:solidFill>
        <a:latin typeface="+mn-lt"/>
        <a:ea typeface="+mn-ea"/>
        <a:cs typeface="+mn-cs"/>
      </a:defRPr>
    </a:lvl3pPr>
    <a:lvl4pPr marL="4231640" algn="l" defTabSz="2821305" rtl="0" eaLnBrk="1" latinLnBrk="0" hangingPunct="1">
      <a:defRPr sz="5530" kern="1200">
        <a:solidFill>
          <a:schemeClr val="tx1"/>
        </a:solidFill>
        <a:latin typeface="+mn-lt"/>
        <a:ea typeface="+mn-ea"/>
        <a:cs typeface="+mn-cs"/>
      </a:defRPr>
    </a:lvl4pPr>
    <a:lvl5pPr marL="5642610" algn="l" defTabSz="2821305" rtl="0" eaLnBrk="1" latinLnBrk="0" hangingPunct="1">
      <a:defRPr sz="5530" kern="1200">
        <a:solidFill>
          <a:schemeClr val="tx1"/>
        </a:solidFill>
        <a:latin typeface="+mn-lt"/>
        <a:ea typeface="+mn-ea"/>
        <a:cs typeface="+mn-cs"/>
      </a:defRPr>
    </a:lvl5pPr>
    <a:lvl6pPr marL="7052945" algn="l" defTabSz="2821305" rtl="0" eaLnBrk="1" latinLnBrk="0" hangingPunct="1">
      <a:defRPr sz="5530" kern="1200">
        <a:solidFill>
          <a:schemeClr val="tx1"/>
        </a:solidFill>
        <a:latin typeface="+mn-lt"/>
        <a:ea typeface="+mn-ea"/>
        <a:cs typeface="+mn-cs"/>
      </a:defRPr>
    </a:lvl6pPr>
    <a:lvl7pPr marL="8463280" algn="l" defTabSz="2821305" rtl="0" eaLnBrk="1" latinLnBrk="0" hangingPunct="1">
      <a:defRPr sz="5530" kern="1200">
        <a:solidFill>
          <a:schemeClr val="tx1"/>
        </a:solidFill>
        <a:latin typeface="+mn-lt"/>
        <a:ea typeface="+mn-ea"/>
        <a:cs typeface="+mn-cs"/>
      </a:defRPr>
    </a:lvl7pPr>
    <a:lvl8pPr marL="9874250" algn="l" defTabSz="2821305" rtl="0" eaLnBrk="1" latinLnBrk="0" hangingPunct="1">
      <a:defRPr sz="5530" kern="1200">
        <a:solidFill>
          <a:schemeClr val="tx1"/>
        </a:solidFill>
        <a:latin typeface="+mn-lt"/>
        <a:ea typeface="+mn-ea"/>
        <a:cs typeface="+mn-cs"/>
      </a:defRPr>
    </a:lvl8pPr>
    <a:lvl9pPr marL="11284585" algn="l" defTabSz="2821305" rtl="0" eaLnBrk="1" latinLnBrk="0" hangingPunct="1">
      <a:defRPr sz="5530" kern="1200">
        <a:solidFill>
          <a:schemeClr val="tx1"/>
        </a:solidFill>
        <a:latin typeface="+mn-lt"/>
        <a:ea typeface="+mn-ea"/>
        <a:cs typeface="+mn-cs"/>
      </a:defRPr>
    </a:lvl9pPr>
  </p:defaultTextStyle>
  <p:extLst>
    <p:ext uri="{521415D9-36F7-43E2-AB2F-B90AF26B5E84}">
      <p14:sectionLst xmlns:p14="http://schemas.microsoft.com/office/powerpoint/2010/main">
        <p14:section name="CHXGHFHFGHXG" id="{BE682BFA-052E-40B4-9FFF-DBEDC9578B5E}">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162" userDrawn="1">
          <p15:clr>
            <a:srgbClr val="A4A3A4"/>
          </p15:clr>
        </p15:guide>
        <p15:guide id="2" pos="287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26" autoAdjust="0"/>
    <p:restoredTop sz="94218" autoAdjust="0"/>
  </p:normalViewPr>
  <p:slideViewPr>
    <p:cSldViewPr snapToGrid="0" snapToObjects="1">
      <p:cViewPr>
        <p:scale>
          <a:sx n="30" d="100"/>
          <a:sy n="30" d="100"/>
        </p:scale>
        <p:origin x="864" y="-4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162"/>
        <p:guide pos="287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t>4/16/2024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t>4/16/2024</a:t>
            </a:fld>
            <a:endParaRPr lang="en-US" dirty="0"/>
          </a:p>
        </p:txBody>
      </p:sp>
      <p:sp>
        <p:nvSpPr>
          <p:cNvPr id="4" name="Slide Image Placeholder 3"/>
          <p:cNvSpPr>
            <a:spLocks noGrp="1" noRot="1" noChangeAspect="1"/>
          </p:cNvSpPr>
          <p:nvPr>
            <p:ph type="sldImg" idx="2"/>
          </p:nvPr>
        </p:nvSpPr>
        <p:spPr>
          <a:xfrm>
            <a:off x="2751138" y="514350"/>
            <a:ext cx="364172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2821305" rtl="0" eaLnBrk="1" latinLnBrk="0" hangingPunct="1">
      <a:defRPr sz="3730" kern="1200">
        <a:solidFill>
          <a:schemeClr val="tx1"/>
        </a:solidFill>
        <a:latin typeface="+mn-lt"/>
        <a:ea typeface="+mn-ea"/>
        <a:cs typeface="+mn-cs"/>
      </a:defRPr>
    </a:lvl1pPr>
    <a:lvl2pPr marL="1410335" algn="l" defTabSz="2821305" rtl="0" eaLnBrk="1" latinLnBrk="0" hangingPunct="1">
      <a:defRPr sz="3730" kern="1200">
        <a:solidFill>
          <a:schemeClr val="tx1"/>
        </a:solidFill>
        <a:latin typeface="+mn-lt"/>
        <a:ea typeface="+mn-ea"/>
        <a:cs typeface="+mn-cs"/>
      </a:defRPr>
    </a:lvl2pPr>
    <a:lvl3pPr marL="2821305" algn="l" defTabSz="2821305" rtl="0" eaLnBrk="1" latinLnBrk="0" hangingPunct="1">
      <a:defRPr sz="3730" kern="1200">
        <a:solidFill>
          <a:schemeClr val="tx1"/>
        </a:solidFill>
        <a:latin typeface="+mn-lt"/>
        <a:ea typeface="+mn-ea"/>
        <a:cs typeface="+mn-cs"/>
      </a:defRPr>
    </a:lvl3pPr>
    <a:lvl4pPr marL="4231640" algn="l" defTabSz="2821305" rtl="0" eaLnBrk="1" latinLnBrk="0" hangingPunct="1">
      <a:defRPr sz="3730" kern="1200">
        <a:solidFill>
          <a:schemeClr val="tx1"/>
        </a:solidFill>
        <a:latin typeface="+mn-lt"/>
        <a:ea typeface="+mn-ea"/>
        <a:cs typeface="+mn-cs"/>
      </a:defRPr>
    </a:lvl4pPr>
    <a:lvl5pPr marL="5642610" algn="l" defTabSz="2821305" rtl="0" eaLnBrk="1" latinLnBrk="0" hangingPunct="1">
      <a:defRPr sz="3730" kern="1200">
        <a:solidFill>
          <a:schemeClr val="tx1"/>
        </a:solidFill>
        <a:latin typeface="+mn-lt"/>
        <a:ea typeface="+mn-ea"/>
        <a:cs typeface="+mn-cs"/>
      </a:defRPr>
    </a:lvl5pPr>
    <a:lvl6pPr marL="7052945" algn="l" defTabSz="2821305" rtl="0" eaLnBrk="1" latinLnBrk="0" hangingPunct="1">
      <a:defRPr sz="3730" kern="1200">
        <a:solidFill>
          <a:schemeClr val="tx1"/>
        </a:solidFill>
        <a:latin typeface="+mn-lt"/>
        <a:ea typeface="+mn-ea"/>
        <a:cs typeface="+mn-cs"/>
      </a:defRPr>
    </a:lvl6pPr>
    <a:lvl7pPr marL="8463280" algn="l" defTabSz="2821305" rtl="0" eaLnBrk="1" latinLnBrk="0" hangingPunct="1">
      <a:defRPr sz="3730" kern="1200">
        <a:solidFill>
          <a:schemeClr val="tx1"/>
        </a:solidFill>
        <a:latin typeface="+mn-lt"/>
        <a:ea typeface="+mn-ea"/>
        <a:cs typeface="+mn-cs"/>
      </a:defRPr>
    </a:lvl7pPr>
    <a:lvl8pPr marL="9874250" algn="l" defTabSz="2821305" rtl="0" eaLnBrk="1" latinLnBrk="0" hangingPunct="1">
      <a:defRPr sz="3730" kern="1200">
        <a:solidFill>
          <a:schemeClr val="tx1"/>
        </a:solidFill>
        <a:latin typeface="+mn-lt"/>
        <a:ea typeface="+mn-ea"/>
        <a:cs typeface="+mn-cs"/>
      </a:defRPr>
    </a:lvl8pPr>
    <a:lvl9pPr marL="11284585" algn="l" defTabSz="2821305" rtl="0" eaLnBrk="1" latinLnBrk="0" hangingPunct="1">
      <a:defRPr sz="37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26A1A87D-CAF7-4BDC-A0D3-C0DBEDE81619}" type="slidenum">
              <a:rPr lang="en-US" smtClean="0"/>
              <a:t>1</a:t>
            </a:fld>
            <a:endParaRPr lang="en-US" dirty="0"/>
          </a:p>
        </p:txBody>
      </p:sp>
    </p:spTree>
    <p:extLst>
      <p:ext uri="{BB962C8B-B14F-4D97-AF65-F5344CB8AC3E}">
        <p14:creationId xmlns:p14="http://schemas.microsoft.com/office/powerpoint/2010/main" val="1208599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7884171" y="1885115"/>
            <a:ext cx="14533153" cy="560923"/>
          </a:xfrm>
          <a:prstGeom prst="rect">
            <a:avLst/>
          </a:prstGeom>
        </p:spPr>
        <p:txBody>
          <a:bodyPr wrap="square">
            <a:spAutoFit/>
          </a:bodyPr>
          <a:lstStyle>
            <a:lvl1pPr marL="0" indent="0" algn="ctr">
              <a:buNone/>
              <a:defRPr sz="3045" b="1" i="0">
                <a:solidFill>
                  <a:schemeClr val="bg1"/>
                </a:solidFill>
                <a:latin typeface="+mj-lt"/>
                <a:cs typeface="Arial" panose="0208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p:cNvSpPr>
            <a:spLocks noGrp="1"/>
          </p:cNvSpPr>
          <p:nvPr>
            <p:ph type="body" sz="quarter" idx="11" hasCustomPrompt="1"/>
          </p:nvPr>
        </p:nvSpPr>
        <p:spPr>
          <a:xfrm>
            <a:off x="7884171" y="1113762"/>
            <a:ext cx="14533153" cy="619529"/>
          </a:xfrm>
          <a:prstGeom prst="rect">
            <a:avLst/>
          </a:prstGeom>
        </p:spPr>
        <p:txBody>
          <a:bodyPr wrap="square">
            <a:spAutoFit/>
          </a:bodyPr>
          <a:lstStyle>
            <a:lvl1pPr marL="0" indent="0" algn="ctr">
              <a:buNone/>
              <a:defRPr sz="3426" b="1" i="0">
                <a:solidFill>
                  <a:schemeClr val="bg1"/>
                </a:solidFill>
                <a:latin typeface="+mj-lt"/>
                <a:cs typeface="Arial" panose="0208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p:cNvSpPr>
            <a:spLocks noGrp="1"/>
          </p:cNvSpPr>
          <p:nvPr>
            <p:ph type="body" sz="quarter" idx="12" hasCustomPrompt="1"/>
          </p:nvPr>
        </p:nvSpPr>
        <p:spPr>
          <a:xfrm>
            <a:off x="7884171" y="173217"/>
            <a:ext cx="14533153" cy="795154"/>
          </a:xfrm>
          <a:prstGeom prst="rect">
            <a:avLst/>
          </a:prstGeom>
        </p:spPr>
        <p:txBody>
          <a:bodyPr wrap="square">
            <a:spAutoFit/>
          </a:bodyPr>
          <a:lstStyle>
            <a:lvl1pPr marL="0" indent="0" algn="ctr">
              <a:buNone/>
              <a:defRPr sz="4567" b="1" i="0">
                <a:solidFill>
                  <a:schemeClr val="bg1"/>
                </a:solidFill>
                <a:latin typeface="+mj-lt"/>
                <a:cs typeface="Arial" panose="0208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p:cNvSpPr>
            <a:spLocks noGrp="1"/>
          </p:cNvSpPr>
          <p:nvPr>
            <p:ph type="body" sz="quarter" idx="15" hasCustomPrompt="1"/>
          </p:nvPr>
        </p:nvSpPr>
        <p:spPr>
          <a:xfrm>
            <a:off x="314886" y="3246378"/>
            <a:ext cx="6938552" cy="385362"/>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INTRODUCTION or ABSTRACT</a:t>
            </a:r>
          </a:p>
        </p:txBody>
      </p:sp>
      <p:sp>
        <p:nvSpPr>
          <p:cNvPr id="28" name="Text Placeholder 9"/>
          <p:cNvSpPr>
            <a:spLocks noGrp="1"/>
          </p:cNvSpPr>
          <p:nvPr>
            <p:ph type="body" sz="quarter" idx="17" hasCustomPrompt="1"/>
          </p:nvPr>
        </p:nvSpPr>
        <p:spPr>
          <a:xfrm>
            <a:off x="315369" y="9567757"/>
            <a:ext cx="6938552" cy="385362"/>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OBJECTIVES</a:t>
            </a:r>
          </a:p>
        </p:txBody>
      </p:sp>
      <p:sp>
        <p:nvSpPr>
          <p:cNvPr id="29" name="Text Placeholder 9"/>
          <p:cNvSpPr>
            <a:spLocks noGrp="1"/>
          </p:cNvSpPr>
          <p:nvPr>
            <p:ph type="body" sz="quarter" idx="18" hasCustomPrompt="1"/>
          </p:nvPr>
        </p:nvSpPr>
        <p:spPr>
          <a:xfrm>
            <a:off x="7884169" y="3246377"/>
            <a:ext cx="6938070" cy="385362"/>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MATERIALS &amp; METHODS</a:t>
            </a:r>
          </a:p>
        </p:txBody>
      </p:sp>
      <p:sp>
        <p:nvSpPr>
          <p:cNvPr id="30" name="Text Placeholder 9"/>
          <p:cNvSpPr>
            <a:spLocks noGrp="1"/>
          </p:cNvSpPr>
          <p:nvPr>
            <p:ph type="body" sz="quarter" idx="19" hasCustomPrompt="1"/>
          </p:nvPr>
        </p:nvSpPr>
        <p:spPr>
          <a:xfrm>
            <a:off x="15452974" y="3246376"/>
            <a:ext cx="6938070" cy="385362"/>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RESULTS</a:t>
            </a:r>
          </a:p>
        </p:txBody>
      </p:sp>
      <p:sp>
        <p:nvSpPr>
          <p:cNvPr id="31" name="Text Placeholder 9"/>
          <p:cNvSpPr>
            <a:spLocks noGrp="1"/>
          </p:cNvSpPr>
          <p:nvPr>
            <p:ph type="body" sz="quarter" idx="20" hasCustomPrompt="1"/>
          </p:nvPr>
        </p:nvSpPr>
        <p:spPr>
          <a:xfrm>
            <a:off x="23021777" y="3246376"/>
            <a:ext cx="6938070" cy="385362"/>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CONCLUSIONS</a:t>
            </a:r>
          </a:p>
        </p:txBody>
      </p:sp>
      <p:sp>
        <p:nvSpPr>
          <p:cNvPr id="32" name="Text Placeholder 9"/>
          <p:cNvSpPr>
            <a:spLocks noGrp="1"/>
          </p:cNvSpPr>
          <p:nvPr>
            <p:ph type="body" sz="quarter" idx="21" hasCustomPrompt="1"/>
          </p:nvPr>
        </p:nvSpPr>
        <p:spPr>
          <a:xfrm>
            <a:off x="23021777" y="12830217"/>
            <a:ext cx="6938070" cy="385362"/>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REFERENCES</a:t>
            </a:r>
          </a:p>
        </p:txBody>
      </p:sp>
      <p:sp>
        <p:nvSpPr>
          <p:cNvPr id="33" name="Text Placeholder 9"/>
          <p:cNvSpPr>
            <a:spLocks noGrp="1"/>
          </p:cNvSpPr>
          <p:nvPr>
            <p:ph type="body" sz="quarter" idx="22" hasCustomPrompt="1"/>
          </p:nvPr>
        </p:nvSpPr>
        <p:spPr>
          <a:xfrm>
            <a:off x="23021777" y="18583462"/>
            <a:ext cx="6938070" cy="385362"/>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ACKNOWLEDGEMENTS or  CONTACT</a:t>
            </a:r>
          </a:p>
        </p:txBody>
      </p:sp>
      <p:sp>
        <p:nvSpPr>
          <p:cNvPr id="35" name="Text Placeholder 13"/>
          <p:cNvSpPr>
            <a:spLocks noGrp="1"/>
          </p:cNvSpPr>
          <p:nvPr>
            <p:ph type="body" sz="quarter" idx="16" hasCustomPrompt="1"/>
          </p:nvPr>
        </p:nvSpPr>
        <p:spPr>
          <a:xfrm>
            <a:off x="315366" y="3704643"/>
            <a:ext cx="6938070" cy="1824730"/>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p:cNvSpPr>
            <a:spLocks noGrp="1"/>
          </p:cNvSpPr>
          <p:nvPr>
            <p:ph type="body" sz="quarter" idx="23" hasCustomPrompt="1"/>
          </p:nvPr>
        </p:nvSpPr>
        <p:spPr>
          <a:xfrm>
            <a:off x="315366" y="10005342"/>
            <a:ext cx="6938070" cy="1824730"/>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p:cNvSpPr>
            <a:spLocks noGrp="1"/>
          </p:cNvSpPr>
          <p:nvPr>
            <p:ph type="body" sz="quarter" idx="24" hasCustomPrompt="1"/>
          </p:nvPr>
        </p:nvSpPr>
        <p:spPr>
          <a:xfrm>
            <a:off x="7884169" y="3683961"/>
            <a:ext cx="6938070" cy="1824730"/>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p:cNvSpPr>
            <a:spLocks noGrp="1"/>
          </p:cNvSpPr>
          <p:nvPr>
            <p:ph type="body" sz="quarter" idx="25" hasCustomPrompt="1"/>
          </p:nvPr>
        </p:nvSpPr>
        <p:spPr>
          <a:xfrm>
            <a:off x="15452974" y="3683961"/>
            <a:ext cx="6938070" cy="1824730"/>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p:cNvSpPr>
            <a:spLocks noGrp="1"/>
          </p:cNvSpPr>
          <p:nvPr>
            <p:ph type="body" sz="quarter" idx="26" hasCustomPrompt="1"/>
          </p:nvPr>
        </p:nvSpPr>
        <p:spPr>
          <a:xfrm>
            <a:off x="23021777" y="3704643"/>
            <a:ext cx="6938070" cy="1824730"/>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p:cNvSpPr>
            <a:spLocks noGrp="1"/>
          </p:cNvSpPr>
          <p:nvPr>
            <p:ph type="body" sz="quarter" idx="27" hasCustomPrompt="1"/>
          </p:nvPr>
        </p:nvSpPr>
        <p:spPr>
          <a:xfrm>
            <a:off x="23021777" y="13299539"/>
            <a:ext cx="6938070" cy="1824730"/>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p:cNvSpPr>
            <a:spLocks noGrp="1"/>
          </p:cNvSpPr>
          <p:nvPr>
            <p:ph type="body" sz="quarter" idx="28" hasCustomPrompt="1"/>
          </p:nvPr>
        </p:nvSpPr>
        <p:spPr>
          <a:xfrm>
            <a:off x="23021777" y="19073440"/>
            <a:ext cx="6938070" cy="1824730"/>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41757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2414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65627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00423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7884171" y="1885115"/>
            <a:ext cx="14533153" cy="514051"/>
          </a:xfrm>
          <a:prstGeom prst="rect">
            <a:avLst/>
          </a:prstGeom>
        </p:spPr>
        <p:txBody>
          <a:bodyPr wrap="square">
            <a:spAutoFit/>
          </a:bodyPr>
          <a:lstStyle>
            <a:lvl1pPr marL="0" indent="0" algn="ctr">
              <a:buNone/>
              <a:defRPr sz="3045" b="1" i="0">
                <a:solidFill>
                  <a:schemeClr val="bg1"/>
                </a:solidFill>
                <a:latin typeface="+mj-lt"/>
                <a:cs typeface="Arial" panose="0208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p:cNvSpPr>
            <a:spLocks noGrp="1"/>
          </p:cNvSpPr>
          <p:nvPr>
            <p:ph type="body" sz="quarter" idx="11" hasCustomPrompt="1"/>
          </p:nvPr>
        </p:nvSpPr>
        <p:spPr>
          <a:xfrm>
            <a:off x="7884171" y="1113763"/>
            <a:ext cx="14533153" cy="566822"/>
          </a:xfrm>
          <a:prstGeom prst="rect">
            <a:avLst/>
          </a:prstGeom>
        </p:spPr>
        <p:txBody>
          <a:bodyPr wrap="square">
            <a:spAutoFit/>
          </a:bodyPr>
          <a:lstStyle>
            <a:lvl1pPr marL="0" indent="0" algn="ctr">
              <a:buNone/>
              <a:defRPr sz="3426" b="1" i="0">
                <a:solidFill>
                  <a:schemeClr val="bg1"/>
                </a:solidFill>
                <a:latin typeface="+mj-lt"/>
                <a:cs typeface="Arial" panose="0208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p:cNvSpPr>
            <a:spLocks noGrp="1"/>
          </p:cNvSpPr>
          <p:nvPr>
            <p:ph type="body" sz="quarter" idx="12" hasCustomPrompt="1"/>
          </p:nvPr>
        </p:nvSpPr>
        <p:spPr>
          <a:xfrm>
            <a:off x="7884171" y="173216"/>
            <a:ext cx="14533153" cy="724878"/>
          </a:xfrm>
          <a:prstGeom prst="rect">
            <a:avLst/>
          </a:prstGeom>
        </p:spPr>
        <p:txBody>
          <a:bodyPr wrap="square">
            <a:spAutoFit/>
          </a:bodyPr>
          <a:lstStyle>
            <a:lvl1pPr marL="0" indent="0" algn="ctr">
              <a:buNone/>
              <a:defRPr sz="4567" b="1" i="0">
                <a:solidFill>
                  <a:schemeClr val="bg1"/>
                </a:solidFill>
                <a:latin typeface="+mj-lt"/>
                <a:cs typeface="Arial" panose="0208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p:cNvSpPr>
            <a:spLocks noGrp="1"/>
          </p:cNvSpPr>
          <p:nvPr>
            <p:ph type="body" sz="quarter" idx="15" hasCustomPrompt="1"/>
          </p:nvPr>
        </p:nvSpPr>
        <p:spPr>
          <a:xfrm>
            <a:off x="314886" y="3246377"/>
            <a:ext cx="6938552" cy="356060"/>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INTRODUCTION or ABSTRACT</a:t>
            </a:r>
          </a:p>
        </p:txBody>
      </p:sp>
      <p:sp>
        <p:nvSpPr>
          <p:cNvPr id="28" name="Text Placeholder 9"/>
          <p:cNvSpPr>
            <a:spLocks noGrp="1"/>
          </p:cNvSpPr>
          <p:nvPr>
            <p:ph type="body" sz="quarter" idx="17" hasCustomPrompt="1"/>
          </p:nvPr>
        </p:nvSpPr>
        <p:spPr>
          <a:xfrm>
            <a:off x="315369" y="9567757"/>
            <a:ext cx="6938552" cy="356060"/>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OBJECTIVES</a:t>
            </a:r>
          </a:p>
        </p:txBody>
      </p:sp>
      <p:sp>
        <p:nvSpPr>
          <p:cNvPr id="29" name="Text Placeholder 9"/>
          <p:cNvSpPr>
            <a:spLocks noGrp="1"/>
          </p:cNvSpPr>
          <p:nvPr>
            <p:ph type="body" sz="quarter" idx="18" hasCustomPrompt="1"/>
          </p:nvPr>
        </p:nvSpPr>
        <p:spPr>
          <a:xfrm>
            <a:off x="7884169" y="3246377"/>
            <a:ext cx="6938070" cy="356060"/>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MATERIALS &amp; METHODS</a:t>
            </a:r>
          </a:p>
        </p:txBody>
      </p:sp>
      <p:sp>
        <p:nvSpPr>
          <p:cNvPr id="30" name="Text Placeholder 9"/>
          <p:cNvSpPr>
            <a:spLocks noGrp="1"/>
          </p:cNvSpPr>
          <p:nvPr>
            <p:ph type="body" sz="quarter" idx="19" hasCustomPrompt="1"/>
          </p:nvPr>
        </p:nvSpPr>
        <p:spPr>
          <a:xfrm>
            <a:off x="15452974" y="3246376"/>
            <a:ext cx="6938070" cy="356060"/>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RESULTS</a:t>
            </a:r>
          </a:p>
        </p:txBody>
      </p:sp>
      <p:sp>
        <p:nvSpPr>
          <p:cNvPr id="31" name="Text Placeholder 9"/>
          <p:cNvSpPr>
            <a:spLocks noGrp="1"/>
          </p:cNvSpPr>
          <p:nvPr>
            <p:ph type="body" sz="quarter" idx="20" hasCustomPrompt="1"/>
          </p:nvPr>
        </p:nvSpPr>
        <p:spPr>
          <a:xfrm>
            <a:off x="23021777" y="3246376"/>
            <a:ext cx="6938070" cy="356060"/>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CONCLUSIONS</a:t>
            </a:r>
          </a:p>
        </p:txBody>
      </p:sp>
      <p:sp>
        <p:nvSpPr>
          <p:cNvPr id="32" name="Text Placeholder 9"/>
          <p:cNvSpPr>
            <a:spLocks noGrp="1"/>
          </p:cNvSpPr>
          <p:nvPr>
            <p:ph type="body" sz="quarter" idx="21" hasCustomPrompt="1"/>
          </p:nvPr>
        </p:nvSpPr>
        <p:spPr>
          <a:xfrm>
            <a:off x="23021777" y="12830216"/>
            <a:ext cx="6938070" cy="356060"/>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REFERENCES</a:t>
            </a:r>
          </a:p>
        </p:txBody>
      </p:sp>
      <p:sp>
        <p:nvSpPr>
          <p:cNvPr id="33" name="Text Placeholder 9"/>
          <p:cNvSpPr>
            <a:spLocks noGrp="1"/>
          </p:cNvSpPr>
          <p:nvPr>
            <p:ph type="body" sz="quarter" idx="22" hasCustomPrompt="1"/>
          </p:nvPr>
        </p:nvSpPr>
        <p:spPr>
          <a:xfrm>
            <a:off x="23021777" y="18583462"/>
            <a:ext cx="6938070" cy="356060"/>
          </a:xfrm>
          <a:prstGeom prst="rect">
            <a:avLst/>
          </a:prstGeom>
        </p:spPr>
        <p:txBody>
          <a:bodyPr wrap="square">
            <a:spAutoFit/>
          </a:bodyPr>
          <a:lstStyle>
            <a:lvl1pPr marL="0" indent="0" algn="ctr">
              <a:buNone/>
              <a:defRPr lang="en-US" sz="1904" b="1" dirty="0">
                <a:solidFill>
                  <a:schemeClr val="accent1">
                    <a:lumMod val="50000"/>
                  </a:schemeClr>
                </a:solidFill>
                <a:latin typeface="+mj-lt"/>
              </a:defRPr>
            </a:lvl1pPr>
            <a:lvl2pPr>
              <a:defRPr lang="en-US" sz="2030" smtClean="0"/>
            </a:lvl2pPr>
            <a:lvl3pPr>
              <a:defRPr lang="en-US" sz="1269" smtClean="0"/>
            </a:lvl3pPr>
            <a:lvl4pPr>
              <a:defRPr lang="en-US" sz="1015" smtClean="0"/>
            </a:lvl4pPr>
            <a:lvl5pPr>
              <a:defRPr lang="en-US" sz="1015"/>
            </a:lvl5pPr>
          </a:lstStyle>
          <a:p>
            <a:r>
              <a:rPr lang="en-US" dirty="0">
                <a:effectLst/>
                <a:latin typeface="Calibri" panose="020F0502020204030204" pitchFamily="34" charset="0"/>
              </a:rPr>
              <a:t>(click to edit)  ACKNOWLEDGEMENTS or  CONTACT</a:t>
            </a:r>
          </a:p>
        </p:txBody>
      </p:sp>
      <p:sp>
        <p:nvSpPr>
          <p:cNvPr id="35" name="Text Placeholder 13"/>
          <p:cNvSpPr>
            <a:spLocks noGrp="1"/>
          </p:cNvSpPr>
          <p:nvPr>
            <p:ph type="body" sz="quarter" idx="16" hasCustomPrompt="1"/>
          </p:nvPr>
        </p:nvSpPr>
        <p:spPr>
          <a:xfrm>
            <a:off x="315366" y="3704644"/>
            <a:ext cx="6938070" cy="2472087"/>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p:cNvSpPr>
            <a:spLocks noGrp="1"/>
          </p:cNvSpPr>
          <p:nvPr>
            <p:ph type="body" sz="quarter" idx="23" hasCustomPrompt="1"/>
          </p:nvPr>
        </p:nvSpPr>
        <p:spPr>
          <a:xfrm>
            <a:off x="315366" y="10005343"/>
            <a:ext cx="6938070" cy="2472087"/>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p:cNvSpPr>
            <a:spLocks noGrp="1"/>
          </p:cNvSpPr>
          <p:nvPr>
            <p:ph type="body" sz="quarter" idx="24" hasCustomPrompt="1"/>
          </p:nvPr>
        </p:nvSpPr>
        <p:spPr>
          <a:xfrm>
            <a:off x="7884169" y="3683962"/>
            <a:ext cx="6938070" cy="2472087"/>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p:cNvSpPr>
            <a:spLocks noGrp="1"/>
          </p:cNvSpPr>
          <p:nvPr>
            <p:ph type="body" sz="quarter" idx="25" hasCustomPrompt="1"/>
          </p:nvPr>
        </p:nvSpPr>
        <p:spPr>
          <a:xfrm>
            <a:off x="15452974" y="3683962"/>
            <a:ext cx="6938070" cy="2472087"/>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p:cNvSpPr>
            <a:spLocks noGrp="1"/>
          </p:cNvSpPr>
          <p:nvPr>
            <p:ph type="body" sz="quarter" idx="26" hasCustomPrompt="1"/>
          </p:nvPr>
        </p:nvSpPr>
        <p:spPr>
          <a:xfrm>
            <a:off x="23021777" y="3704644"/>
            <a:ext cx="6938070" cy="2472087"/>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p:cNvSpPr>
            <a:spLocks noGrp="1"/>
          </p:cNvSpPr>
          <p:nvPr>
            <p:ph type="body" sz="quarter" idx="27" hasCustomPrompt="1"/>
          </p:nvPr>
        </p:nvSpPr>
        <p:spPr>
          <a:xfrm>
            <a:off x="23021777" y="13299539"/>
            <a:ext cx="6938070" cy="2472087"/>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p:cNvSpPr>
            <a:spLocks noGrp="1"/>
          </p:cNvSpPr>
          <p:nvPr>
            <p:ph type="body" sz="quarter" idx="28" hasCustomPrompt="1"/>
          </p:nvPr>
        </p:nvSpPr>
        <p:spPr>
          <a:xfrm>
            <a:off x="23021777" y="19073440"/>
            <a:ext cx="6938070" cy="2472087"/>
          </a:xfrm>
          <a:prstGeom prst="rect">
            <a:avLst/>
          </a:prstGeom>
        </p:spPr>
        <p:txBody>
          <a:bodyPr wrap="square" lIns="365760" tIns="365760" rIns="365760" bIns="365760">
            <a:spAutoFit/>
          </a:bodyPr>
          <a:lstStyle>
            <a:lvl1pPr marL="0" indent="0">
              <a:buNone/>
              <a:defRPr lang="en-US" sz="2030" dirty="0"/>
            </a:lvl1pPr>
            <a:lvl2pPr marL="293266" indent="-147035">
              <a:defRPr lang="en-US" sz="1522" dirty="0"/>
            </a:lvl2pPr>
            <a:lvl3pPr marL="293266" indent="-147035">
              <a:defRPr lang="en-US" sz="1143" dirty="0"/>
            </a:lvl3pPr>
            <a:lvl4pPr marL="293266" indent="-147035">
              <a:defRPr lang="en-US" sz="762" dirty="0"/>
            </a:lvl4pPr>
            <a:lvl5pPr marL="293266" indent="-147035">
              <a:defRPr lang="en-US" sz="762"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808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491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527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0635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3250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3078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9384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41516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5.xml"/><Relationship Id="rId21" Type="http://schemas.openxmlformats.org/officeDocument/2006/relationships/image" Target="../media/image7.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4.png"/><Relationship Id="rId2" Type="http://schemas.openxmlformats.org/officeDocument/2006/relationships/slideLayout" Target="../slideLayouts/slideLayout4.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slideLayout" Target="../slideLayouts/slideLayout12.xml"/><Relationship Id="rId19" Type="http://schemas.openxmlformats.org/officeDocument/2006/relationships/image" Target="../media/image5.png"/><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2" y="9158"/>
            <a:ext cx="30275213" cy="2710282"/>
          </a:xfrm>
          <a:prstGeom prst="rect">
            <a:avLst/>
          </a:prstGeom>
          <a:solidFill>
            <a:schemeClr val="accent1"/>
          </a:solidFill>
          <a:ln w="9525">
            <a:noFill/>
            <a:miter lim="800000"/>
          </a:ln>
          <a:effectLst/>
        </p:spPr>
        <p:txBody>
          <a:bodyPr wrap="none" lIns="103124" tIns="51561" rIns="103124" bIns="51561" anchor="ctr"/>
          <a:lstStyle/>
          <a:p>
            <a:pPr>
              <a:defRPr/>
            </a:pPr>
            <a:endParaRPr lang="en-US" sz="5541" dirty="0"/>
          </a:p>
        </p:txBody>
      </p:sp>
      <p:sp>
        <p:nvSpPr>
          <p:cNvPr id="12" name="Text Box 14"/>
          <p:cNvSpPr txBox="1">
            <a:spLocks noChangeArrowheads="1"/>
          </p:cNvSpPr>
          <p:nvPr userDrawn="1"/>
        </p:nvSpPr>
        <p:spPr bwMode="auto">
          <a:xfrm>
            <a:off x="441514" y="20926564"/>
            <a:ext cx="3574554" cy="332311"/>
          </a:xfrm>
          <a:prstGeom prst="rect">
            <a:avLst/>
          </a:prstGeom>
          <a:noFill/>
          <a:ln w="9525">
            <a:noFill/>
            <a:miter lim="800000"/>
          </a:ln>
          <a:effectLst/>
        </p:spPr>
        <p:txBody>
          <a:bodyPr wrap="square" lIns="102928" tIns="51455" rIns="102928" bIns="51455">
            <a:spAutoFit/>
          </a:bodyPr>
          <a:lstStyle/>
          <a:p>
            <a:pPr eaLnBrk="0" hangingPunct="0">
              <a:lnSpc>
                <a:spcPct val="65000"/>
              </a:lnSpc>
              <a:spcBef>
                <a:spcPct val="50000"/>
              </a:spcBef>
              <a:defRPr/>
            </a:pPr>
            <a:r>
              <a:rPr lang="en-US" sz="445" b="1" dirty="0">
                <a:solidFill>
                  <a:schemeClr val="bg1">
                    <a:lumMod val="75000"/>
                  </a:schemeClr>
                </a:solidFill>
                <a:latin typeface="Arial" panose="02080604020202020204" pitchFamily="34" charset="0"/>
              </a:rPr>
              <a:t>RESEARCH POSTER PRESENTATION TEMPLATE © 2019</a:t>
            </a:r>
          </a:p>
          <a:p>
            <a:pPr eaLnBrk="0" hangingPunct="0">
              <a:lnSpc>
                <a:spcPct val="65000"/>
              </a:lnSpc>
              <a:spcBef>
                <a:spcPct val="50000"/>
              </a:spcBef>
              <a:defRPr/>
            </a:pPr>
            <a:r>
              <a:rPr lang="en-US" sz="1015" b="1" dirty="0">
                <a:solidFill>
                  <a:schemeClr val="bg1">
                    <a:lumMod val="75000"/>
                  </a:schemeClr>
                </a:solidFill>
                <a:latin typeface="Arial" panose="02080604020202020204" pitchFamily="34" charset="0"/>
              </a:rPr>
              <a:t>www.PosterPresentations.com</a:t>
            </a:r>
          </a:p>
        </p:txBody>
      </p:sp>
      <p:cxnSp>
        <p:nvCxnSpPr>
          <p:cNvPr id="34" name="Straight Connector 33"/>
          <p:cNvCxnSpPr/>
          <p:nvPr userDrawn="1"/>
        </p:nvCxnSpPr>
        <p:spPr>
          <a:xfrm>
            <a:off x="2" y="2708712"/>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userDrawn="1"/>
        </p:nvSpPr>
        <p:spPr>
          <a:xfrm>
            <a:off x="315365" y="3016436"/>
            <a:ext cx="6938070" cy="1782010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41"/>
          </a:p>
        </p:txBody>
      </p:sp>
      <p:sp>
        <p:nvSpPr>
          <p:cNvPr id="18" name="Rounded Rectangle 17"/>
          <p:cNvSpPr/>
          <p:nvPr userDrawn="1"/>
        </p:nvSpPr>
        <p:spPr>
          <a:xfrm>
            <a:off x="23021777" y="3016436"/>
            <a:ext cx="6938070" cy="1782010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41"/>
          </a:p>
        </p:txBody>
      </p:sp>
      <p:sp>
        <p:nvSpPr>
          <p:cNvPr id="19" name="Rounded Rectangle 18"/>
          <p:cNvSpPr/>
          <p:nvPr userDrawn="1"/>
        </p:nvSpPr>
        <p:spPr>
          <a:xfrm>
            <a:off x="7882712" y="3016436"/>
            <a:ext cx="6940260" cy="1782010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41"/>
          </a:p>
        </p:txBody>
      </p:sp>
      <p:sp>
        <p:nvSpPr>
          <p:cNvPr id="20" name="Rounded Rectangle 19"/>
          <p:cNvSpPr/>
          <p:nvPr userDrawn="1"/>
        </p:nvSpPr>
        <p:spPr>
          <a:xfrm>
            <a:off x="15452244" y="3016436"/>
            <a:ext cx="6940260" cy="1782010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41"/>
          </a:p>
        </p:txBody>
      </p:sp>
      <p:graphicFrame>
        <p:nvGraphicFramePr>
          <p:cNvPr id="11" name="Table 10"/>
          <p:cNvGraphicFramePr>
            <a:graphicFrameLocks noGrp="1"/>
          </p:cNvGraphicFramePr>
          <p:nvPr userDrawn="1"/>
        </p:nvGraphicFramePr>
        <p:xfrm>
          <a:off x="-7319323" y="9158"/>
          <a:ext cx="6743875" cy="21228255"/>
        </p:xfrm>
        <a:graphic>
          <a:graphicData uri="http://schemas.openxmlformats.org/drawingml/2006/table">
            <a:tbl>
              <a:tblPr firstRow="1" bandRow="1">
                <a:tableStyleId>{5C22544A-7EE6-4342-B048-85BDC9FD1C3A}</a:tableStyleId>
              </a:tblPr>
              <a:tblGrid>
                <a:gridCol w="2891721">
                  <a:extLst>
                    <a:ext uri="{9D8B030D-6E8A-4147-A177-3AD203B41FA5}">
                      <a16:colId xmlns:a16="http://schemas.microsoft.com/office/drawing/2014/main" val="20000"/>
                    </a:ext>
                  </a:extLst>
                </a:gridCol>
                <a:gridCol w="3852154">
                  <a:extLst>
                    <a:ext uri="{9D8B030D-6E8A-4147-A177-3AD203B41FA5}">
                      <a16:colId xmlns:a16="http://schemas.microsoft.com/office/drawing/2014/main" val="20001"/>
                    </a:ext>
                  </a:extLst>
                </a:gridCol>
              </a:tblGrid>
              <a:tr h="1388966">
                <a:tc gridSpan="2">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126146" marR="63073" marT="89099" marB="29700">
                    <a:solidFill>
                      <a:srgbClr val="FFC000"/>
                    </a:solidFill>
                  </a:tcPr>
                </a:tc>
                <a:tc hMerge="1">
                  <a:txBody>
                    <a:bodyPr/>
                    <a:lstStyle/>
                    <a:p>
                      <a:endParaRPr lang="en-NG"/>
                    </a:p>
                  </a:txBody>
                  <a:tcPr/>
                </a:tc>
                <a:extLst>
                  <a:ext uri="{0D108BD9-81ED-4DB2-BD59-A6C34878D82A}">
                    <a16:rowId xmlns:a16="http://schemas.microsoft.com/office/drawing/2014/main" val="10000"/>
                  </a:ext>
                </a:extLst>
              </a:tr>
              <a:tr h="3682735">
                <a:tc gridSpan="2">
                  <a:txBody>
                    <a:bodyPr/>
                    <a:lstStyle/>
                    <a:p>
                      <a:pPr defTabSz="3765550"/>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36"x48"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550"/>
                      <a:endParaRPr lang="en-US" sz="1300" i="0" dirty="0">
                        <a:solidFill>
                          <a:srgbClr val="D9D9D9"/>
                        </a:solidFill>
                        <a:latin typeface="Arial"/>
                        <a:cs typeface="Arial"/>
                      </a:endParaRPr>
                    </a:p>
                    <a:p>
                      <a:pPr defTabSz="3765550"/>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550"/>
                      <a:endParaRPr lang="en-US" sz="1300" i="0" dirty="0">
                        <a:solidFill>
                          <a:srgbClr val="D9D9D9"/>
                        </a:solidFill>
                        <a:latin typeface="Arial"/>
                        <a:cs typeface="Arial"/>
                      </a:endParaRPr>
                    </a:p>
                    <a:p>
                      <a:pPr defTabSz="3765550"/>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126146" marR="63073" marT="89099" marB="29700">
                    <a:solidFill>
                      <a:srgbClr val="010101"/>
                    </a:solidFill>
                  </a:tcPr>
                </a:tc>
                <a:tc hMerge="1">
                  <a:txBody>
                    <a:bodyPr/>
                    <a:lstStyle/>
                    <a:p>
                      <a:endParaRPr lang="en-NG"/>
                    </a:p>
                  </a:txBody>
                  <a:tcPr>
                    <a:solidFill>
                      <a:schemeClr val="tx1">
                        <a:lumMod val="95000"/>
                        <a:lumOff val="5000"/>
                      </a:schemeClr>
                    </a:solidFill>
                  </a:tcPr>
                </a:tc>
                <a:extLst>
                  <a:ext uri="{0D108BD9-81ED-4DB2-BD59-A6C34878D82A}">
                    <a16:rowId xmlns:a16="http://schemas.microsoft.com/office/drawing/2014/main" val="10001"/>
                  </a:ext>
                </a:extLst>
              </a:tr>
              <a:tr h="4157927">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80604020202020204" pitchFamily="34" charset="0"/>
                          <a:cs typeface="Arial" panose="02080604020202020204" pitchFamily="34" charset="0"/>
                        </a:rPr>
                        <a:t>This is a template for a </a:t>
                      </a:r>
                    </a:p>
                    <a:p>
                      <a:pPr algn="ctr"/>
                      <a:r>
                        <a:rPr lang="en-US" sz="1300" dirty="0">
                          <a:solidFill>
                            <a:schemeClr val="bg1"/>
                          </a:solidFill>
                          <a:latin typeface="Arial" panose="02080604020202020204" pitchFamily="34" charset="0"/>
                          <a:cs typeface="Arial" panose="02080604020202020204" pitchFamily="34" charset="0"/>
                        </a:rPr>
                        <a:t>presentation poster</a:t>
                      </a:r>
                      <a:br>
                        <a:rPr lang="en-US" sz="1300" dirty="0">
                          <a:solidFill>
                            <a:schemeClr val="bg1"/>
                          </a:solidFill>
                          <a:latin typeface="Arial" panose="02080604020202020204" pitchFamily="34" charset="0"/>
                          <a:cs typeface="Arial" panose="02080604020202020204" pitchFamily="34" charset="0"/>
                        </a:rPr>
                      </a:br>
                      <a:r>
                        <a:rPr lang="en-US" sz="2300" b="1" dirty="0">
                          <a:solidFill>
                            <a:srgbClr val="FFC000"/>
                          </a:solidFill>
                          <a:latin typeface="Arial" panose="02080604020202020204" pitchFamily="34" charset="0"/>
                          <a:cs typeface="Arial" panose="02080604020202020204" pitchFamily="34" charset="0"/>
                        </a:rPr>
                        <a:t>36 inches tall</a:t>
                      </a:r>
                      <a:br>
                        <a:rPr lang="en-US" sz="2300" b="1" dirty="0">
                          <a:solidFill>
                            <a:srgbClr val="FFC000"/>
                          </a:solidFill>
                          <a:latin typeface="Arial" panose="02080604020202020204" pitchFamily="34" charset="0"/>
                          <a:cs typeface="Arial" panose="02080604020202020204" pitchFamily="34" charset="0"/>
                        </a:rPr>
                      </a:br>
                      <a:r>
                        <a:rPr lang="en-US" sz="2300" b="1" dirty="0">
                          <a:solidFill>
                            <a:srgbClr val="FFC000"/>
                          </a:solidFill>
                          <a:latin typeface="Arial" panose="02080604020202020204" pitchFamily="34" charset="0"/>
                          <a:cs typeface="Arial" panose="02080604020202020204" pitchFamily="34" charset="0"/>
                        </a:rPr>
                        <a:t>by</a:t>
                      </a:r>
                      <a:br>
                        <a:rPr lang="en-US" sz="2300" b="1" dirty="0">
                          <a:solidFill>
                            <a:srgbClr val="FFC000"/>
                          </a:solidFill>
                          <a:latin typeface="Arial" panose="02080604020202020204" pitchFamily="34" charset="0"/>
                          <a:cs typeface="Arial" panose="02080604020202020204" pitchFamily="34" charset="0"/>
                        </a:rPr>
                      </a:br>
                      <a:r>
                        <a:rPr lang="en-US" sz="2300" b="1" dirty="0">
                          <a:solidFill>
                            <a:srgbClr val="FFC000"/>
                          </a:solidFill>
                          <a:latin typeface="Arial" panose="02080604020202020204" pitchFamily="34" charset="0"/>
                          <a:cs typeface="Arial" panose="02080604020202020204" pitchFamily="34" charset="0"/>
                        </a:rPr>
                        <a:t>48 inches wide</a:t>
                      </a:r>
                      <a:br>
                        <a:rPr lang="en-US" sz="1300" dirty="0">
                          <a:solidFill>
                            <a:schemeClr val="bg1"/>
                          </a:solidFill>
                          <a:latin typeface="Arial" panose="02080604020202020204" pitchFamily="34" charset="0"/>
                          <a:cs typeface="Arial" panose="02080604020202020204" pitchFamily="34" charset="0"/>
                        </a:rPr>
                      </a:br>
                      <a:endParaRPr lang="en-US" sz="1300" dirty="0">
                        <a:solidFill>
                          <a:srgbClr val="1F3A4E"/>
                        </a:solidFill>
                      </a:endParaRPr>
                    </a:p>
                  </a:txBody>
                  <a:tcPr marL="63073" marR="63073" marT="29700" marB="29700">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1600" b="1" baseline="0" dirty="0">
                          <a:solidFill>
                            <a:srgbClr val="FFC000"/>
                          </a:solidFill>
                          <a:latin typeface="Arial" panose="02080604020202020204" pitchFamily="34" charset="0"/>
                          <a:cs typeface="Arial" panose="02080604020202020204" pitchFamily="34" charset="0"/>
                        </a:rPr>
                        <a:t>Important: Check the template size</a:t>
                      </a:r>
                      <a:br>
                        <a:rPr lang="en-US" sz="1300" b="0" baseline="0" dirty="0">
                          <a:solidFill>
                            <a:srgbClr val="FFC000"/>
                          </a:solidFill>
                          <a:latin typeface="Arial" panose="02080604020202020204" pitchFamily="34" charset="0"/>
                          <a:cs typeface="Arial" panose="02080604020202020204" pitchFamily="34" charset="0"/>
                        </a:rPr>
                      </a:br>
                      <a:r>
                        <a:rPr lang="en-US" sz="1300" b="0" baseline="0" dirty="0">
                          <a:solidFill>
                            <a:srgbClr val="D9D9D9"/>
                          </a:solidFill>
                          <a:latin typeface="Arial" panose="02080604020202020204" pitchFamily="34" charset="0"/>
                          <a:cs typeface="Arial" panose="0208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80604020202020204" pitchFamily="34" charset="0"/>
                          <a:cs typeface="Arial" panose="02080604020202020204" pitchFamily="34" charset="0"/>
                        </a:rPr>
                      </a:br>
                      <a:r>
                        <a:rPr lang="en-US" sz="1300" b="0" baseline="0" dirty="0">
                          <a:solidFill>
                            <a:srgbClr val="D9D9D9"/>
                          </a:solidFill>
                          <a:latin typeface="Arial" panose="02080604020202020204" pitchFamily="34" charset="0"/>
                          <a:cs typeface="Arial" panose="02080604020202020204" pitchFamily="34" charset="0"/>
                        </a:rPr>
                        <a:t>This template can also be printed at the following sizes without distortion and without any additional formatting:</a:t>
                      </a:r>
                      <a:br>
                        <a:rPr lang="en-US" sz="1300" b="0" baseline="0" dirty="0">
                          <a:solidFill>
                            <a:srgbClr val="D9D9D9"/>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30 tall x 40 wide</a:t>
                      </a:r>
                      <a:br>
                        <a:rPr lang="en-US" sz="1300" b="0" baseline="0" dirty="0">
                          <a:solidFill>
                            <a:srgbClr val="FFC000"/>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42 tall x 56 wide</a:t>
                      </a:r>
                      <a:br>
                        <a:rPr lang="en-US" sz="1300" b="0" baseline="0" dirty="0">
                          <a:solidFill>
                            <a:srgbClr val="FFC000"/>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48 tall x 64 wide</a:t>
                      </a:r>
                    </a:p>
                  </a:txBody>
                  <a:tcPr marL="126146" marR="63073" marT="89099" marB="29700">
                    <a:solidFill>
                      <a:srgbClr val="010101"/>
                    </a:solidFill>
                  </a:tcPr>
                </a:tc>
                <a:extLst>
                  <a:ext uri="{0D108BD9-81ED-4DB2-BD59-A6C34878D82A}">
                    <a16:rowId xmlns:a16="http://schemas.microsoft.com/office/drawing/2014/main" val="10002"/>
                  </a:ext>
                </a:extLst>
              </a:tr>
              <a:tr h="4276725">
                <a:tc>
                  <a:txBody>
                    <a:bodyPr/>
                    <a:lstStyle/>
                    <a:p>
                      <a:endParaRPr lang="en-US" sz="1300" dirty="0">
                        <a:solidFill>
                          <a:srgbClr val="1F3A4E"/>
                        </a:solidFill>
                      </a:endParaRPr>
                    </a:p>
                  </a:txBody>
                  <a:tcPr marL="63073" marR="63073" marT="29700" marB="29700">
                    <a:blipFill rotWithShape="1">
                      <a:blip r:embed="rId3"/>
                      <a:stretch>
                        <a:fillRect/>
                      </a:stretch>
                    </a:blipFill>
                  </a:tcPr>
                </a:tc>
                <a:tc>
                  <a:txBody>
                    <a:bodyPr/>
                    <a:lstStyle/>
                    <a:p>
                      <a:pPr algn="l"/>
                      <a:r>
                        <a:rPr lang="en-US" sz="1600" b="1" baseline="0" dirty="0">
                          <a:solidFill>
                            <a:srgbClr val="FFC000"/>
                          </a:solidFill>
                          <a:latin typeface="Arial" panose="02080604020202020204" pitchFamily="34" charset="0"/>
                          <a:cs typeface="Arial" panose="02080604020202020204" pitchFamily="34" charset="0"/>
                        </a:rPr>
                        <a:t>How to </a:t>
                      </a:r>
                      <a:r>
                        <a:rPr lang="en-US" sz="2600" b="1" baseline="0" dirty="0">
                          <a:solidFill>
                            <a:srgbClr val="FFC000"/>
                          </a:solidFill>
                          <a:latin typeface="Arial" panose="02080604020202020204" pitchFamily="34" charset="0"/>
                          <a:cs typeface="Arial" panose="02080604020202020204" pitchFamily="34" charset="0"/>
                        </a:rPr>
                        <a:t>Zoom in </a:t>
                      </a:r>
                      <a:r>
                        <a:rPr lang="en-US" sz="1600" b="1" baseline="0" dirty="0">
                          <a:solidFill>
                            <a:srgbClr val="FFC000"/>
                          </a:solidFill>
                          <a:latin typeface="Arial" panose="02080604020202020204" pitchFamily="34" charset="0"/>
                          <a:cs typeface="Arial" panose="02080604020202020204" pitchFamily="34" charset="0"/>
                        </a:rPr>
                        <a:t>and </a:t>
                      </a:r>
                      <a:r>
                        <a:rPr lang="en-US" sz="1200" b="1" baseline="0" dirty="0">
                          <a:solidFill>
                            <a:srgbClr val="FFC000"/>
                          </a:solidFill>
                          <a:latin typeface="Arial" panose="02080604020202020204" pitchFamily="34" charset="0"/>
                          <a:cs typeface="Arial" panose="02080604020202020204" pitchFamily="34" charset="0"/>
                        </a:rPr>
                        <a:t>out</a:t>
                      </a:r>
                      <a:endParaRPr lang="en-US" sz="1600" b="1" baseline="0" dirty="0">
                        <a:solidFill>
                          <a:srgbClr val="FFC000"/>
                        </a:solidFill>
                        <a:latin typeface="Arial" panose="02080604020202020204" pitchFamily="34" charset="0"/>
                        <a:cs typeface="Arial" panose="02080604020202020204" pitchFamily="34" charset="0"/>
                      </a:endParaRPr>
                    </a:p>
                    <a:p>
                      <a:pPr algn="l"/>
                      <a:r>
                        <a:rPr lang="en-US" sz="1300" b="0" baseline="0" dirty="0">
                          <a:solidFill>
                            <a:srgbClr val="D9D9D9"/>
                          </a:solidFill>
                          <a:latin typeface="Arial" panose="02080604020202020204" pitchFamily="34" charset="0"/>
                          <a:cs typeface="Arial" panose="0208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1. </a:t>
                      </a:r>
                      <a:r>
                        <a:rPr lang="en-US" sz="1300" b="0" baseline="0" dirty="0">
                          <a:solidFill>
                            <a:srgbClr val="D9D9D9"/>
                          </a:solidFill>
                          <a:latin typeface="Arial" panose="02080604020202020204" pitchFamily="34" charset="0"/>
                          <a:cs typeface="Arial" panose="0208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2. </a:t>
                      </a:r>
                      <a:r>
                        <a:rPr lang="en-US" sz="1300" b="0" baseline="0" dirty="0">
                          <a:solidFill>
                            <a:srgbClr val="D9D9D9"/>
                          </a:solidFill>
                          <a:latin typeface="Arial" panose="02080604020202020204" pitchFamily="34" charset="0"/>
                          <a:cs typeface="Arial" panose="02080604020202020204" pitchFamily="34" charset="0"/>
                        </a:rPr>
                        <a:t>For better zoom flexibility, use the zoom slider at the bottom right of the window.</a:t>
                      </a:r>
                    </a:p>
                  </a:txBody>
                  <a:tcPr marL="126146" marR="63073" marT="89099" marB="29700">
                    <a:solidFill>
                      <a:srgbClr val="010101"/>
                    </a:solidFill>
                  </a:tcPr>
                </a:tc>
                <a:extLst>
                  <a:ext uri="{0D108BD9-81ED-4DB2-BD59-A6C34878D82A}">
                    <a16:rowId xmlns:a16="http://schemas.microsoft.com/office/drawing/2014/main" val="10003"/>
                  </a:ext>
                </a:extLst>
              </a:tr>
              <a:tr h="1880967">
                <a:tc gridSpan="2">
                  <a:txBody>
                    <a:bodyPr/>
                    <a:lstStyle/>
                    <a:p>
                      <a:pPr marL="0" marR="0" lvl="0" indent="0" algn="l" defTabSz="4389120" rtl="0" eaLnBrk="1" fontAlgn="auto" latinLnBrk="0" hangingPunct="1">
                        <a:lnSpc>
                          <a:spcPct val="100000"/>
                        </a:lnSpc>
                        <a:spcBef>
                          <a:spcPts val="0"/>
                        </a:spcBef>
                        <a:spcAft>
                          <a:spcPts val="0"/>
                        </a:spcAft>
                        <a:buClrTx/>
                        <a:buSzTx/>
                        <a:buFontTx/>
                        <a:buNone/>
                        <a:defRPr/>
                      </a:pPr>
                      <a:r>
                        <a:rPr lang="en-US" sz="1600" b="1" baseline="0" dirty="0">
                          <a:solidFill>
                            <a:srgbClr val="FFC000"/>
                          </a:solidFill>
                          <a:latin typeface="Arial" panose="02080604020202020204" pitchFamily="34" charset="0"/>
                          <a:cs typeface="Arial" panose="02080604020202020204" pitchFamily="34" charset="0"/>
                        </a:rPr>
                        <a:t>Ruler and Guides</a:t>
                      </a:r>
                      <a:br>
                        <a:rPr lang="en-US" sz="1300" b="0" baseline="0" dirty="0">
                          <a:solidFill>
                            <a:srgbClr val="FFC000"/>
                          </a:solidFill>
                          <a:latin typeface="Arial" panose="02080604020202020204" pitchFamily="34" charset="0"/>
                          <a:cs typeface="Arial" panose="02080604020202020204" pitchFamily="34" charset="0"/>
                        </a:rPr>
                      </a:br>
                      <a:r>
                        <a:rPr lang="en-US" sz="1300" b="0" baseline="0" dirty="0">
                          <a:solidFill>
                            <a:srgbClr val="D9D9D9"/>
                          </a:solidFill>
                          <a:latin typeface="Arial" panose="02080604020202020204" pitchFamily="34" charset="0"/>
                          <a:cs typeface="Arial" panose="0208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63073" marR="63073" marT="29700" marB="29700">
                    <a:solidFill>
                      <a:srgbClr val="010101"/>
                    </a:solidFill>
                  </a:tcPr>
                </a:tc>
                <a:tc hMerge="1">
                  <a:txBody>
                    <a:bodyPr/>
                    <a:lstStyle/>
                    <a:p>
                      <a:endParaRPr lang="en-NG"/>
                    </a:p>
                  </a:txBody>
                  <a:tcPr marL="182880" marT="137160">
                    <a:solidFill>
                      <a:schemeClr val="tx1">
                        <a:lumMod val="95000"/>
                        <a:lumOff val="5000"/>
                      </a:schemeClr>
                    </a:solidFill>
                  </a:tcPr>
                </a:tc>
                <a:extLst>
                  <a:ext uri="{0D108BD9-81ED-4DB2-BD59-A6C34878D82A}">
                    <a16:rowId xmlns:a16="http://schemas.microsoft.com/office/drawing/2014/main" val="10004"/>
                  </a:ext>
                </a:extLst>
              </a:tr>
              <a:tr h="4157927">
                <a:tc>
                  <a:txBody>
                    <a:bodyPr/>
                    <a:lstStyle/>
                    <a:p>
                      <a:endParaRPr lang="en-US" sz="1300" dirty="0">
                        <a:solidFill>
                          <a:srgbClr val="1F3A4E"/>
                        </a:solidFill>
                      </a:endParaRPr>
                    </a:p>
                  </a:txBody>
                  <a:tcPr marL="63073" marR="63073" marT="29700" marB="29700">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80604020202020204" pitchFamily="34" charset="0"/>
                          <a:cs typeface="Arial" panose="02080604020202020204" pitchFamily="34" charset="0"/>
                        </a:rPr>
                        <a:t>Headers and text containers</a:t>
                      </a:r>
                      <a:br>
                        <a:rPr lang="en-US" sz="1300" b="0" baseline="0" dirty="0">
                          <a:solidFill>
                            <a:schemeClr val="bg1"/>
                          </a:solidFill>
                          <a:latin typeface="Arial" panose="02080604020202020204" pitchFamily="34" charset="0"/>
                          <a:cs typeface="Arial" panose="02080604020202020204" pitchFamily="34" charset="0"/>
                        </a:rPr>
                      </a:br>
                      <a:r>
                        <a:rPr lang="en-US" sz="1300" b="0" baseline="0" dirty="0">
                          <a:solidFill>
                            <a:srgbClr val="D9D9D9"/>
                          </a:solidFill>
                          <a:latin typeface="Arial" panose="02080604020202020204" pitchFamily="34" charset="0"/>
                          <a:cs typeface="Arial" panose="02080604020202020204" pitchFamily="34" charset="0"/>
                        </a:rPr>
                        <a:t>Included in this template are commonly used section headers such as Abstract, Objectives, Methods, Results, etc. </a:t>
                      </a:r>
                      <a:br>
                        <a:rPr lang="en-US" sz="1300" b="0" baseline="0" dirty="0">
                          <a:solidFill>
                            <a:schemeClr val="bg1"/>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a:t>
                      </a:r>
                      <a:r>
                        <a:rPr lang="en-US" sz="1300" b="0" baseline="0" dirty="0">
                          <a:solidFill>
                            <a:schemeClr val="bg1"/>
                          </a:solidFill>
                          <a:latin typeface="Arial" panose="02080604020202020204" pitchFamily="34" charset="0"/>
                          <a:cs typeface="Arial" panose="02080604020202020204" pitchFamily="34" charset="0"/>
                        </a:rPr>
                        <a:t> </a:t>
                      </a:r>
                      <a:r>
                        <a:rPr lang="en-US" sz="1300" b="0" baseline="0" dirty="0">
                          <a:solidFill>
                            <a:srgbClr val="D9D9D9"/>
                          </a:solidFill>
                          <a:latin typeface="Arial" panose="02080604020202020204" pitchFamily="34" charset="0"/>
                          <a:cs typeface="Arial" panose="02080604020202020204" pitchFamily="34" charset="0"/>
                        </a:rPr>
                        <a:t>Click inside a section header to add its text. </a:t>
                      </a:r>
                      <a:br>
                        <a:rPr lang="en-US" sz="1300" b="0" baseline="0" dirty="0">
                          <a:solidFill>
                            <a:schemeClr val="bg1"/>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a:t>
                      </a:r>
                      <a:r>
                        <a:rPr lang="en-US" sz="1300" b="0" baseline="0" dirty="0">
                          <a:solidFill>
                            <a:schemeClr val="bg1"/>
                          </a:solidFill>
                          <a:latin typeface="Arial" panose="02080604020202020204" pitchFamily="34" charset="0"/>
                          <a:cs typeface="Arial" panose="02080604020202020204" pitchFamily="34" charset="0"/>
                        </a:rPr>
                        <a:t> </a:t>
                      </a:r>
                      <a:r>
                        <a:rPr lang="en-US" sz="1300" b="0" baseline="0" dirty="0">
                          <a:solidFill>
                            <a:srgbClr val="D9D9D9"/>
                          </a:solidFill>
                          <a:latin typeface="Arial" panose="02080604020202020204" pitchFamily="34" charset="0"/>
                          <a:cs typeface="Arial" panose="02080604020202020204" pitchFamily="34" charset="0"/>
                        </a:rPr>
                        <a:t>To add another header, click on edge of the section box so that it is outlined. Copy and paste it. </a:t>
                      </a:r>
                      <a:br>
                        <a:rPr lang="en-US" sz="1300" b="0" baseline="0" dirty="0">
                          <a:solidFill>
                            <a:schemeClr val="bg1"/>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a:t>
                      </a:r>
                      <a:r>
                        <a:rPr lang="en-US" sz="1300" b="0" baseline="0" dirty="0">
                          <a:solidFill>
                            <a:schemeClr val="bg1"/>
                          </a:solidFill>
                          <a:latin typeface="Arial" panose="02080604020202020204" pitchFamily="34" charset="0"/>
                          <a:cs typeface="Arial" panose="02080604020202020204" pitchFamily="34" charset="0"/>
                        </a:rPr>
                        <a:t> </a:t>
                      </a:r>
                      <a:r>
                        <a:rPr lang="en-US" sz="1300" b="0" baseline="0" dirty="0">
                          <a:solidFill>
                            <a:srgbClr val="D9D9D9"/>
                          </a:solidFill>
                          <a:latin typeface="Arial" panose="02080604020202020204" pitchFamily="34" charset="0"/>
                          <a:cs typeface="Arial" panose="02080604020202020204" pitchFamily="34" charset="0"/>
                        </a:rPr>
                        <a:t>To increase its size, click on the white circles and expand to the the desired size.</a:t>
                      </a:r>
                    </a:p>
                  </a:txBody>
                  <a:tcPr marL="126146" marR="63073" marT="89099" marB="29700">
                    <a:solidFill>
                      <a:srgbClr val="010101"/>
                    </a:solidFill>
                  </a:tcPr>
                </a:tc>
                <a:extLst>
                  <a:ext uri="{0D108BD9-81ED-4DB2-BD59-A6C34878D82A}">
                    <a16:rowId xmlns:a16="http://schemas.microsoft.com/office/drawing/2014/main" val="10005"/>
                  </a:ext>
                </a:extLst>
              </a:tr>
              <a:tr h="3464939">
                <a:tc gridSpan="2">
                  <a:txBody>
                    <a:bodyPr/>
                    <a:lstStyle/>
                    <a:p>
                      <a:r>
                        <a:rPr lang="en-US" sz="1600" b="1" dirty="0">
                          <a:solidFill>
                            <a:srgbClr val="FFC000"/>
                          </a:solidFill>
                          <a:latin typeface="Arial" panose="02080604020202020204" pitchFamily="34" charset="0"/>
                          <a:cs typeface="Arial" panose="02080604020202020204" pitchFamily="34" charset="0"/>
                        </a:rPr>
                        <a:t>Adding content to the poster</a:t>
                      </a:r>
                    </a:p>
                    <a:p>
                      <a:r>
                        <a:rPr lang="en-US" sz="1300" baseline="0" dirty="0">
                          <a:solidFill>
                            <a:srgbClr val="D9D9D9"/>
                          </a:solidFill>
                          <a:latin typeface="Arial" panose="02080604020202020204" pitchFamily="34" charset="0"/>
                          <a:cs typeface="Arial" panose="0208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80604020202020204" pitchFamily="34" charset="0"/>
                          <a:cs typeface="Arial" panose="0208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80604020202020204" pitchFamily="34" charset="0"/>
                        <a:cs typeface="Arial" panose="02080604020202020204" pitchFamily="34" charset="0"/>
                      </a:endParaRPr>
                    </a:p>
                  </a:txBody>
                  <a:tcPr marL="63073" marR="63073" marT="29700" marB="29700">
                    <a:solidFill>
                      <a:srgbClr val="010101"/>
                    </a:solidFill>
                  </a:tcPr>
                </a:tc>
                <a:tc hMerge="1">
                  <a:txBody>
                    <a:bodyPr/>
                    <a:lstStyle/>
                    <a:p>
                      <a:endParaRPr lang="en-NG"/>
                    </a:p>
                  </a:txBody>
                  <a:tcPr marL="182880" marT="137160">
                    <a:solidFill>
                      <a:srgbClr val="010101"/>
                    </a:solidFill>
                  </a:tcPr>
                </a:tc>
                <a:extLst>
                  <a:ext uri="{0D108BD9-81ED-4DB2-BD59-A6C34878D82A}">
                    <a16:rowId xmlns:a16="http://schemas.microsoft.com/office/drawing/2014/main" val="10006"/>
                  </a:ext>
                </a:extLst>
              </a:tr>
              <a:tr h="2336359">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80604020202020204" pitchFamily="34" charset="0"/>
                          <a:cs typeface="Arial" panose="0208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26146" marR="63073" marT="89099" marB="29700">
                    <a:solidFill>
                      <a:srgbClr val="010101"/>
                    </a:solidFill>
                  </a:tcPr>
                </a:tc>
                <a:tc hMerge="1">
                  <a:txBody>
                    <a:bodyPr/>
                    <a:lstStyle/>
                    <a:p>
                      <a:endParaRPr lang="en-NG"/>
                    </a:p>
                  </a:txBody>
                  <a:tcPr/>
                </a:tc>
                <a:extLst>
                  <a:ext uri="{0D108BD9-81ED-4DB2-BD59-A6C34878D82A}">
                    <a16:rowId xmlns:a16="http://schemas.microsoft.com/office/drawing/2014/main" val="10007"/>
                  </a:ext>
                </a:extLst>
              </a:tr>
              <a:tr h="1489632">
                <a:tc gridSpan="2">
                  <a:txBody>
                    <a:bodyPr/>
                    <a:lstStyle/>
                    <a:p>
                      <a:endParaRPr lang="en-US" sz="1300" dirty="0">
                        <a:solidFill>
                          <a:schemeClr val="bg1"/>
                        </a:solidFill>
                        <a:latin typeface="Arial" panose="02080604020202020204" pitchFamily="34" charset="0"/>
                        <a:cs typeface="Arial" panose="02080604020202020204" pitchFamily="34" charset="0"/>
                      </a:endParaRPr>
                    </a:p>
                  </a:txBody>
                  <a:tcPr marL="126146" marR="63073" marT="89099" marB="29700">
                    <a:blipFill rotWithShape="1">
                      <a:blip r:embed="rId5"/>
                      <a:stretch>
                        <a:fillRect/>
                      </a:stretch>
                    </a:blipFill>
                  </a:tcPr>
                </a:tc>
                <a:tc hMerge="1">
                  <a:txBody>
                    <a:bodyPr/>
                    <a:lstStyle/>
                    <a:p>
                      <a:endParaRPr lang="en-NG"/>
                    </a:p>
                  </a:txBody>
                  <a:tcPr/>
                </a:tc>
                <a:extLst>
                  <a:ext uri="{0D108BD9-81ED-4DB2-BD59-A6C34878D82A}">
                    <a16:rowId xmlns:a16="http://schemas.microsoft.com/office/drawing/2014/main" val="10008"/>
                  </a:ext>
                </a:extLst>
              </a:tr>
              <a:tr h="950383">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a:cs typeface="Arial"/>
                        </a:rPr>
                        <a:t>Quality check your graphics</a:t>
                      </a:r>
                    </a:p>
                    <a:p>
                      <a:pPr marL="0" marR="0" lvl="0" indent="0" algn="l" defTabSz="1518285"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a:cs typeface="Arial"/>
                        </a:rPr>
                        <a:t>Zoom in and look at your images at 100%-200% magnification. If they look clear, they will print well. </a:t>
                      </a:r>
                    </a:p>
                  </a:txBody>
                  <a:tcPr marL="126146" marR="63073" marT="89099" marB="29700">
                    <a:solidFill>
                      <a:srgbClr val="010101"/>
                    </a:solidFill>
                  </a:tcPr>
                </a:tc>
                <a:tc hMerge="1">
                  <a:txBody>
                    <a:bodyPr/>
                    <a:lstStyle/>
                    <a:p>
                      <a:endParaRPr lang="en-NG"/>
                    </a:p>
                  </a:txBody>
                  <a:tcPr>
                    <a:solidFill>
                      <a:schemeClr val="tx1">
                        <a:lumMod val="95000"/>
                        <a:lumOff val="5000"/>
                      </a:schemeClr>
                    </a:solidFill>
                  </a:tcPr>
                </a:tc>
                <a:extLst>
                  <a:ext uri="{0D108BD9-81ED-4DB2-BD59-A6C34878D82A}">
                    <a16:rowId xmlns:a16="http://schemas.microsoft.com/office/drawing/2014/main" val="10009"/>
                  </a:ext>
                </a:extLst>
              </a:tr>
              <a:tr h="2070435">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chemeClr val="bg1"/>
                        </a:solidFill>
                        <a:latin typeface="Arial"/>
                        <a:cs typeface="Arial"/>
                      </a:endParaRPr>
                    </a:p>
                  </a:txBody>
                  <a:tcPr marL="126146" marR="63073" marT="89099" marB="29700">
                    <a:blipFill rotWithShape="1">
                      <a:blip r:embed="rId6"/>
                      <a:stretch>
                        <a:fillRect/>
                      </a:stretch>
                    </a:blipFill>
                  </a:tcPr>
                </a:tc>
                <a:tc hMerge="1">
                  <a:txBody>
                    <a:bodyPr/>
                    <a:lstStyle/>
                    <a:p>
                      <a:endParaRPr lang="en-NG"/>
                    </a:p>
                  </a:txBody>
                  <a:tcPr/>
                </a:tc>
                <a:extLst>
                  <a:ext uri="{0D108BD9-81ED-4DB2-BD59-A6C34878D82A}">
                    <a16:rowId xmlns:a16="http://schemas.microsoft.com/office/drawing/2014/main" val="10010"/>
                  </a:ext>
                </a:extLst>
              </a:tr>
            </a:tbl>
          </a:graphicData>
        </a:graphic>
      </p:graphicFrame>
      <p:graphicFrame>
        <p:nvGraphicFramePr>
          <p:cNvPr id="15" name="Table 14"/>
          <p:cNvGraphicFramePr>
            <a:graphicFrameLocks noGrp="1"/>
          </p:cNvGraphicFramePr>
          <p:nvPr userDrawn="1"/>
        </p:nvGraphicFramePr>
        <p:xfrm>
          <a:off x="30829815" y="-55052"/>
          <a:ext cx="6504743" cy="21485397"/>
        </p:xfrm>
        <a:graphic>
          <a:graphicData uri="http://schemas.openxmlformats.org/drawingml/2006/table">
            <a:tbl>
              <a:tblPr firstRow="1" bandRow="1">
                <a:tableStyleId>{5C22544A-7EE6-4342-B048-85BDC9FD1C3A}</a:tableStyleId>
              </a:tblPr>
              <a:tblGrid>
                <a:gridCol w="2306507">
                  <a:extLst>
                    <a:ext uri="{9D8B030D-6E8A-4147-A177-3AD203B41FA5}">
                      <a16:colId xmlns:a16="http://schemas.microsoft.com/office/drawing/2014/main" val="20000"/>
                    </a:ext>
                  </a:extLst>
                </a:gridCol>
                <a:gridCol w="952970">
                  <a:extLst>
                    <a:ext uri="{9D8B030D-6E8A-4147-A177-3AD203B41FA5}">
                      <a16:colId xmlns:a16="http://schemas.microsoft.com/office/drawing/2014/main" val="20001"/>
                    </a:ext>
                  </a:extLst>
                </a:gridCol>
                <a:gridCol w="3245267">
                  <a:extLst>
                    <a:ext uri="{9D8B030D-6E8A-4147-A177-3AD203B41FA5}">
                      <a16:colId xmlns:a16="http://schemas.microsoft.com/office/drawing/2014/main" val="20002"/>
                    </a:ext>
                  </a:extLst>
                </a:gridCol>
              </a:tblGrid>
              <a:tr h="1940366">
                <a:tc gridSpan="3">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2600" b="0" spc="600" dirty="0">
                          <a:solidFill>
                            <a:srgbClr val="1F3A4E"/>
                          </a:solidFill>
                          <a:latin typeface="Arial Black" panose="020B0A04020102020204" pitchFamily="34" charset="0"/>
                        </a:rPr>
                        <a:t>QUICK START GUIDE</a:t>
                      </a:r>
                      <a:br>
                        <a:rPr lang="en-US" sz="26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600" b="1" spc="600" dirty="0">
                        <a:solidFill>
                          <a:schemeClr val="bg1"/>
                        </a:solidFill>
                        <a:latin typeface="Trebuchet MS" pitchFamily="34" charset="0"/>
                      </a:endParaRPr>
                    </a:p>
                  </a:txBody>
                  <a:tcPr marL="126146" marR="63073" marT="89099" marB="29700">
                    <a:solidFill>
                      <a:srgbClr val="FFC000"/>
                    </a:solidFill>
                  </a:tcPr>
                </a:tc>
                <a:tc hMerge="1">
                  <a:txBody>
                    <a:bodyPr/>
                    <a:lstStyle/>
                    <a:p>
                      <a:endParaRPr lang="en-NG"/>
                    </a:p>
                  </a:txBody>
                  <a:tcPr/>
                </a:tc>
                <a:tc hMerge="1">
                  <a:txBody>
                    <a:bodyPr/>
                    <a:lstStyle/>
                    <a:p>
                      <a:endParaRPr lang="en-NG"/>
                    </a:p>
                  </a:txBody>
                  <a:tcPr/>
                </a:tc>
                <a:extLst>
                  <a:ext uri="{0D108BD9-81ED-4DB2-BD59-A6C34878D82A}">
                    <a16:rowId xmlns:a16="http://schemas.microsoft.com/office/drawing/2014/main" val="10000"/>
                  </a:ext>
                </a:extLst>
              </a:tr>
              <a:tr h="6375488">
                <a:tc gridSpan="3">
                  <a:txBody>
                    <a:bodyPr/>
                    <a:lstStyle/>
                    <a:p>
                      <a:pPr algn="l"/>
                      <a:r>
                        <a:rPr lang="en-US" sz="1800" b="1" baseline="0" dirty="0">
                          <a:solidFill>
                            <a:srgbClr val="FFC000"/>
                          </a:solidFill>
                          <a:latin typeface="Arial" panose="02080604020202020204" pitchFamily="34" charset="0"/>
                          <a:cs typeface="Arial" panose="02080604020202020204" pitchFamily="34" charset="0"/>
                        </a:rPr>
                        <a:t>How to change the template colors</a:t>
                      </a:r>
                    </a:p>
                    <a:p>
                      <a:pPr marL="0" indent="0" algn="l" defTabSz="114300"/>
                      <a:r>
                        <a:rPr lang="en-US" sz="1600" b="0" baseline="0" dirty="0">
                          <a:solidFill>
                            <a:srgbClr val="D9D9D9"/>
                          </a:solidFill>
                          <a:latin typeface="Arial" panose="02080604020202020204" pitchFamily="34" charset="0"/>
                          <a:cs typeface="Arial" panose="0208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80604020202020204" pitchFamily="34" charset="0"/>
                        <a:cs typeface="Arial" panose="02080604020202020204" pitchFamily="34" charset="0"/>
                      </a:endParaRPr>
                    </a:p>
                    <a:p>
                      <a:pPr marL="0" indent="0" algn="l" defTabSz="114300"/>
                      <a:r>
                        <a:rPr lang="en-US" sz="1600" b="0" baseline="0" dirty="0">
                          <a:solidFill>
                            <a:srgbClr val="D9D9D9"/>
                          </a:solidFill>
                          <a:latin typeface="Arial" panose="02080604020202020204" pitchFamily="34" charset="0"/>
                          <a:cs typeface="Arial" panose="0208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80604020202020204" pitchFamily="34" charset="0"/>
                        <a:cs typeface="Arial" panose="02080604020202020204" pitchFamily="34" charset="0"/>
                      </a:endParaRPr>
                    </a:p>
                    <a:p>
                      <a:pPr marL="0" indent="0" algn="l" defTabSz="114300"/>
                      <a:r>
                        <a:rPr lang="en-US" sz="1600" b="0" baseline="0" dirty="0">
                          <a:solidFill>
                            <a:srgbClr val="D9D9D9"/>
                          </a:solidFill>
                          <a:latin typeface="Arial" panose="02080604020202020204" pitchFamily="34" charset="0"/>
                          <a:cs typeface="Arial" panose="02080604020202020204" pitchFamily="34" charset="0"/>
                        </a:rPr>
                        <a:t>After you finish working on the SLIDE MASTER, it is important that you go to VIEW &gt; NORMAL to continue working on your poster. </a:t>
                      </a:r>
                    </a:p>
                  </a:txBody>
                  <a:tcPr marL="126146" marR="63073" marT="89099" marB="29700">
                    <a:solidFill>
                      <a:schemeClr val="tx1"/>
                    </a:solidFill>
                  </a:tcPr>
                </a:tc>
                <a:tc hMerge="1">
                  <a:txBody>
                    <a:bodyPr/>
                    <a:lstStyle/>
                    <a:p>
                      <a:endParaRPr lang="en-NG"/>
                    </a:p>
                  </a:txBody>
                  <a:tcPr marL="182880" marT="137160">
                    <a:blipFill rotWithShape="1">
                      <a:blip r:embed="rId8"/>
                      <a:stretch>
                        <a:fillRect/>
                      </a:stretch>
                    </a:blipFill>
                  </a:tcPr>
                </a:tc>
                <a:tc hMerge="1">
                  <a:txBody>
                    <a:bodyPr/>
                    <a:lstStyle/>
                    <a:p>
                      <a:endParaRPr lang="en-NG"/>
                    </a:p>
                  </a:txBody>
                  <a:tcPr/>
                </a:tc>
                <a:extLst>
                  <a:ext uri="{0D108BD9-81ED-4DB2-BD59-A6C34878D82A}">
                    <a16:rowId xmlns:a16="http://schemas.microsoft.com/office/drawing/2014/main" val="10001"/>
                  </a:ext>
                </a:extLst>
              </a:tr>
              <a:tr h="3326342">
                <a:tc gridSpan="3">
                  <a:txBody>
                    <a:bodyPr/>
                    <a:lstStyle/>
                    <a:p>
                      <a:r>
                        <a:rPr lang="en-US" sz="1800" b="1" dirty="0">
                          <a:solidFill>
                            <a:srgbClr val="FFC000"/>
                          </a:solidFill>
                          <a:latin typeface="Arial" panose="02080604020202020204" pitchFamily="34" charset="0"/>
                          <a:cs typeface="Arial" panose="02080604020202020204" pitchFamily="34" charset="0"/>
                        </a:rPr>
                        <a:t>How to change the column layout configuration</a:t>
                      </a:r>
                    </a:p>
                    <a:p>
                      <a:r>
                        <a:rPr lang="en-US" sz="1600" dirty="0">
                          <a:solidFill>
                            <a:srgbClr val="D9D9D9"/>
                          </a:solidFill>
                          <a:latin typeface="Arial" panose="02080604020202020204" pitchFamily="34" charset="0"/>
                          <a:cs typeface="Arial" panose="02080604020202020204" pitchFamily="34" charset="0"/>
                        </a:rPr>
                        <a:t>You can manually change the configuration on the columns by going to VIEW &gt; SLIDE MASTER. You can delete columns, resize them or modify them as needed for your layout. </a:t>
                      </a:r>
                    </a:p>
                    <a:p>
                      <a:pPr marL="0" marR="0" indent="0" algn="l" defTabSz="3765550" rtl="0" eaLnBrk="1" fontAlgn="auto" latinLnBrk="0" hangingPunct="1">
                        <a:lnSpc>
                          <a:spcPct val="100000"/>
                        </a:lnSpc>
                        <a:spcBef>
                          <a:spcPts val="0"/>
                        </a:spcBef>
                        <a:spcAft>
                          <a:spcPts val="0"/>
                        </a:spcAft>
                        <a:buClrTx/>
                        <a:buSzTx/>
                        <a:buFontTx/>
                        <a:buNone/>
                        <a:defRPr/>
                      </a:pPr>
                      <a:r>
                        <a:rPr lang="en-US" sz="1600" dirty="0">
                          <a:solidFill>
                            <a:srgbClr val="D9D9D9"/>
                          </a:solidFill>
                          <a:latin typeface="Arial" panose="02080604020202020204" pitchFamily="34" charset="0"/>
                          <a:cs typeface="Arial" panose="02080604020202020204" pitchFamily="34" charset="0"/>
                        </a:rPr>
                        <a:t>You can see a tutorial here: </a:t>
                      </a:r>
                      <a:r>
                        <a:rPr lang="en-US" sz="1600" u="sng" dirty="0">
                          <a:solidFill>
                            <a:srgbClr val="FFC000"/>
                          </a:solidFill>
                          <a:latin typeface="Arial" panose="02080604020202020204" pitchFamily="34" charset="0"/>
                          <a:cs typeface="Arial" panose="02080604020202020204" pitchFamily="34" charset="0"/>
                        </a:rPr>
                        <a:t>https://</a:t>
                      </a:r>
                      <a:r>
                        <a:rPr lang="en-US" sz="1600" u="sng" dirty="0" err="1">
                          <a:solidFill>
                            <a:srgbClr val="FFC000"/>
                          </a:solidFill>
                          <a:latin typeface="Arial" panose="02080604020202020204" pitchFamily="34" charset="0"/>
                          <a:cs typeface="Arial" panose="02080604020202020204" pitchFamily="34" charset="0"/>
                        </a:rPr>
                        <a:t>www.posterpresentations.com</a:t>
                      </a:r>
                      <a:r>
                        <a:rPr lang="en-US" sz="1600" u="sng" dirty="0">
                          <a:solidFill>
                            <a:srgbClr val="FFC000"/>
                          </a:solidFill>
                          <a:latin typeface="Arial" panose="02080604020202020204" pitchFamily="34" charset="0"/>
                          <a:cs typeface="Arial" panose="02080604020202020204" pitchFamily="34" charset="0"/>
                        </a:rPr>
                        <a:t>/how-to-change-the-column-</a:t>
                      </a:r>
                      <a:r>
                        <a:rPr lang="en-US" sz="1600" u="sng" dirty="0" err="1">
                          <a:solidFill>
                            <a:srgbClr val="FFC000"/>
                          </a:solidFill>
                          <a:latin typeface="Arial" panose="02080604020202020204" pitchFamily="34" charset="0"/>
                          <a:cs typeface="Arial" panose="02080604020202020204" pitchFamily="34" charset="0"/>
                        </a:rPr>
                        <a:t>configuration.html</a:t>
                      </a:r>
                      <a:endParaRPr lang="en-US" sz="4400" u="sng" dirty="0">
                        <a:solidFill>
                          <a:srgbClr val="FFC000"/>
                        </a:solidFill>
                      </a:endParaRPr>
                    </a:p>
                  </a:txBody>
                  <a:tcPr marL="126146" marR="63073" marT="89099" marB="29700">
                    <a:solidFill>
                      <a:schemeClr val="tx1"/>
                    </a:solidFill>
                  </a:tcPr>
                </a:tc>
                <a:tc hMerge="1">
                  <a:txBody>
                    <a:bodyPr/>
                    <a:lstStyle/>
                    <a:p>
                      <a:endParaRPr lang="en-NG"/>
                    </a:p>
                  </a:txBody>
                  <a:tcPr marL="182880" marT="137160">
                    <a:blipFill rotWithShape="1">
                      <a:blip r:embed="rId9"/>
                      <a:stretch>
                        <a:fillRect/>
                      </a:stretch>
                    </a:blipFill>
                  </a:tcPr>
                </a:tc>
                <a:tc hMerge="1">
                  <a:txBody>
                    <a:bodyPr/>
                    <a:lstStyle/>
                    <a:p>
                      <a:endParaRPr lang="en-NG"/>
                    </a:p>
                  </a:txBody>
                  <a:tcPr marL="182880" marT="137160">
                    <a:solidFill>
                      <a:srgbClr val="010101"/>
                    </a:solidFill>
                  </a:tcPr>
                </a:tc>
                <a:extLst>
                  <a:ext uri="{0D108BD9-81ED-4DB2-BD59-A6C34878D82A}">
                    <a16:rowId xmlns:a16="http://schemas.microsoft.com/office/drawing/2014/main" val="10002"/>
                  </a:ext>
                </a:extLst>
              </a:tr>
              <a:tr h="336300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600" noProof="0" dirty="0">
                        <a:solidFill>
                          <a:srgbClr val="D9D9D9"/>
                        </a:solidFill>
                        <a:latin typeface="Arial" panose="02080604020202020204" pitchFamily="34" charset="0"/>
                        <a:cs typeface="Arial" panose="02080604020202020204" pitchFamily="34" charset="0"/>
                      </a:endParaRPr>
                    </a:p>
                  </a:txBody>
                  <a:tcPr marL="126146" marR="63073" marT="89099" marB="2970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NG"/>
                    </a:p>
                  </a:txBody>
                  <a:tcPr/>
                </a:tc>
                <a:tc row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800" b="1" noProof="0" dirty="0">
                          <a:solidFill>
                            <a:srgbClr val="FFC000"/>
                          </a:solidFill>
                          <a:latin typeface="Arial" panose="02080604020202020204" pitchFamily="34" charset="0"/>
                          <a:cs typeface="Arial" panose="0208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defRPr/>
                      </a:pPr>
                      <a:r>
                        <a:rPr lang="en-US" sz="1600" noProof="0" dirty="0">
                          <a:solidFill>
                            <a:srgbClr val="D9D9D9"/>
                          </a:solidFill>
                          <a:latin typeface="Arial" panose="02080604020202020204" pitchFamily="34" charset="0"/>
                          <a:cs typeface="Arial" panose="02080604020202020204" pitchFamily="34" charset="0"/>
                        </a:rPr>
                        <a:t>The Quick Start</a:t>
                      </a:r>
                      <a:r>
                        <a:rPr lang="en-US" sz="1600" baseline="0" noProof="0" dirty="0">
                          <a:solidFill>
                            <a:srgbClr val="D9D9D9"/>
                          </a:solidFill>
                          <a:latin typeface="Arial" panose="02080604020202020204" pitchFamily="34" charset="0"/>
                          <a:cs typeface="Arial" panose="02080604020202020204" pitchFamily="34" charset="0"/>
                        </a:rPr>
                        <a:t> Guides</a:t>
                      </a:r>
                      <a:r>
                        <a:rPr lang="en-US" sz="1600" noProof="0" dirty="0">
                          <a:solidFill>
                            <a:srgbClr val="D9D9D9"/>
                          </a:solidFill>
                          <a:latin typeface="Arial" panose="02080604020202020204" pitchFamily="34" charset="0"/>
                          <a:cs typeface="Arial" panose="02080604020202020204" pitchFamily="34" charset="0"/>
                        </a:rPr>
                        <a:t> </a:t>
                      </a:r>
                      <a:r>
                        <a:rPr lang="en-US" sz="1600" u="sng" noProof="0" dirty="0">
                          <a:solidFill>
                            <a:srgbClr val="D9D9D9"/>
                          </a:solidFill>
                          <a:latin typeface="Arial" panose="02080604020202020204" pitchFamily="34" charset="0"/>
                          <a:cs typeface="Arial" panose="02080604020202020204" pitchFamily="34" charset="0"/>
                        </a:rPr>
                        <a:t>are outside the template’s printable area</a:t>
                      </a:r>
                      <a:r>
                        <a:rPr lang="en-US" sz="1600" noProof="0" dirty="0">
                          <a:solidFill>
                            <a:srgbClr val="D9D9D9"/>
                          </a:solidFill>
                          <a:latin typeface="Arial" panose="02080604020202020204" pitchFamily="34" charset="0"/>
                          <a:cs typeface="Arial" panose="02080604020202020204" pitchFamily="34" charset="0"/>
                        </a:rPr>
                        <a:t> and they will not be on the printed poster</a:t>
                      </a:r>
                      <a:r>
                        <a:rPr lang="en-US" sz="1600" baseline="0" noProof="0" dirty="0">
                          <a:solidFill>
                            <a:srgbClr val="D9D9D9"/>
                          </a:solidFill>
                          <a:latin typeface="Arial" panose="02080604020202020204" pitchFamily="34" charset="0"/>
                          <a:cs typeface="Arial" panose="0208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defRPr/>
                      </a:pPr>
                      <a:endParaRPr lang="en-US" sz="1600" baseline="0" noProof="0" dirty="0">
                        <a:solidFill>
                          <a:srgbClr val="D9D9D9"/>
                        </a:solidFill>
                        <a:latin typeface="Arial" panose="02080604020202020204" pitchFamily="34" charset="0"/>
                        <a:cs typeface="Arial" panose="0208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600" baseline="0" noProof="0" dirty="0">
                          <a:solidFill>
                            <a:srgbClr val="D9D9D9"/>
                          </a:solidFill>
                          <a:latin typeface="Arial" panose="02080604020202020204" pitchFamily="34" charset="0"/>
                          <a:cs typeface="Arial" panose="0208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defRPr/>
                      </a:pPr>
                      <a:endParaRPr lang="en-US" sz="1600" baseline="0" noProof="0" dirty="0">
                        <a:solidFill>
                          <a:srgbClr val="D9D9D9"/>
                        </a:solidFill>
                        <a:latin typeface="Arial" panose="02080604020202020204" pitchFamily="34" charset="0"/>
                        <a:cs typeface="Arial" panose="0208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600" baseline="0" noProof="0" dirty="0">
                          <a:solidFill>
                            <a:srgbClr val="D9D9D9"/>
                          </a:solidFill>
                          <a:latin typeface="Arial" panose="02080604020202020204" pitchFamily="34" charset="0"/>
                          <a:cs typeface="Arial" panose="02080604020202020204" pitchFamily="34" charset="0"/>
                        </a:rPr>
                        <a:t>To hide the guides click on the </a:t>
                      </a:r>
                      <a:r>
                        <a:rPr lang="en-US" sz="1600" b="1" baseline="0" noProof="0" dirty="0">
                          <a:solidFill>
                            <a:srgbClr val="D9D9D9"/>
                          </a:solidFill>
                          <a:latin typeface="Arial" panose="02080604020202020204" pitchFamily="34" charset="0"/>
                          <a:cs typeface="Arial" panose="02080604020202020204" pitchFamily="34" charset="0"/>
                        </a:rPr>
                        <a:t>Home</a:t>
                      </a:r>
                      <a:r>
                        <a:rPr lang="en-US" sz="1600" baseline="0" noProof="0" dirty="0">
                          <a:solidFill>
                            <a:srgbClr val="D9D9D9"/>
                          </a:solidFill>
                          <a:latin typeface="Arial" panose="02080604020202020204" pitchFamily="34" charset="0"/>
                          <a:cs typeface="Arial" panose="02080604020202020204" pitchFamily="34" charset="0"/>
                        </a:rPr>
                        <a:t> tab (top of the screen) and then click on the </a:t>
                      </a:r>
                      <a:r>
                        <a:rPr lang="en-US" sz="1600" b="1" baseline="0" noProof="0" dirty="0">
                          <a:solidFill>
                            <a:srgbClr val="D9D9D9"/>
                          </a:solidFill>
                          <a:latin typeface="Arial" panose="02080604020202020204" pitchFamily="34" charset="0"/>
                          <a:cs typeface="Arial" panose="02080604020202020204" pitchFamily="34" charset="0"/>
                        </a:rPr>
                        <a:t>Layout</a:t>
                      </a:r>
                      <a:r>
                        <a:rPr lang="en-US" sz="1600" baseline="0" noProof="0" dirty="0">
                          <a:solidFill>
                            <a:srgbClr val="D9D9D9"/>
                          </a:solidFill>
                          <a:latin typeface="Arial" panose="02080604020202020204" pitchFamily="34" charset="0"/>
                          <a:cs typeface="Arial" panose="02080604020202020204" pitchFamily="34" charset="0"/>
                        </a:rPr>
                        <a:t> button below to see the available layouts. Choose the </a:t>
                      </a:r>
                      <a:r>
                        <a:rPr lang="en-US" sz="1600" b="1" baseline="0" noProof="0" dirty="0">
                          <a:solidFill>
                            <a:srgbClr val="D9D9D9"/>
                          </a:solidFill>
                          <a:latin typeface="Arial" panose="02080604020202020204" pitchFamily="34" charset="0"/>
                          <a:cs typeface="Arial" panose="02080604020202020204" pitchFamily="34" charset="0"/>
                        </a:rPr>
                        <a:t>Without Guides </a:t>
                      </a:r>
                      <a:r>
                        <a:rPr lang="en-US" sz="1600" b="0" baseline="0" noProof="0" dirty="0">
                          <a:solidFill>
                            <a:srgbClr val="D9D9D9"/>
                          </a:solidFill>
                          <a:latin typeface="Arial" panose="02080604020202020204" pitchFamily="34" charset="0"/>
                          <a:cs typeface="Arial" panose="02080604020202020204" pitchFamily="34" charset="0"/>
                        </a:rPr>
                        <a:t>layout</a:t>
                      </a:r>
                      <a:r>
                        <a:rPr lang="en-US" sz="1600" baseline="0" noProof="0" dirty="0">
                          <a:solidFill>
                            <a:srgbClr val="D9D9D9"/>
                          </a:solidFill>
                          <a:latin typeface="Arial" panose="02080604020202020204" pitchFamily="34" charset="0"/>
                          <a:cs typeface="Arial" panose="02080604020202020204" pitchFamily="34" charset="0"/>
                        </a:rPr>
                        <a:t>.</a:t>
                      </a:r>
                      <a:endParaRPr lang="en-US" sz="1600" noProof="0" dirty="0">
                        <a:solidFill>
                          <a:srgbClr val="D9D9D9"/>
                        </a:solidFill>
                        <a:latin typeface="Arial" panose="02080604020202020204" pitchFamily="34" charset="0"/>
                        <a:cs typeface="Arial" panose="0208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600" noProof="0" dirty="0">
                        <a:solidFill>
                          <a:srgbClr val="D9D9D9"/>
                        </a:solidFill>
                        <a:latin typeface="Arial" panose="02080604020202020204" pitchFamily="34" charset="0"/>
                        <a:cs typeface="Arial" panose="02080604020202020204" pitchFamily="34" charset="0"/>
                      </a:endParaRPr>
                    </a:p>
                  </a:txBody>
                  <a:tcPr marL="126146" marR="63073" marT="89099" marB="29700">
                    <a:solidFill>
                      <a:srgbClr val="010101"/>
                    </a:solidFill>
                  </a:tcPr>
                </a:tc>
                <a:extLst>
                  <a:ext uri="{0D108BD9-81ED-4DB2-BD59-A6C34878D82A}">
                    <a16:rowId xmlns:a16="http://schemas.microsoft.com/office/drawing/2014/main" val="10003"/>
                  </a:ext>
                </a:extLst>
              </a:tr>
              <a:tr h="5824038">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600" noProof="0" dirty="0">
                        <a:solidFill>
                          <a:srgbClr val="D9D9D9"/>
                        </a:solidFill>
                        <a:latin typeface="Arial" panose="02080604020202020204" pitchFamily="34" charset="0"/>
                        <a:cs typeface="Arial" panose="02080604020202020204" pitchFamily="34" charset="0"/>
                      </a:endParaRPr>
                    </a:p>
                  </a:txBody>
                  <a:tcPr marL="126146" marR="63073" marT="89099" marB="29700">
                    <a:solidFill>
                      <a:srgbClr val="010101"/>
                    </a:solidFill>
                  </a:tcPr>
                </a:tc>
                <a:tc hMerge="1">
                  <a:txBody>
                    <a:bodyPr/>
                    <a:lstStyle/>
                    <a:p>
                      <a:endParaRPr lang="en-NG"/>
                    </a:p>
                  </a:txBody>
                  <a:tcPr/>
                </a:tc>
                <a:tc vMerge="1">
                  <a:txBody>
                    <a:bodyPr/>
                    <a:lstStyle/>
                    <a:p>
                      <a:endParaRPr lang="en-NG"/>
                    </a:p>
                  </a:txBody>
                  <a:tcPr/>
                </a:tc>
                <a:extLst>
                  <a:ext uri="{0D108BD9-81ED-4DB2-BD59-A6C34878D82A}">
                    <a16:rowId xmlns:a16="http://schemas.microsoft.com/office/drawing/2014/main" val="10004"/>
                  </a:ext>
                </a:extLst>
              </a:tr>
              <a:tr h="5306307">
                <a:tc gridSpan="2">
                  <a:txBody>
                    <a:bodyPr/>
                    <a:lstStyle/>
                    <a:p>
                      <a:r>
                        <a:rPr lang="en-US" sz="1800" b="1" dirty="0">
                          <a:solidFill>
                            <a:srgbClr val="FFC000"/>
                          </a:solidFill>
                          <a:latin typeface="Arial" panose="02080604020202020204" pitchFamily="34" charset="0"/>
                          <a:cs typeface="Arial" panose="02080604020202020204" pitchFamily="34" charset="0"/>
                        </a:rPr>
                        <a:t>How to</a:t>
                      </a:r>
                      <a:r>
                        <a:rPr lang="en-US" sz="1800" b="1" baseline="0" dirty="0">
                          <a:solidFill>
                            <a:srgbClr val="FFC000"/>
                          </a:solidFill>
                          <a:latin typeface="Arial" panose="02080604020202020204" pitchFamily="34" charset="0"/>
                          <a:cs typeface="Arial" panose="02080604020202020204" pitchFamily="34" charset="0"/>
                        </a:rPr>
                        <a:t> preview your poster prior to printing</a:t>
                      </a:r>
                      <a:endParaRPr lang="en-US" sz="1800" b="1" dirty="0">
                        <a:solidFill>
                          <a:srgbClr val="FFC000"/>
                        </a:solidFill>
                        <a:latin typeface="Arial" panose="02080604020202020204" pitchFamily="34" charset="0"/>
                        <a:cs typeface="Arial" panose="02080604020202020204" pitchFamily="34" charset="0"/>
                      </a:endParaRPr>
                    </a:p>
                    <a:p>
                      <a:r>
                        <a:rPr lang="en-US" sz="1600" dirty="0">
                          <a:solidFill>
                            <a:srgbClr val="D9D9D9"/>
                          </a:solidFill>
                          <a:latin typeface="Arial" panose="02080604020202020204" pitchFamily="34" charset="0"/>
                          <a:cs typeface="Arial" panose="02080604020202020204" pitchFamily="34" charset="0"/>
                        </a:rPr>
                        <a:t>You can preview your poster at any time by pressing the </a:t>
                      </a:r>
                      <a:r>
                        <a:rPr lang="en-US" sz="1600" dirty="0">
                          <a:solidFill>
                            <a:srgbClr val="FFC000"/>
                          </a:solidFill>
                          <a:latin typeface="Arial" panose="02080604020202020204" pitchFamily="34" charset="0"/>
                          <a:cs typeface="Arial" panose="02080604020202020204" pitchFamily="34" charset="0"/>
                        </a:rPr>
                        <a:t>F5 key</a:t>
                      </a:r>
                      <a:r>
                        <a:rPr lang="en-US" sz="1600" dirty="0">
                          <a:solidFill>
                            <a:srgbClr val="D9D9D9"/>
                          </a:solidFill>
                          <a:latin typeface="Arial" panose="02080604020202020204" pitchFamily="34" charset="0"/>
                          <a:cs typeface="Arial" panose="02080604020202020204" pitchFamily="34" charset="0"/>
                        </a:rPr>
                        <a:t> on your keyboard. You will see on the screen what's on your poster and how it should look when printed. Press the </a:t>
                      </a:r>
                      <a:r>
                        <a:rPr lang="en-US" sz="1600" dirty="0">
                          <a:solidFill>
                            <a:srgbClr val="FFC000"/>
                          </a:solidFill>
                          <a:latin typeface="Arial" panose="02080604020202020204" pitchFamily="34" charset="0"/>
                          <a:cs typeface="Arial" panose="02080604020202020204" pitchFamily="34" charset="0"/>
                        </a:rPr>
                        <a:t>ESC key </a:t>
                      </a:r>
                      <a:r>
                        <a:rPr lang="en-US" sz="1600" dirty="0">
                          <a:solidFill>
                            <a:srgbClr val="D9D9D9"/>
                          </a:solidFill>
                          <a:latin typeface="Arial" panose="02080604020202020204" pitchFamily="34" charset="0"/>
                          <a:cs typeface="Arial" panose="02080604020202020204" pitchFamily="34" charset="0"/>
                        </a:rPr>
                        <a:t>to exit Preview.</a:t>
                      </a:r>
                    </a:p>
                  </a:txBody>
                  <a:tcPr marL="126146" marR="63073" marT="89099" marB="29700">
                    <a:solidFill>
                      <a:srgbClr val="010101"/>
                    </a:solidFill>
                  </a:tcPr>
                </a:tc>
                <a:tc hMerge="1">
                  <a:txBody>
                    <a:bodyPr/>
                    <a:lstStyle/>
                    <a:p>
                      <a:endParaRPr lang="en-NG"/>
                    </a:p>
                  </a:txBody>
                  <a:tcPr/>
                </a:tc>
                <a:tc>
                  <a:txBody>
                    <a:bodyPr/>
                    <a:lstStyle/>
                    <a:p>
                      <a:pPr algn="ctr"/>
                      <a:r>
                        <a:rPr lang="en-US" sz="7500" b="1" dirty="0">
                          <a:solidFill>
                            <a:srgbClr val="D9D9D9"/>
                          </a:solidFill>
                          <a:latin typeface="Arial" panose="02080604020202020204" pitchFamily="34" charset="0"/>
                          <a:cs typeface="Arial" panose="02080604020202020204" pitchFamily="34" charset="0"/>
                        </a:rPr>
                        <a:t>F5</a:t>
                      </a:r>
                      <a:r>
                        <a:rPr lang="en-US" sz="1600" baseline="0" dirty="0">
                          <a:solidFill>
                            <a:srgbClr val="D9D9D9"/>
                          </a:solidFill>
                          <a:latin typeface="Arial" panose="02080604020202020204" pitchFamily="34" charset="0"/>
                          <a:cs typeface="Arial" panose="02080604020202020204" pitchFamily="34" charset="0"/>
                        </a:rPr>
                        <a:t> </a:t>
                      </a:r>
                      <a:endParaRPr lang="en-US" sz="4400" dirty="0"/>
                    </a:p>
                  </a:txBody>
                  <a:tcPr marL="126146" marR="63073" marT="89099" marB="29700" anchor="ctr">
                    <a:solidFill>
                      <a:schemeClr val="tx1">
                        <a:lumMod val="95000"/>
                        <a:lumOff val="5000"/>
                      </a:schemeClr>
                    </a:solidFill>
                  </a:tcPr>
                </a:tc>
                <a:extLst>
                  <a:ext uri="{0D108BD9-81ED-4DB2-BD59-A6C34878D82A}">
                    <a16:rowId xmlns:a16="http://schemas.microsoft.com/office/drawing/2014/main" val="10005"/>
                  </a:ext>
                </a:extLst>
              </a:tr>
              <a:tr h="5385505">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26146" marR="63073" marT="89099" marB="29700">
                    <a:solidFill>
                      <a:srgbClr val="010101"/>
                    </a:solidFill>
                  </a:tcPr>
                </a:tc>
                <a:tc hMerge="1">
                  <a:txBody>
                    <a:bodyPr/>
                    <a:lstStyle/>
                    <a:p>
                      <a:endParaRPr lang="en-NG"/>
                    </a:p>
                  </a:txBody>
                  <a:tcPr/>
                </a:tc>
                <a:tc hMerge="1">
                  <a:txBody>
                    <a:bodyPr/>
                    <a:lstStyle/>
                    <a:p>
                      <a:endParaRPr lang="en-NG"/>
                    </a:p>
                  </a:txBody>
                  <a:tcPr/>
                </a:tc>
                <a:extLst>
                  <a:ext uri="{0D108BD9-81ED-4DB2-BD59-A6C34878D82A}">
                    <a16:rowId xmlns:a16="http://schemas.microsoft.com/office/drawing/2014/main" val="10006"/>
                  </a:ext>
                </a:extLst>
              </a:tr>
              <a:tr h="880057">
                <a:tc gridSpan="3">
                  <a:txBody>
                    <a:bodyPr/>
                    <a:lstStyle/>
                    <a:p>
                      <a:endParaRPr lang="en-US" sz="1600" dirty="0">
                        <a:solidFill>
                          <a:srgbClr val="1F3A4E"/>
                        </a:solidFill>
                      </a:endParaRPr>
                    </a:p>
                  </a:txBody>
                  <a:tcPr marL="126146" marR="63073" marT="89099" marB="2970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NG"/>
                    </a:p>
                  </a:txBody>
                  <a:tcPr/>
                </a:tc>
                <a:tc hMerge="1">
                  <a:txBody>
                    <a:bodyPr/>
                    <a:lstStyle/>
                    <a:p>
                      <a:endParaRPr lang="en-NG"/>
                    </a:p>
                  </a:txBody>
                  <a:tcPr/>
                </a:tc>
                <a:extLst>
                  <a:ext uri="{0D108BD9-81ED-4DB2-BD59-A6C34878D82A}">
                    <a16:rowId xmlns:a16="http://schemas.microsoft.com/office/drawing/2014/main" val="10007"/>
                  </a:ext>
                </a:extLst>
              </a:tr>
              <a:tr h="2086632">
                <a:tc>
                  <a:txBody>
                    <a:bodyPr/>
                    <a:lstStyle/>
                    <a:p>
                      <a:pPr>
                        <a:lnSpc>
                          <a:spcPts val="2600"/>
                        </a:lnSpc>
                      </a:pPr>
                      <a:r>
                        <a:rPr lang="en-US" sz="1300" dirty="0">
                          <a:solidFill>
                            <a:schemeClr val="bg1">
                              <a:lumMod val="85000"/>
                            </a:schemeClr>
                          </a:solidFill>
                          <a:latin typeface="Arial"/>
                          <a:cs typeface="Arial"/>
                        </a:rPr>
                        <a:t>© 2019</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126146" marR="63073" marT="89099" marB="29700">
                    <a:solidFill>
                      <a:srgbClr val="010101"/>
                    </a:solidFill>
                  </a:tcPr>
                </a:tc>
                <a:tc gridSpan="2">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9120" rtl="0" eaLnBrk="1" fontAlgn="auto" latinLnBrk="0" hangingPunct="1">
                        <a:lnSpc>
                          <a:spcPct val="100000"/>
                        </a:lnSpc>
                        <a:spcBef>
                          <a:spcPts val="0"/>
                        </a:spcBef>
                        <a:spcAft>
                          <a:spcPts val="0"/>
                        </a:spcAft>
                        <a:buClrTx/>
                        <a:buSzTx/>
                        <a:buFontTx/>
                        <a:buNone/>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1200" dirty="0">
                        <a:solidFill>
                          <a:schemeClr val="bg1">
                            <a:lumMod val="85000"/>
                          </a:schemeClr>
                        </a:solidFill>
                        <a:latin typeface="Arial"/>
                        <a:cs typeface="Arial"/>
                      </a:endParaRPr>
                    </a:p>
                  </a:txBody>
                  <a:tcPr marL="126146" marR="63073" marT="89099" marB="29700">
                    <a:solidFill>
                      <a:srgbClr val="010101"/>
                    </a:solidFill>
                  </a:tcPr>
                </a:tc>
                <a:tc hMerge="1">
                  <a:txBody>
                    <a:bodyPr/>
                    <a:lstStyle/>
                    <a:p>
                      <a:endParaRPr lang="en-NG"/>
                    </a:p>
                  </a:txBody>
                  <a:tcPr/>
                </a:tc>
                <a:extLst>
                  <a:ext uri="{0D108BD9-81ED-4DB2-BD59-A6C34878D82A}">
                    <a16:rowId xmlns:a16="http://schemas.microsoft.com/office/drawing/2014/main" val="10008"/>
                  </a:ext>
                </a:extLst>
              </a:tr>
            </a:tbl>
          </a:graphicData>
        </a:graphic>
      </p:graphicFrame>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949655" rtl="0" eaLnBrk="1" latinLnBrk="0" hangingPunct="1">
        <a:spcBef>
          <a:spcPct val="0"/>
        </a:spcBef>
        <a:buNone/>
        <a:defRPr sz="9925" kern="1200">
          <a:solidFill>
            <a:schemeClr val="bg1"/>
          </a:solidFill>
          <a:latin typeface="Trebuchet MS" pitchFamily="34" charset="0"/>
          <a:ea typeface="+mj-ea"/>
          <a:cs typeface="+mj-cs"/>
        </a:defRPr>
      </a:lvl1pPr>
    </p:titleStyle>
    <p:bodyStyle>
      <a:lvl1pPr marL="859250" indent="-859250" algn="l" defTabSz="4949655" rtl="0" eaLnBrk="1" latinLnBrk="0" hangingPunct="1">
        <a:spcBef>
          <a:spcPct val="20000"/>
        </a:spcBef>
        <a:buFont typeface="Arial" panose="02080604020202020204" pitchFamily="34" charset="0"/>
        <a:buChar char="•"/>
        <a:defRPr sz="5414" kern="1200">
          <a:solidFill>
            <a:schemeClr val="tx1"/>
          </a:solidFill>
          <a:latin typeface="+mn-lt"/>
          <a:ea typeface="+mn-ea"/>
          <a:cs typeface="+mn-cs"/>
        </a:defRPr>
      </a:lvl1pPr>
      <a:lvl2pPr marL="859250" indent="-859250" algn="l" defTabSz="4949655" rtl="0" eaLnBrk="1" latinLnBrk="0" hangingPunct="1">
        <a:spcBef>
          <a:spcPct val="20000"/>
        </a:spcBef>
        <a:buFont typeface="Arial" panose="02080604020202020204" pitchFamily="34" charset="0"/>
        <a:buChar char="–"/>
        <a:defRPr sz="4511" kern="1200">
          <a:solidFill>
            <a:schemeClr val="tx1"/>
          </a:solidFill>
          <a:latin typeface="+mn-lt"/>
          <a:ea typeface="+mn-ea"/>
          <a:cs typeface="+mn-cs"/>
        </a:defRPr>
      </a:lvl2pPr>
      <a:lvl3pPr marL="859250" indent="-859250" algn="l" defTabSz="4949655" rtl="0" eaLnBrk="1" latinLnBrk="0" hangingPunct="1">
        <a:spcBef>
          <a:spcPct val="20000"/>
        </a:spcBef>
        <a:buFont typeface="Arial" panose="02080604020202020204" pitchFamily="34" charset="0"/>
        <a:buChar char="•"/>
        <a:defRPr sz="3609" kern="1200">
          <a:solidFill>
            <a:schemeClr val="tx1"/>
          </a:solidFill>
          <a:latin typeface="+mn-lt"/>
          <a:ea typeface="+mn-ea"/>
          <a:cs typeface="+mn-cs"/>
        </a:defRPr>
      </a:lvl3pPr>
      <a:lvl4pPr marL="859250" indent="-859250" algn="l" defTabSz="4949655" rtl="0" eaLnBrk="1" latinLnBrk="0" hangingPunct="1">
        <a:spcBef>
          <a:spcPct val="20000"/>
        </a:spcBef>
        <a:buFont typeface="Arial" panose="02080604020202020204" pitchFamily="34" charset="0"/>
        <a:buChar char="–"/>
        <a:defRPr sz="2706" kern="1200">
          <a:solidFill>
            <a:schemeClr val="tx1"/>
          </a:solidFill>
          <a:latin typeface="+mn-lt"/>
          <a:ea typeface="+mn-ea"/>
          <a:cs typeface="+mn-cs"/>
        </a:defRPr>
      </a:lvl4pPr>
      <a:lvl5pPr marL="859250" indent="-859250" algn="l" defTabSz="4949655" rtl="0" eaLnBrk="1" latinLnBrk="0" hangingPunct="1">
        <a:spcBef>
          <a:spcPct val="20000"/>
        </a:spcBef>
        <a:buFont typeface="Arial" panose="02080604020202020204" pitchFamily="34" charset="0"/>
        <a:buChar char="»"/>
        <a:defRPr sz="2706" kern="1200">
          <a:solidFill>
            <a:schemeClr val="tx1"/>
          </a:solidFill>
          <a:latin typeface="+mn-lt"/>
          <a:ea typeface="+mn-ea"/>
          <a:cs typeface="+mn-cs"/>
        </a:defRPr>
      </a:lvl5pPr>
      <a:lvl6pPr marL="13611854" indent="-1237515" algn="l" defTabSz="4949655" rtl="0" eaLnBrk="1" latinLnBrk="0" hangingPunct="1">
        <a:spcBef>
          <a:spcPct val="20000"/>
        </a:spcBef>
        <a:buFont typeface="Arial" panose="02080604020202020204" pitchFamily="34" charset="0"/>
        <a:buChar char="•"/>
        <a:defRPr sz="10825" kern="1200">
          <a:solidFill>
            <a:schemeClr val="tx1"/>
          </a:solidFill>
          <a:latin typeface="+mn-lt"/>
          <a:ea typeface="+mn-ea"/>
          <a:cs typeface="+mn-cs"/>
        </a:defRPr>
      </a:lvl6pPr>
      <a:lvl7pPr marL="16086883" indent="-1237515" algn="l" defTabSz="4949655" rtl="0" eaLnBrk="1" latinLnBrk="0" hangingPunct="1">
        <a:spcBef>
          <a:spcPct val="20000"/>
        </a:spcBef>
        <a:buFont typeface="Arial" panose="02080604020202020204" pitchFamily="34" charset="0"/>
        <a:buChar char="•"/>
        <a:defRPr sz="10825" kern="1200">
          <a:solidFill>
            <a:schemeClr val="tx1"/>
          </a:solidFill>
          <a:latin typeface="+mn-lt"/>
          <a:ea typeface="+mn-ea"/>
          <a:cs typeface="+mn-cs"/>
        </a:defRPr>
      </a:lvl7pPr>
      <a:lvl8pPr marL="18561510" indent="-1237515" algn="l" defTabSz="4949655" rtl="0" eaLnBrk="1" latinLnBrk="0" hangingPunct="1">
        <a:spcBef>
          <a:spcPct val="20000"/>
        </a:spcBef>
        <a:buFont typeface="Arial" panose="02080604020202020204" pitchFamily="34" charset="0"/>
        <a:buChar char="•"/>
        <a:defRPr sz="10825" kern="1200">
          <a:solidFill>
            <a:schemeClr val="tx1"/>
          </a:solidFill>
          <a:latin typeface="+mn-lt"/>
          <a:ea typeface="+mn-ea"/>
          <a:cs typeface="+mn-cs"/>
        </a:defRPr>
      </a:lvl8pPr>
      <a:lvl9pPr marL="21036538" indent="-1237515" algn="l" defTabSz="4949655" rtl="0" eaLnBrk="1" latinLnBrk="0" hangingPunct="1">
        <a:spcBef>
          <a:spcPct val="20000"/>
        </a:spcBef>
        <a:buFont typeface="Arial" panose="02080604020202020204" pitchFamily="34" charset="0"/>
        <a:buChar char="•"/>
        <a:defRPr sz="10825" kern="1200">
          <a:solidFill>
            <a:schemeClr val="tx1"/>
          </a:solidFill>
          <a:latin typeface="+mn-lt"/>
          <a:ea typeface="+mn-ea"/>
          <a:cs typeface="+mn-cs"/>
        </a:defRPr>
      </a:lvl9pPr>
    </p:bodyStyle>
    <p:otherStyle>
      <a:defPPr>
        <a:defRPr lang="en-US"/>
      </a:defPPr>
      <a:lvl1pPr marL="0" algn="l" defTabSz="4949655" rtl="0" eaLnBrk="1" latinLnBrk="0" hangingPunct="1">
        <a:defRPr sz="9700" kern="1200">
          <a:solidFill>
            <a:schemeClr val="tx1"/>
          </a:solidFill>
          <a:latin typeface="+mn-lt"/>
          <a:ea typeface="+mn-ea"/>
          <a:cs typeface="+mn-cs"/>
        </a:defRPr>
      </a:lvl1pPr>
      <a:lvl2pPr marL="2475029" algn="l" defTabSz="4949655" rtl="0" eaLnBrk="1" latinLnBrk="0" hangingPunct="1">
        <a:defRPr sz="9700" kern="1200">
          <a:solidFill>
            <a:schemeClr val="tx1"/>
          </a:solidFill>
          <a:latin typeface="+mn-lt"/>
          <a:ea typeface="+mn-ea"/>
          <a:cs typeface="+mn-cs"/>
        </a:defRPr>
      </a:lvl2pPr>
      <a:lvl3pPr marL="4949655" algn="l" defTabSz="4949655" rtl="0" eaLnBrk="1" latinLnBrk="0" hangingPunct="1">
        <a:defRPr sz="9700" kern="1200">
          <a:solidFill>
            <a:schemeClr val="tx1"/>
          </a:solidFill>
          <a:latin typeface="+mn-lt"/>
          <a:ea typeface="+mn-ea"/>
          <a:cs typeface="+mn-cs"/>
        </a:defRPr>
      </a:lvl3pPr>
      <a:lvl4pPr marL="7424685" algn="l" defTabSz="4949655" rtl="0" eaLnBrk="1" latinLnBrk="0" hangingPunct="1">
        <a:defRPr sz="9700" kern="1200">
          <a:solidFill>
            <a:schemeClr val="tx1"/>
          </a:solidFill>
          <a:latin typeface="+mn-lt"/>
          <a:ea typeface="+mn-ea"/>
          <a:cs typeface="+mn-cs"/>
        </a:defRPr>
      </a:lvl4pPr>
      <a:lvl5pPr marL="9899714" algn="l" defTabSz="4949655" rtl="0" eaLnBrk="1" latinLnBrk="0" hangingPunct="1">
        <a:defRPr sz="9700" kern="1200">
          <a:solidFill>
            <a:schemeClr val="tx1"/>
          </a:solidFill>
          <a:latin typeface="+mn-lt"/>
          <a:ea typeface="+mn-ea"/>
          <a:cs typeface="+mn-cs"/>
        </a:defRPr>
      </a:lvl5pPr>
      <a:lvl6pPr marL="12374340" algn="l" defTabSz="4949655" rtl="0" eaLnBrk="1" latinLnBrk="0" hangingPunct="1">
        <a:defRPr sz="9700" kern="1200">
          <a:solidFill>
            <a:schemeClr val="tx1"/>
          </a:solidFill>
          <a:latin typeface="+mn-lt"/>
          <a:ea typeface="+mn-ea"/>
          <a:cs typeface="+mn-cs"/>
        </a:defRPr>
      </a:lvl6pPr>
      <a:lvl7pPr marL="14849369" algn="l" defTabSz="4949655" rtl="0" eaLnBrk="1" latinLnBrk="0" hangingPunct="1">
        <a:defRPr sz="9700" kern="1200">
          <a:solidFill>
            <a:schemeClr val="tx1"/>
          </a:solidFill>
          <a:latin typeface="+mn-lt"/>
          <a:ea typeface="+mn-ea"/>
          <a:cs typeface="+mn-cs"/>
        </a:defRPr>
      </a:lvl7pPr>
      <a:lvl8pPr marL="17323995" algn="l" defTabSz="4949655" rtl="0" eaLnBrk="1" latinLnBrk="0" hangingPunct="1">
        <a:defRPr sz="9700" kern="1200">
          <a:solidFill>
            <a:schemeClr val="tx1"/>
          </a:solidFill>
          <a:latin typeface="+mn-lt"/>
          <a:ea typeface="+mn-ea"/>
          <a:cs typeface="+mn-cs"/>
        </a:defRPr>
      </a:lvl8pPr>
      <a:lvl9pPr marL="19799023" algn="l" defTabSz="4949655" rtl="0" eaLnBrk="1" latinLnBrk="0" hangingPunct="1">
        <a:defRPr sz="9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2" y="9158"/>
            <a:ext cx="30275213" cy="2710282"/>
          </a:xfrm>
          <a:prstGeom prst="rect">
            <a:avLst/>
          </a:prstGeom>
          <a:solidFill>
            <a:schemeClr val="accent1"/>
          </a:solidFill>
          <a:ln w="9525">
            <a:noFill/>
            <a:miter lim="800000"/>
          </a:ln>
          <a:effectLst/>
        </p:spPr>
        <p:txBody>
          <a:bodyPr wrap="none" lIns="103124" tIns="51561" rIns="103124" bIns="51561" anchor="ctr"/>
          <a:lstStyle/>
          <a:p>
            <a:pPr>
              <a:defRPr/>
            </a:pPr>
            <a:endParaRPr lang="en-US" sz="5541" dirty="0"/>
          </a:p>
        </p:txBody>
      </p:sp>
      <p:sp>
        <p:nvSpPr>
          <p:cNvPr id="12" name="Text Box 14"/>
          <p:cNvSpPr txBox="1">
            <a:spLocks noChangeArrowheads="1"/>
          </p:cNvSpPr>
          <p:nvPr userDrawn="1"/>
        </p:nvSpPr>
        <p:spPr bwMode="auto">
          <a:xfrm>
            <a:off x="441514" y="20926564"/>
            <a:ext cx="3574554" cy="332311"/>
          </a:xfrm>
          <a:prstGeom prst="rect">
            <a:avLst/>
          </a:prstGeom>
          <a:noFill/>
          <a:ln w="9525">
            <a:noFill/>
            <a:miter lim="800000"/>
          </a:ln>
          <a:effectLst/>
        </p:spPr>
        <p:txBody>
          <a:bodyPr wrap="square" lIns="102928" tIns="51455" rIns="102928" bIns="51455">
            <a:spAutoFit/>
          </a:bodyPr>
          <a:lstStyle/>
          <a:p>
            <a:pPr eaLnBrk="0" hangingPunct="0">
              <a:lnSpc>
                <a:spcPct val="65000"/>
              </a:lnSpc>
              <a:spcBef>
                <a:spcPct val="50000"/>
              </a:spcBef>
              <a:defRPr/>
            </a:pPr>
            <a:r>
              <a:rPr lang="en-US" sz="445" b="1" dirty="0">
                <a:solidFill>
                  <a:schemeClr val="bg1">
                    <a:lumMod val="75000"/>
                  </a:schemeClr>
                </a:solidFill>
                <a:latin typeface="Arial" panose="02080604020202020204" pitchFamily="34" charset="0"/>
              </a:rPr>
              <a:t>RESEARCH POSTER PRESENTATION TEMPLATE © 2019</a:t>
            </a:r>
          </a:p>
          <a:p>
            <a:pPr eaLnBrk="0" hangingPunct="0">
              <a:lnSpc>
                <a:spcPct val="65000"/>
              </a:lnSpc>
              <a:spcBef>
                <a:spcPct val="50000"/>
              </a:spcBef>
              <a:defRPr/>
            </a:pPr>
            <a:r>
              <a:rPr lang="en-US" sz="1015" b="1" dirty="0">
                <a:solidFill>
                  <a:schemeClr val="bg1">
                    <a:lumMod val="75000"/>
                  </a:schemeClr>
                </a:solidFill>
                <a:latin typeface="Arial" panose="02080604020202020204" pitchFamily="34" charset="0"/>
              </a:rPr>
              <a:t>www.PosterPresentations.com</a:t>
            </a:r>
          </a:p>
        </p:txBody>
      </p:sp>
      <p:cxnSp>
        <p:nvCxnSpPr>
          <p:cNvPr id="34" name="Straight Connector 33"/>
          <p:cNvCxnSpPr/>
          <p:nvPr userDrawn="1"/>
        </p:nvCxnSpPr>
        <p:spPr>
          <a:xfrm>
            <a:off x="2" y="2708712"/>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userDrawn="1"/>
        </p:nvSpPr>
        <p:spPr>
          <a:xfrm>
            <a:off x="315365" y="3016436"/>
            <a:ext cx="6938070" cy="1782010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41"/>
          </a:p>
        </p:txBody>
      </p:sp>
      <p:sp>
        <p:nvSpPr>
          <p:cNvPr id="18" name="Rounded Rectangle 17"/>
          <p:cNvSpPr/>
          <p:nvPr userDrawn="1"/>
        </p:nvSpPr>
        <p:spPr>
          <a:xfrm>
            <a:off x="23021777" y="3016436"/>
            <a:ext cx="6938070" cy="1782010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41"/>
          </a:p>
        </p:txBody>
      </p:sp>
      <p:sp>
        <p:nvSpPr>
          <p:cNvPr id="19" name="Rounded Rectangle 18"/>
          <p:cNvSpPr/>
          <p:nvPr userDrawn="1"/>
        </p:nvSpPr>
        <p:spPr>
          <a:xfrm>
            <a:off x="7882712" y="3016436"/>
            <a:ext cx="6940260" cy="1782010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41"/>
          </a:p>
        </p:txBody>
      </p:sp>
      <p:sp>
        <p:nvSpPr>
          <p:cNvPr id="20" name="Rounded Rectangle 19"/>
          <p:cNvSpPr/>
          <p:nvPr userDrawn="1"/>
        </p:nvSpPr>
        <p:spPr>
          <a:xfrm>
            <a:off x="15452244" y="3016436"/>
            <a:ext cx="6940260" cy="1782010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41"/>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949655" rtl="0" eaLnBrk="1" latinLnBrk="0" hangingPunct="1">
        <a:spcBef>
          <a:spcPct val="0"/>
        </a:spcBef>
        <a:buNone/>
        <a:defRPr sz="9925" kern="1200">
          <a:solidFill>
            <a:schemeClr val="bg1"/>
          </a:solidFill>
          <a:latin typeface="Trebuchet MS" pitchFamily="34" charset="0"/>
          <a:ea typeface="+mj-ea"/>
          <a:cs typeface="+mj-cs"/>
        </a:defRPr>
      </a:lvl1pPr>
    </p:titleStyle>
    <p:bodyStyle>
      <a:lvl1pPr marL="859250" indent="-859250" algn="l" defTabSz="4949655" rtl="0" eaLnBrk="1" latinLnBrk="0" hangingPunct="1">
        <a:spcBef>
          <a:spcPct val="20000"/>
        </a:spcBef>
        <a:buFont typeface="Arial" panose="02080604020202020204" pitchFamily="34" charset="0"/>
        <a:buChar char="•"/>
        <a:defRPr sz="5414" kern="1200">
          <a:solidFill>
            <a:schemeClr val="tx1"/>
          </a:solidFill>
          <a:latin typeface="+mn-lt"/>
          <a:ea typeface="+mn-ea"/>
          <a:cs typeface="+mn-cs"/>
        </a:defRPr>
      </a:lvl1pPr>
      <a:lvl2pPr marL="859250" indent="-859250" algn="l" defTabSz="4949655" rtl="0" eaLnBrk="1" latinLnBrk="0" hangingPunct="1">
        <a:spcBef>
          <a:spcPct val="20000"/>
        </a:spcBef>
        <a:buFont typeface="Arial" panose="02080604020202020204" pitchFamily="34" charset="0"/>
        <a:buChar char="–"/>
        <a:defRPr sz="4511" kern="1200">
          <a:solidFill>
            <a:schemeClr val="tx1"/>
          </a:solidFill>
          <a:latin typeface="+mn-lt"/>
          <a:ea typeface="+mn-ea"/>
          <a:cs typeface="+mn-cs"/>
        </a:defRPr>
      </a:lvl2pPr>
      <a:lvl3pPr marL="859250" indent="-859250" algn="l" defTabSz="4949655" rtl="0" eaLnBrk="1" latinLnBrk="0" hangingPunct="1">
        <a:spcBef>
          <a:spcPct val="20000"/>
        </a:spcBef>
        <a:buFont typeface="Arial" panose="02080604020202020204" pitchFamily="34" charset="0"/>
        <a:buChar char="•"/>
        <a:defRPr sz="3609" kern="1200">
          <a:solidFill>
            <a:schemeClr val="tx1"/>
          </a:solidFill>
          <a:latin typeface="+mn-lt"/>
          <a:ea typeface="+mn-ea"/>
          <a:cs typeface="+mn-cs"/>
        </a:defRPr>
      </a:lvl3pPr>
      <a:lvl4pPr marL="859250" indent="-859250" algn="l" defTabSz="4949655" rtl="0" eaLnBrk="1" latinLnBrk="0" hangingPunct="1">
        <a:spcBef>
          <a:spcPct val="20000"/>
        </a:spcBef>
        <a:buFont typeface="Arial" panose="02080604020202020204" pitchFamily="34" charset="0"/>
        <a:buChar char="–"/>
        <a:defRPr sz="2706" kern="1200">
          <a:solidFill>
            <a:schemeClr val="tx1"/>
          </a:solidFill>
          <a:latin typeface="+mn-lt"/>
          <a:ea typeface="+mn-ea"/>
          <a:cs typeface="+mn-cs"/>
        </a:defRPr>
      </a:lvl4pPr>
      <a:lvl5pPr marL="859250" indent="-859250" algn="l" defTabSz="4949655" rtl="0" eaLnBrk="1" latinLnBrk="0" hangingPunct="1">
        <a:spcBef>
          <a:spcPct val="20000"/>
        </a:spcBef>
        <a:buFont typeface="Arial" panose="02080604020202020204" pitchFamily="34" charset="0"/>
        <a:buChar char="»"/>
        <a:defRPr sz="2706" kern="1200">
          <a:solidFill>
            <a:schemeClr val="tx1"/>
          </a:solidFill>
          <a:latin typeface="+mn-lt"/>
          <a:ea typeface="+mn-ea"/>
          <a:cs typeface="+mn-cs"/>
        </a:defRPr>
      </a:lvl5pPr>
      <a:lvl6pPr marL="13611854" indent="-1237515" algn="l" defTabSz="4949655" rtl="0" eaLnBrk="1" latinLnBrk="0" hangingPunct="1">
        <a:spcBef>
          <a:spcPct val="20000"/>
        </a:spcBef>
        <a:buFont typeface="Arial" panose="02080604020202020204" pitchFamily="34" charset="0"/>
        <a:buChar char="•"/>
        <a:defRPr sz="10825" kern="1200">
          <a:solidFill>
            <a:schemeClr val="tx1"/>
          </a:solidFill>
          <a:latin typeface="+mn-lt"/>
          <a:ea typeface="+mn-ea"/>
          <a:cs typeface="+mn-cs"/>
        </a:defRPr>
      </a:lvl6pPr>
      <a:lvl7pPr marL="16086883" indent="-1237515" algn="l" defTabSz="4949655" rtl="0" eaLnBrk="1" latinLnBrk="0" hangingPunct="1">
        <a:spcBef>
          <a:spcPct val="20000"/>
        </a:spcBef>
        <a:buFont typeface="Arial" panose="02080604020202020204" pitchFamily="34" charset="0"/>
        <a:buChar char="•"/>
        <a:defRPr sz="10825" kern="1200">
          <a:solidFill>
            <a:schemeClr val="tx1"/>
          </a:solidFill>
          <a:latin typeface="+mn-lt"/>
          <a:ea typeface="+mn-ea"/>
          <a:cs typeface="+mn-cs"/>
        </a:defRPr>
      </a:lvl7pPr>
      <a:lvl8pPr marL="18561510" indent="-1237515" algn="l" defTabSz="4949655" rtl="0" eaLnBrk="1" latinLnBrk="0" hangingPunct="1">
        <a:spcBef>
          <a:spcPct val="20000"/>
        </a:spcBef>
        <a:buFont typeface="Arial" panose="02080604020202020204" pitchFamily="34" charset="0"/>
        <a:buChar char="•"/>
        <a:defRPr sz="10825" kern="1200">
          <a:solidFill>
            <a:schemeClr val="tx1"/>
          </a:solidFill>
          <a:latin typeface="+mn-lt"/>
          <a:ea typeface="+mn-ea"/>
          <a:cs typeface="+mn-cs"/>
        </a:defRPr>
      </a:lvl8pPr>
      <a:lvl9pPr marL="21036538" indent="-1237515" algn="l" defTabSz="4949655" rtl="0" eaLnBrk="1" latinLnBrk="0" hangingPunct="1">
        <a:spcBef>
          <a:spcPct val="20000"/>
        </a:spcBef>
        <a:buFont typeface="Arial" panose="02080604020202020204" pitchFamily="34" charset="0"/>
        <a:buChar char="•"/>
        <a:defRPr sz="10825" kern="1200">
          <a:solidFill>
            <a:schemeClr val="tx1"/>
          </a:solidFill>
          <a:latin typeface="+mn-lt"/>
          <a:ea typeface="+mn-ea"/>
          <a:cs typeface="+mn-cs"/>
        </a:defRPr>
      </a:lvl9pPr>
    </p:bodyStyle>
    <p:otherStyle>
      <a:defPPr>
        <a:defRPr lang="en-US"/>
      </a:defPPr>
      <a:lvl1pPr marL="0" algn="l" defTabSz="4949655" rtl="0" eaLnBrk="1" latinLnBrk="0" hangingPunct="1">
        <a:defRPr sz="9700" kern="1200">
          <a:solidFill>
            <a:schemeClr val="tx1"/>
          </a:solidFill>
          <a:latin typeface="+mn-lt"/>
          <a:ea typeface="+mn-ea"/>
          <a:cs typeface="+mn-cs"/>
        </a:defRPr>
      </a:lvl1pPr>
      <a:lvl2pPr marL="2475029" algn="l" defTabSz="4949655" rtl="0" eaLnBrk="1" latinLnBrk="0" hangingPunct="1">
        <a:defRPr sz="9700" kern="1200">
          <a:solidFill>
            <a:schemeClr val="tx1"/>
          </a:solidFill>
          <a:latin typeface="+mn-lt"/>
          <a:ea typeface="+mn-ea"/>
          <a:cs typeface="+mn-cs"/>
        </a:defRPr>
      </a:lvl2pPr>
      <a:lvl3pPr marL="4949655" algn="l" defTabSz="4949655" rtl="0" eaLnBrk="1" latinLnBrk="0" hangingPunct="1">
        <a:defRPr sz="9700" kern="1200">
          <a:solidFill>
            <a:schemeClr val="tx1"/>
          </a:solidFill>
          <a:latin typeface="+mn-lt"/>
          <a:ea typeface="+mn-ea"/>
          <a:cs typeface="+mn-cs"/>
        </a:defRPr>
      </a:lvl3pPr>
      <a:lvl4pPr marL="7424685" algn="l" defTabSz="4949655" rtl="0" eaLnBrk="1" latinLnBrk="0" hangingPunct="1">
        <a:defRPr sz="9700" kern="1200">
          <a:solidFill>
            <a:schemeClr val="tx1"/>
          </a:solidFill>
          <a:latin typeface="+mn-lt"/>
          <a:ea typeface="+mn-ea"/>
          <a:cs typeface="+mn-cs"/>
        </a:defRPr>
      </a:lvl4pPr>
      <a:lvl5pPr marL="9899714" algn="l" defTabSz="4949655" rtl="0" eaLnBrk="1" latinLnBrk="0" hangingPunct="1">
        <a:defRPr sz="9700" kern="1200">
          <a:solidFill>
            <a:schemeClr val="tx1"/>
          </a:solidFill>
          <a:latin typeface="+mn-lt"/>
          <a:ea typeface="+mn-ea"/>
          <a:cs typeface="+mn-cs"/>
        </a:defRPr>
      </a:lvl5pPr>
      <a:lvl6pPr marL="12374340" algn="l" defTabSz="4949655" rtl="0" eaLnBrk="1" latinLnBrk="0" hangingPunct="1">
        <a:defRPr sz="9700" kern="1200">
          <a:solidFill>
            <a:schemeClr val="tx1"/>
          </a:solidFill>
          <a:latin typeface="+mn-lt"/>
          <a:ea typeface="+mn-ea"/>
          <a:cs typeface="+mn-cs"/>
        </a:defRPr>
      </a:lvl6pPr>
      <a:lvl7pPr marL="14849369" algn="l" defTabSz="4949655" rtl="0" eaLnBrk="1" latinLnBrk="0" hangingPunct="1">
        <a:defRPr sz="9700" kern="1200">
          <a:solidFill>
            <a:schemeClr val="tx1"/>
          </a:solidFill>
          <a:latin typeface="+mn-lt"/>
          <a:ea typeface="+mn-ea"/>
          <a:cs typeface="+mn-cs"/>
        </a:defRPr>
      </a:lvl7pPr>
      <a:lvl8pPr marL="17323995" algn="l" defTabSz="4949655" rtl="0" eaLnBrk="1" latinLnBrk="0" hangingPunct="1">
        <a:defRPr sz="9700" kern="1200">
          <a:solidFill>
            <a:schemeClr val="tx1"/>
          </a:solidFill>
          <a:latin typeface="+mn-lt"/>
          <a:ea typeface="+mn-ea"/>
          <a:cs typeface="+mn-cs"/>
        </a:defRPr>
      </a:lvl8pPr>
      <a:lvl9pPr marL="19799023" algn="l" defTabSz="4949655" rtl="0" eaLnBrk="1" latinLnBrk="0" hangingPunct="1">
        <a:defRPr sz="9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C764DE79-268F-4C1A-8933-263129D2AF90}" type="datetimeFigureOut">
              <a:rPr lang="en-US" dirty="0"/>
              <a:t>4/16/2024</a:t>
            </a:fld>
            <a:endParaRPr lang="en-US"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48F63A3B-78C7-47BE-AE5E-E10140E04643}" type="slidenum">
              <a:rPr lang="en-US" dirty="0"/>
              <a:t>‹#›</a:t>
            </a:fld>
            <a:endParaRPr lang="en-US" dirty="0"/>
          </a:p>
        </p:txBody>
      </p:sp>
      <p:sp>
        <p:nvSpPr>
          <p:cNvPr id="7" name="Rectangle 36">
            <a:extLst>
              <a:ext uri="{FF2B5EF4-FFF2-40B4-BE49-F238E27FC236}">
                <a16:creationId xmlns:a16="http://schemas.microsoft.com/office/drawing/2014/main" id="{DFE7664F-9FA1-BDFB-A640-185FC9E9C543}"/>
              </a:ext>
            </a:extLst>
          </p:cNvPr>
          <p:cNvSpPr>
            <a:spLocks noChangeArrowheads="1"/>
          </p:cNvSpPr>
          <p:nvPr userDrawn="1"/>
        </p:nvSpPr>
        <p:spPr bwMode="auto">
          <a:xfrm>
            <a:off x="2" y="9158"/>
            <a:ext cx="30275213" cy="2710282"/>
          </a:xfrm>
          <a:prstGeom prst="rect">
            <a:avLst/>
          </a:prstGeom>
          <a:solidFill>
            <a:schemeClr val="accent1"/>
          </a:solidFill>
          <a:ln w="9525">
            <a:noFill/>
            <a:miter lim="800000"/>
          </a:ln>
          <a:effectLst/>
        </p:spPr>
        <p:txBody>
          <a:bodyPr wrap="none" lIns="103124" tIns="51561" rIns="103124" bIns="51561" anchor="ctr"/>
          <a:lstStyle/>
          <a:p>
            <a:pPr>
              <a:defRPr/>
            </a:pPr>
            <a:endParaRPr lang="en-US" sz="5541" dirty="0"/>
          </a:p>
        </p:txBody>
      </p:sp>
      <p:sp>
        <p:nvSpPr>
          <p:cNvPr id="8" name="Text Box 14">
            <a:extLst>
              <a:ext uri="{FF2B5EF4-FFF2-40B4-BE49-F238E27FC236}">
                <a16:creationId xmlns:a16="http://schemas.microsoft.com/office/drawing/2014/main" id="{EC38ACE7-9283-39F4-9C31-7E88D50EBC92}"/>
              </a:ext>
            </a:extLst>
          </p:cNvPr>
          <p:cNvSpPr txBox="1">
            <a:spLocks noChangeArrowheads="1"/>
          </p:cNvSpPr>
          <p:nvPr userDrawn="1"/>
        </p:nvSpPr>
        <p:spPr bwMode="auto">
          <a:xfrm>
            <a:off x="441514" y="20926564"/>
            <a:ext cx="3574554" cy="332311"/>
          </a:xfrm>
          <a:prstGeom prst="rect">
            <a:avLst/>
          </a:prstGeom>
          <a:noFill/>
          <a:ln w="9525">
            <a:noFill/>
            <a:miter lim="800000"/>
          </a:ln>
          <a:effectLst/>
        </p:spPr>
        <p:txBody>
          <a:bodyPr wrap="square" lIns="102928" tIns="51455" rIns="102928" bIns="51455">
            <a:spAutoFit/>
          </a:bodyPr>
          <a:lstStyle/>
          <a:p>
            <a:pPr eaLnBrk="0" hangingPunct="0">
              <a:lnSpc>
                <a:spcPct val="65000"/>
              </a:lnSpc>
              <a:spcBef>
                <a:spcPct val="50000"/>
              </a:spcBef>
              <a:defRPr/>
            </a:pPr>
            <a:r>
              <a:rPr lang="en-US" sz="445" b="1" dirty="0">
                <a:solidFill>
                  <a:schemeClr val="bg1">
                    <a:lumMod val="75000"/>
                  </a:schemeClr>
                </a:solidFill>
                <a:latin typeface="Arial" panose="02080604020202020204" pitchFamily="34" charset="0"/>
              </a:rPr>
              <a:t>RESEARCH POSTER PRESENTATION TEMPLATE © 2019</a:t>
            </a:r>
          </a:p>
          <a:p>
            <a:pPr eaLnBrk="0" hangingPunct="0">
              <a:lnSpc>
                <a:spcPct val="65000"/>
              </a:lnSpc>
              <a:spcBef>
                <a:spcPct val="50000"/>
              </a:spcBef>
              <a:defRPr/>
            </a:pPr>
            <a:r>
              <a:rPr lang="en-US" sz="1015" b="1" dirty="0">
                <a:solidFill>
                  <a:schemeClr val="bg1">
                    <a:lumMod val="75000"/>
                  </a:schemeClr>
                </a:solidFill>
                <a:latin typeface="Arial" panose="02080604020202020204" pitchFamily="34" charset="0"/>
              </a:rPr>
              <a:t>www.PosterPresentations.com</a:t>
            </a:r>
          </a:p>
        </p:txBody>
      </p:sp>
      <p:cxnSp>
        <p:nvCxnSpPr>
          <p:cNvPr id="9" name="Straight Connector 8">
            <a:extLst>
              <a:ext uri="{FF2B5EF4-FFF2-40B4-BE49-F238E27FC236}">
                <a16:creationId xmlns:a16="http://schemas.microsoft.com/office/drawing/2014/main" id="{A2727218-59CB-4B64-80C7-3626B9DE53F5}"/>
              </a:ext>
            </a:extLst>
          </p:cNvPr>
          <p:cNvCxnSpPr/>
          <p:nvPr userDrawn="1"/>
        </p:nvCxnSpPr>
        <p:spPr>
          <a:xfrm>
            <a:off x="2" y="2708712"/>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ounded Rectangle 12">
            <a:extLst>
              <a:ext uri="{FF2B5EF4-FFF2-40B4-BE49-F238E27FC236}">
                <a16:creationId xmlns:a16="http://schemas.microsoft.com/office/drawing/2014/main" id="{E6258C08-BCDD-1EC8-D27C-62AC15DB1036}"/>
              </a:ext>
            </a:extLst>
          </p:cNvPr>
          <p:cNvSpPr/>
          <p:nvPr userDrawn="1"/>
        </p:nvSpPr>
        <p:spPr>
          <a:xfrm>
            <a:off x="315365" y="3016436"/>
            <a:ext cx="6938070" cy="1782010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41"/>
          </a:p>
        </p:txBody>
      </p:sp>
      <p:sp>
        <p:nvSpPr>
          <p:cNvPr id="11" name="Rounded Rectangle 17">
            <a:extLst>
              <a:ext uri="{FF2B5EF4-FFF2-40B4-BE49-F238E27FC236}">
                <a16:creationId xmlns:a16="http://schemas.microsoft.com/office/drawing/2014/main" id="{76C3BE5B-896D-7B9F-DD2B-22614592426D}"/>
              </a:ext>
            </a:extLst>
          </p:cNvPr>
          <p:cNvSpPr/>
          <p:nvPr userDrawn="1"/>
        </p:nvSpPr>
        <p:spPr>
          <a:xfrm>
            <a:off x="23021777" y="3016436"/>
            <a:ext cx="6938070" cy="1782010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41"/>
          </a:p>
        </p:txBody>
      </p:sp>
      <p:sp>
        <p:nvSpPr>
          <p:cNvPr id="12" name="Rounded Rectangle 18">
            <a:extLst>
              <a:ext uri="{FF2B5EF4-FFF2-40B4-BE49-F238E27FC236}">
                <a16:creationId xmlns:a16="http://schemas.microsoft.com/office/drawing/2014/main" id="{ABD68B90-BB69-ADCD-625F-46152A60F360}"/>
              </a:ext>
            </a:extLst>
          </p:cNvPr>
          <p:cNvSpPr/>
          <p:nvPr userDrawn="1"/>
        </p:nvSpPr>
        <p:spPr>
          <a:xfrm>
            <a:off x="7882712" y="3016436"/>
            <a:ext cx="6940260" cy="1782010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41"/>
          </a:p>
        </p:txBody>
      </p:sp>
      <p:sp>
        <p:nvSpPr>
          <p:cNvPr id="13" name="Rounded Rectangle 19">
            <a:extLst>
              <a:ext uri="{FF2B5EF4-FFF2-40B4-BE49-F238E27FC236}">
                <a16:creationId xmlns:a16="http://schemas.microsoft.com/office/drawing/2014/main" id="{05502B9D-3F70-A7C6-6DAA-E135BE226DB6}"/>
              </a:ext>
            </a:extLst>
          </p:cNvPr>
          <p:cNvSpPr/>
          <p:nvPr userDrawn="1"/>
        </p:nvSpPr>
        <p:spPr>
          <a:xfrm>
            <a:off x="15452244" y="3016436"/>
            <a:ext cx="6940260" cy="1782010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41"/>
          </a:p>
        </p:txBody>
      </p:sp>
      <p:graphicFrame>
        <p:nvGraphicFramePr>
          <p:cNvPr id="14" name="Table 13">
            <a:extLst>
              <a:ext uri="{FF2B5EF4-FFF2-40B4-BE49-F238E27FC236}">
                <a16:creationId xmlns:a16="http://schemas.microsoft.com/office/drawing/2014/main" id="{F949486C-50FC-3499-8517-554CCCD81515}"/>
              </a:ext>
            </a:extLst>
          </p:cNvPr>
          <p:cNvGraphicFramePr>
            <a:graphicFrameLocks noGrp="1"/>
          </p:cNvGraphicFramePr>
          <p:nvPr userDrawn="1"/>
        </p:nvGraphicFramePr>
        <p:xfrm>
          <a:off x="-7319323" y="9158"/>
          <a:ext cx="6743875" cy="29856995"/>
        </p:xfrm>
        <a:graphic>
          <a:graphicData uri="http://schemas.openxmlformats.org/drawingml/2006/table">
            <a:tbl>
              <a:tblPr firstRow="1" bandRow="1">
                <a:tableStyleId>{5C22544A-7EE6-4342-B048-85BDC9FD1C3A}</a:tableStyleId>
              </a:tblPr>
              <a:tblGrid>
                <a:gridCol w="2891721">
                  <a:extLst>
                    <a:ext uri="{9D8B030D-6E8A-4147-A177-3AD203B41FA5}">
                      <a16:colId xmlns:a16="http://schemas.microsoft.com/office/drawing/2014/main" val="20000"/>
                    </a:ext>
                  </a:extLst>
                </a:gridCol>
                <a:gridCol w="3852154">
                  <a:extLst>
                    <a:ext uri="{9D8B030D-6E8A-4147-A177-3AD203B41FA5}">
                      <a16:colId xmlns:a16="http://schemas.microsoft.com/office/drawing/2014/main" val="20001"/>
                    </a:ext>
                  </a:extLst>
                </a:gridCol>
              </a:tblGrid>
              <a:tr h="1388966">
                <a:tc gridSpan="2">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126146" marR="63073" marT="89099" marB="29700">
                    <a:solidFill>
                      <a:srgbClr val="FFC000"/>
                    </a:solidFill>
                  </a:tcPr>
                </a:tc>
                <a:tc hMerge="1">
                  <a:txBody>
                    <a:bodyPr/>
                    <a:lstStyle/>
                    <a:p>
                      <a:endParaRPr lang="en-NG"/>
                    </a:p>
                  </a:txBody>
                  <a:tcPr/>
                </a:tc>
                <a:extLst>
                  <a:ext uri="{0D108BD9-81ED-4DB2-BD59-A6C34878D82A}">
                    <a16:rowId xmlns:a16="http://schemas.microsoft.com/office/drawing/2014/main" val="10000"/>
                  </a:ext>
                </a:extLst>
              </a:tr>
              <a:tr h="3682735">
                <a:tc gridSpan="2">
                  <a:txBody>
                    <a:bodyPr/>
                    <a:lstStyle/>
                    <a:p>
                      <a:pPr defTabSz="3765550"/>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36"x48"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550"/>
                      <a:endParaRPr lang="en-US" sz="1300" i="0" dirty="0">
                        <a:solidFill>
                          <a:srgbClr val="D9D9D9"/>
                        </a:solidFill>
                        <a:latin typeface="Arial"/>
                        <a:cs typeface="Arial"/>
                      </a:endParaRPr>
                    </a:p>
                    <a:p>
                      <a:pPr defTabSz="3765550"/>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550"/>
                      <a:endParaRPr lang="en-US" sz="1300" i="0" dirty="0">
                        <a:solidFill>
                          <a:srgbClr val="D9D9D9"/>
                        </a:solidFill>
                        <a:latin typeface="Arial"/>
                        <a:cs typeface="Arial"/>
                      </a:endParaRPr>
                    </a:p>
                    <a:p>
                      <a:pPr defTabSz="3765550"/>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126146" marR="63073" marT="89099" marB="29700">
                    <a:solidFill>
                      <a:srgbClr val="010101"/>
                    </a:solidFill>
                  </a:tcPr>
                </a:tc>
                <a:tc hMerge="1">
                  <a:txBody>
                    <a:bodyPr/>
                    <a:lstStyle/>
                    <a:p>
                      <a:endParaRPr lang="en-NG"/>
                    </a:p>
                  </a:txBody>
                  <a:tcPr>
                    <a:solidFill>
                      <a:schemeClr val="tx1">
                        <a:lumMod val="95000"/>
                        <a:lumOff val="5000"/>
                      </a:schemeClr>
                    </a:solidFill>
                  </a:tcPr>
                </a:tc>
                <a:extLst>
                  <a:ext uri="{0D108BD9-81ED-4DB2-BD59-A6C34878D82A}">
                    <a16:rowId xmlns:a16="http://schemas.microsoft.com/office/drawing/2014/main" val="10001"/>
                  </a:ext>
                </a:extLst>
              </a:tr>
              <a:tr h="4157927">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80604020202020204" pitchFamily="34" charset="0"/>
                          <a:cs typeface="Arial" panose="02080604020202020204" pitchFamily="34" charset="0"/>
                        </a:rPr>
                        <a:t>This is a template for a </a:t>
                      </a:r>
                    </a:p>
                    <a:p>
                      <a:pPr algn="ctr"/>
                      <a:r>
                        <a:rPr lang="en-US" sz="1300" dirty="0">
                          <a:solidFill>
                            <a:schemeClr val="bg1"/>
                          </a:solidFill>
                          <a:latin typeface="Arial" panose="02080604020202020204" pitchFamily="34" charset="0"/>
                          <a:cs typeface="Arial" panose="02080604020202020204" pitchFamily="34" charset="0"/>
                        </a:rPr>
                        <a:t>presentation poster</a:t>
                      </a:r>
                      <a:br>
                        <a:rPr lang="en-US" sz="1300" dirty="0">
                          <a:solidFill>
                            <a:schemeClr val="bg1"/>
                          </a:solidFill>
                          <a:latin typeface="Arial" panose="02080604020202020204" pitchFamily="34" charset="0"/>
                          <a:cs typeface="Arial" panose="02080604020202020204" pitchFamily="34" charset="0"/>
                        </a:rPr>
                      </a:br>
                      <a:r>
                        <a:rPr lang="en-US" sz="2300" b="1" dirty="0">
                          <a:solidFill>
                            <a:srgbClr val="FFC000"/>
                          </a:solidFill>
                          <a:latin typeface="Arial" panose="02080604020202020204" pitchFamily="34" charset="0"/>
                          <a:cs typeface="Arial" panose="02080604020202020204" pitchFamily="34" charset="0"/>
                        </a:rPr>
                        <a:t>36 inches tall</a:t>
                      </a:r>
                      <a:br>
                        <a:rPr lang="en-US" sz="2300" b="1" dirty="0">
                          <a:solidFill>
                            <a:srgbClr val="FFC000"/>
                          </a:solidFill>
                          <a:latin typeface="Arial" panose="02080604020202020204" pitchFamily="34" charset="0"/>
                          <a:cs typeface="Arial" panose="02080604020202020204" pitchFamily="34" charset="0"/>
                        </a:rPr>
                      </a:br>
                      <a:r>
                        <a:rPr lang="en-US" sz="2300" b="1" dirty="0">
                          <a:solidFill>
                            <a:srgbClr val="FFC000"/>
                          </a:solidFill>
                          <a:latin typeface="Arial" panose="02080604020202020204" pitchFamily="34" charset="0"/>
                          <a:cs typeface="Arial" panose="02080604020202020204" pitchFamily="34" charset="0"/>
                        </a:rPr>
                        <a:t>by</a:t>
                      </a:r>
                      <a:br>
                        <a:rPr lang="en-US" sz="2300" b="1" dirty="0">
                          <a:solidFill>
                            <a:srgbClr val="FFC000"/>
                          </a:solidFill>
                          <a:latin typeface="Arial" panose="02080604020202020204" pitchFamily="34" charset="0"/>
                          <a:cs typeface="Arial" panose="02080604020202020204" pitchFamily="34" charset="0"/>
                        </a:rPr>
                      </a:br>
                      <a:r>
                        <a:rPr lang="en-US" sz="2300" b="1" dirty="0">
                          <a:solidFill>
                            <a:srgbClr val="FFC000"/>
                          </a:solidFill>
                          <a:latin typeface="Arial" panose="02080604020202020204" pitchFamily="34" charset="0"/>
                          <a:cs typeface="Arial" panose="02080604020202020204" pitchFamily="34" charset="0"/>
                        </a:rPr>
                        <a:t>48 inches wide</a:t>
                      </a:r>
                      <a:br>
                        <a:rPr lang="en-US" sz="1300" dirty="0">
                          <a:solidFill>
                            <a:schemeClr val="bg1"/>
                          </a:solidFill>
                          <a:latin typeface="Arial" panose="02080604020202020204" pitchFamily="34" charset="0"/>
                          <a:cs typeface="Arial" panose="02080604020202020204" pitchFamily="34" charset="0"/>
                        </a:rPr>
                      </a:br>
                      <a:endParaRPr lang="en-US" sz="1300" dirty="0">
                        <a:solidFill>
                          <a:srgbClr val="1F3A4E"/>
                        </a:solidFill>
                      </a:endParaRPr>
                    </a:p>
                  </a:txBody>
                  <a:tcPr marL="63073" marR="63073" marT="29700" marB="29700">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1600" b="1" baseline="0" dirty="0">
                          <a:solidFill>
                            <a:srgbClr val="FFC000"/>
                          </a:solidFill>
                          <a:latin typeface="Arial" panose="02080604020202020204" pitchFamily="34" charset="0"/>
                          <a:cs typeface="Arial" panose="02080604020202020204" pitchFamily="34" charset="0"/>
                        </a:rPr>
                        <a:t>Important: Check the template size</a:t>
                      </a:r>
                      <a:br>
                        <a:rPr lang="en-US" sz="1300" b="0" baseline="0" dirty="0">
                          <a:solidFill>
                            <a:srgbClr val="FFC000"/>
                          </a:solidFill>
                          <a:latin typeface="Arial" panose="02080604020202020204" pitchFamily="34" charset="0"/>
                          <a:cs typeface="Arial" panose="02080604020202020204" pitchFamily="34" charset="0"/>
                        </a:rPr>
                      </a:br>
                      <a:r>
                        <a:rPr lang="en-US" sz="1300" b="0" baseline="0" dirty="0">
                          <a:solidFill>
                            <a:srgbClr val="D9D9D9"/>
                          </a:solidFill>
                          <a:latin typeface="Arial" panose="02080604020202020204" pitchFamily="34" charset="0"/>
                          <a:cs typeface="Arial" panose="0208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80604020202020204" pitchFamily="34" charset="0"/>
                          <a:cs typeface="Arial" panose="02080604020202020204" pitchFamily="34" charset="0"/>
                        </a:rPr>
                      </a:br>
                      <a:r>
                        <a:rPr lang="en-US" sz="1300" b="0" baseline="0" dirty="0">
                          <a:solidFill>
                            <a:srgbClr val="D9D9D9"/>
                          </a:solidFill>
                          <a:latin typeface="Arial" panose="02080604020202020204" pitchFamily="34" charset="0"/>
                          <a:cs typeface="Arial" panose="02080604020202020204" pitchFamily="34" charset="0"/>
                        </a:rPr>
                        <a:t>This template can also be printed at the following sizes without distortion and without any additional formatting:</a:t>
                      </a:r>
                      <a:br>
                        <a:rPr lang="en-US" sz="1300" b="0" baseline="0" dirty="0">
                          <a:solidFill>
                            <a:srgbClr val="D9D9D9"/>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30 tall x 40 wide</a:t>
                      </a:r>
                      <a:br>
                        <a:rPr lang="en-US" sz="1300" b="0" baseline="0" dirty="0">
                          <a:solidFill>
                            <a:srgbClr val="FFC000"/>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42 tall x 56 wide</a:t>
                      </a:r>
                      <a:br>
                        <a:rPr lang="en-US" sz="1300" b="0" baseline="0" dirty="0">
                          <a:solidFill>
                            <a:srgbClr val="FFC000"/>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48 tall x 64 wide</a:t>
                      </a:r>
                    </a:p>
                  </a:txBody>
                  <a:tcPr marL="126146" marR="63073" marT="89099" marB="29700">
                    <a:solidFill>
                      <a:srgbClr val="010101"/>
                    </a:solidFill>
                  </a:tcPr>
                </a:tc>
                <a:extLst>
                  <a:ext uri="{0D108BD9-81ED-4DB2-BD59-A6C34878D82A}">
                    <a16:rowId xmlns:a16="http://schemas.microsoft.com/office/drawing/2014/main" val="10002"/>
                  </a:ext>
                </a:extLst>
              </a:tr>
              <a:tr h="4276725">
                <a:tc>
                  <a:txBody>
                    <a:bodyPr/>
                    <a:lstStyle/>
                    <a:p>
                      <a:endParaRPr lang="en-US" sz="1300" dirty="0">
                        <a:solidFill>
                          <a:srgbClr val="1F3A4E"/>
                        </a:solidFill>
                      </a:endParaRPr>
                    </a:p>
                  </a:txBody>
                  <a:tcPr marL="63073" marR="63073" marT="29700" marB="29700">
                    <a:blipFill rotWithShape="1">
                      <a:blip r:embed="rId14"/>
                      <a:stretch>
                        <a:fillRect/>
                      </a:stretch>
                    </a:blipFill>
                  </a:tcPr>
                </a:tc>
                <a:tc>
                  <a:txBody>
                    <a:bodyPr/>
                    <a:lstStyle/>
                    <a:p>
                      <a:pPr algn="l"/>
                      <a:r>
                        <a:rPr lang="en-US" sz="1600" b="1" baseline="0" dirty="0">
                          <a:solidFill>
                            <a:srgbClr val="FFC000"/>
                          </a:solidFill>
                          <a:latin typeface="Arial" panose="02080604020202020204" pitchFamily="34" charset="0"/>
                          <a:cs typeface="Arial" panose="02080604020202020204" pitchFamily="34" charset="0"/>
                        </a:rPr>
                        <a:t>How to </a:t>
                      </a:r>
                      <a:r>
                        <a:rPr lang="en-US" sz="2600" b="1" baseline="0" dirty="0">
                          <a:solidFill>
                            <a:srgbClr val="FFC000"/>
                          </a:solidFill>
                          <a:latin typeface="Arial" panose="02080604020202020204" pitchFamily="34" charset="0"/>
                          <a:cs typeface="Arial" panose="02080604020202020204" pitchFamily="34" charset="0"/>
                        </a:rPr>
                        <a:t>Zoom in </a:t>
                      </a:r>
                      <a:r>
                        <a:rPr lang="en-US" sz="1600" b="1" baseline="0" dirty="0">
                          <a:solidFill>
                            <a:srgbClr val="FFC000"/>
                          </a:solidFill>
                          <a:latin typeface="Arial" panose="02080604020202020204" pitchFamily="34" charset="0"/>
                          <a:cs typeface="Arial" panose="02080604020202020204" pitchFamily="34" charset="0"/>
                        </a:rPr>
                        <a:t>and </a:t>
                      </a:r>
                      <a:r>
                        <a:rPr lang="en-US" sz="1200" b="1" baseline="0" dirty="0">
                          <a:solidFill>
                            <a:srgbClr val="FFC000"/>
                          </a:solidFill>
                          <a:latin typeface="Arial" panose="02080604020202020204" pitchFamily="34" charset="0"/>
                          <a:cs typeface="Arial" panose="02080604020202020204" pitchFamily="34" charset="0"/>
                        </a:rPr>
                        <a:t>out</a:t>
                      </a:r>
                      <a:endParaRPr lang="en-US" sz="1600" b="1" baseline="0" dirty="0">
                        <a:solidFill>
                          <a:srgbClr val="FFC000"/>
                        </a:solidFill>
                        <a:latin typeface="Arial" panose="02080604020202020204" pitchFamily="34" charset="0"/>
                        <a:cs typeface="Arial" panose="02080604020202020204" pitchFamily="34" charset="0"/>
                      </a:endParaRPr>
                    </a:p>
                    <a:p>
                      <a:pPr algn="l"/>
                      <a:r>
                        <a:rPr lang="en-US" sz="1300" b="0" baseline="0" dirty="0">
                          <a:solidFill>
                            <a:srgbClr val="D9D9D9"/>
                          </a:solidFill>
                          <a:latin typeface="Arial" panose="02080604020202020204" pitchFamily="34" charset="0"/>
                          <a:cs typeface="Arial" panose="0208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1. </a:t>
                      </a:r>
                      <a:r>
                        <a:rPr lang="en-US" sz="1300" b="0" baseline="0" dirty="0">
                          <a:solidFill>
                            <a:srgbClr val="D9D9D9"/>
                          </a:solidFill>
                          <a:latin typeface="Arial" panose="02080604020202020204" pitchFamily="34" charset="0"/>
                          <a:cs typeface="Arial" panose="0208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2. </a:t>
                      </a:r>
                      <a:r>
                        <a:rPr lang="en-US" sz="1300" b="0" baseline="0" dirty="0">
                          <a:solidFill>
                            <a:srgbClr val="D9D9D9"/>
                          </a:solidFill>
                          <a:latin typeface="Arial" panose="02080604020202020204" pitchFamily="34" charset="0"/>
                          <a:cs typeface="Arial" panose="02080604020202020204" pitchFamily="34" charset="0"/>
                        </a:rPr>
                        <a:t>For better zoom flexibility, use the zoom slider at the bottom right of the window.</a:t>
                      </a:r>
                    </a:p>
                  </a:txBody>
                  <a:tcPr marL="126146" marR="63073" marT="89099" marB="29700">
                    <a:solidFill>
                      <a:srgbClr val="010101"/>
                    </a:solidFill>
                  </a:tcPr>
                </a:tc>
                <a:extLst>
                  <a:ext uri="{0D108BD9-81ED-4DB2-BD59-A6C34878D82A}">
                    <a16:rowId xmlns:a16="http://schemas.microsoft.com/office/drawing/2014/main" val="10003"/>
                  </a:ext>
                </a:extLst>
              </a:tr>
              <a:tr h="1880967">
                <a:tc gridSpan="2">
                  <a:txBody>
                    <a:bodyPr/>
                    <a:lstStyle/>
                    <a:p>
                      <a:pPr marL="0" marR="0" lvl="0" indent="0" algn="l" defTabSz="4389120" rtl="0" eaLnBrk="1" fontAlgn="auto" latinLnBrk="0" hangingPunct="1">
                        <a:lnSpc>
                          <a:spcPct val="100000"/>
                        </a:lnSpc>
                        <a:spcBef>
                          <a:spcPts val="0"/>
                        </a:spcBef>
                        <a:spcAft>
                          <a:spcPts val="0"/>
                        </a:spcAft>
                        <a:buClrTx/>
                        <a:buSzTx/>
                        <a:buFontTx/>
                        <a:buNone/>
                        <a:defRPr/>
                      </a:pPr>
                      <a:r>
                        <a:rPr lang="en-US" sz="1600" b="1" baseline="0" dirty="0">
                          <a:solidFill>
                            <a:srgbClr val="FFC000"/>
                          </a:solidFill>
                          <a:latin typeface="Arial" panose="02080604020202020204" pitchFamily="34" charset="0"/>
                          <a:cs typeface="Arial" panose="02080604020202020204" pitchFamily="34" charset="0"/>
                        </a:rPr>
                        <a:t>Ruler and Guides</a:t>
                      </a:r>
                      <a:br>
                        <a:rPr lang="en-US" sz="1300" b="0" baseline="0" dirty="0">
                          <a:solidFill>
                            <a:srgbClr val="FFC000"/>
                          </a:solidFill>
                          <a:latin typeface="Arial" panose="02080604020202020204" pitchFamily="34" charset="0"/>
                          <a:cs typeface="Arial" panose="02080604020202020204" pitchFamily="34" charset="0"/>
                        </a:rPr>
                      </a:br>
                      <a:r>
                        <a:rPr lang="en-US" sz="1300" b="0" baseline="0" dirty="0">
                          <a:solidFill>
                            <a:srgbClr val="D9D9D9"/>
                          </a:solidFill>
                          <a:latin typeface="Arial" panose="02080604020202020204" pitchFamily="34" charset="0"/>
                          <a:cs typeface="Arial" panose="0208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63073" marR="63073" marT="29700" marB="29700">
                    <a:solidFill>
                      <a:srgbClr val="010101"/>
                    </a:solidFill>
                  </a:tcPr>
                </a:tc>
                <a:tc hMerge="1">
                  <a:txBody>
                    <a:bodyPr/>
                    <a:lstStyle/>
                    <a:p>
                      <a:endParaRPr lang="en-NG"/>
                    </a:p>
                  </a:txBody>
                  <a:tcPr marL="182880" marT="137160">
                    <a:solidFill>
                      <a:schemeClr val="tx1">
                        <a:lumMod val="95000"/>
                        <a:lumOff val="5000"/>
                      </a:schemeClr>
                    </a:solidFill>
                  </a:tcPr>
                </a:tc>
                <a:extLst>
                  <a:ext uri="{0D108BD9-81ED-4DB2-BD59-A6C34878D82A}">
                    <a16:rowId xmlns:a16="http://schemas.microsoft.com/office/drawing/2014/main" val="10004"/>
                  </a:ext>
                </a:extLst>
              </a:tr>
              <a:tr h="4157927">
                <a:tc>
                  <a:txBody>
                    <a:bodyPr/>
                    <a:lstStyle/>
                    <a:p>
                      <a:endParaRPr lang="en-US" sz="1300" dirty="0">
                        <a:solidFill>
                          <a:srgbClr val="1F3A4E"/>
                        </a:solidFill>
                      </a:endParaRPr>
                    </a:p>
                  </a:txBody>
                  <a:tcPr marL="63073" marR="63073" marT="29700" marB="29700">
                    <a:blipFill rotWithShape="1">
                      <a:blip r:embed="rId15"/>
                      <a:stretch>
                        <a:fillRect/>
                      </a:stretch>
                    </a:blipFill>
                  </a:tcPr>
                </a:tc>
                <a:tc>
                  <a:txBody>
                    <a:bodyPr/>
                    <a:lstStyle/>
                    <a:p>
                      <a:pPr marL="0" lvl="1" indent="0" algn="l" defTabSz="114300"/>
                      <a:r>
                        <a:rPr lang="en-US" sz="1600" b="1" baseline="0" dirty="0">
                          <a:solidFill>
                            <a:srgbClr val="FFC000"/>
                          </a:solidFill>
                          <a:latin typeface="Arial" panose="02080604020202020204" pitchFamily="34" charset="0"/>
                          <a:cs typeface="Arial" panose="02080604020202020204" pitchFamily="34" charset="0"/>
                        </a:rPr>
                        <a:t>Headers and text containers</a:t>
                      </a:r>
                      <a:br>
                        <a:rPr lang="en-US" sz="1300" b="0" baseline="0" dirty="0">
                          <a:solidFill>
                            <a:schemeClr val="bg1"/>
                          </a:solidFill>
                          <a:latin typeface="Arial" panose="02080604020202020204" pitchFamily="34" charset="0"/>
                          <a:cs typeface="Arial" panose="02080604020202020204" pitchFamily="34" charset="0"/>
                        </a:rPr>
                      </a:br>
                      <a:r>
                        <a:rPr lang="en-US" sz="1300" b="0" baseline="0" dirty="0">
                          <a:solidFill>
                            <a:srgbClr val="D9D9D9"/>
                          </a:solidFill>
                          <a:latin typeface="Arial" panose="02080604020202020204" pitchFamily="34" charset="0"/>
                          <a:cs typeface="Arial" panose="02080604020202020204" pitchFamily="34" charset="0"/>
                        </a:rPr>
                        <a:t>Included in this template are commonly used section headers such as Abstract, Objectives, Methods, Results, etc. </a:t>
                      </a:r>
                      <a:br>
                        <a:rPr lang="en-US" sz="1300" b="0" baseline="0" dirty="0">
                          <a:solidFill>
                            <a:schemeClr val="bg1"/>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a:t>
                      </a:r>
                      <a:r>
                        <a:rPr lang="en-US" sz="1300" b="0" baseline="0" dirty="0">
                          <a:solidFill>
                            <a:schemeClr val="bg1"/>
                          </a:solidFill>
                          <a:latin typeface="Arial" panose="02080604020202020204" pitchFamily="34" charset="0"/>
                          <a:cs typeface="Arial" panose="02080604020202020204" pitchFamily="34" charset="0"/>
                        </a:rPr>
                        <a:t> </a:t>
                      </a:r>
                      <a:r>
                        <a:rPr lang="en-US" sz="1300" b="0" baseline="0" dirty="0">
                          <a:solidFill>
                            <a:srgbClr val="D9D9D9"/>
                          </a:solidFill>
                          <a:latin typeface="Arial" panose="02080604020202020204" pitchFamily="34" charset="0"/>
                          <a:cs typeface="Arial" panose="02080604020202020204" pitchFamily="34" charset="0"/>
                        </a:rPr>
                        <a:t>Click inside a section header to add its text. </a:t>
                      </a:r>
                      <a:br>
                        <a:rPr lang="en-US" sz="1300" b="0" baseline="0" dirty="0">
                          <a:solidFill>
                            <a:schemeClr val="bg1"/>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a:t>
                      </a:r>
                      <a:r>
                        <a:rPr lang="en-US" sz="1300" b="0" baseline="0" dirty="0">
                          <a:solidFill>
                            <a:schemeClr val="bg1"/>
                          </a:solidFill>
                          <a:latin typeface="Arial" panose="02080604020202020204" pitchFamily="34" charset="0"/>
                          <a:cs typeface="Arial" panose="02080604020202020204" pitchFamily="34" charset="0"/>
                        </a:rPr>
                        <a:t> </a:t>
                      </a:r>
                      <a:r>
                        <a:rPr lang="en-US" sz="1300" b="0" baseline="0" dirty="0">
                          <a:solidFill>
                            <a:srgbClr val="D9D9D9"/>
                          </a:solidFill>
                          <a:latin typeface="Arial" panose="02080604020202020204" pitchFamily="34" charset="0"/>
                          <a:cs typeface="Arial" panose="02080604020202020204" pitchFamily="34" charset="0"/>
                        </a:rPr>
                        <a:t>To add another header, click on edge of the section box so that it is outlined. Copy and paste it. </a:t>
                      </a:r>
                      <a:br>
                        <a:rPr lang="en-US" sz="1300" b="0" baseline="0" dirty="0">
                          <a:solidFill>
                            <a:schemeClr val="bg1"/>
                          </a:solidFill>
                          <a:latin typeface="Arial" panose="02080604020202020204" pitchFamily="34" charset="0"/>
                          <a:cs typeface="Arial" panose="02080604020202020204" pitchFamily="34" charset="0"/>
                        </a:rPr>
                      </a:br>
                      <a:r>
                        <a:rPr lang="en-US" sz="1300" b="0" baseline="0" dirty="0">
                          <a:solidFill>
                            <a:srgbClr val="FFC000"/>
                          </a:solidFill>
                          <a:latin typeface="Arial" panose="02080604020202020204" pitchFamily="34" charset="0"/>
                          <a:cs typeface="Arial" panose="02080604020202020204" pitchFamily="34" charset="0"/>
                        </a:rPr>
                        <a:t>-</a:t>
                      </a:r>
                      <a:r>
                        <a:rPr lang="en-US" sz="1300" b="0" baseline="0" dirty="0">
                          <a:solidFill>
                            <a:schemeClr val="bg1"/>
                          </a:solidFill>
                          <a:latin typeface="Arial" panose="02080604020202020204" pitchFamily="34" charset="0"/>
                          <a:cs typeface="Arial" panose="02080604020202020204" pitchFamily="34" charset="0"/>
                        </a:rPr>
                        <a:t> </a:t>
                      </a:r>
                      <a:r>
                        <a:rPr lang="en-US" sz="1300" b="0" baseline="0" dirty="0">
                          <a:solidFill>
                            <a:srgbClr val="D9D9D9"/>
                          </a:solidFill>
                          <a:latin typeface="Arial" panose="02080604020202020204" pitchFamily="34" charset="0"/>
                          <a:cs typeface="Arial" panose="02080604020202020204" pitchFamily="34" charset="0"/>
                        </a:rPr>
                        <a:t>To increase its size, click on the white circles and expand to the the desired size.</a:t>
                      </a:r>
                    </a:p>
                  </a:txBody>
                  <a:tcPr marL="126146" marR="63073" marT="89099" marB="29700">
                    <a:solidFill>
                      <a:srgbClr val="010101"/>
                    </a:solidFill>
                  </a:tcPr>
                </a:tc>
                <a:extLst>
                  <a:ext uri="{0D108BD9-81ED-4DB2-BD59-A6C34878D82A}">
                    <a16:rowId xmlns:a16="http://schemas.microsoft.com/office/drawing/2014/main" val="10005"/>
                  </a:ext>
                </a:extLst>
              </a:tr>
              <a:tr h="3464939">
                <a:tc gridSpan="2">
                  <a:txBody>
                    <a:bodyPr/>
                    <a:lstStyle/>
                    <a:p>
                      <a:r>
                        <a:rPr lang="en-US" sz="1600" b="1" dirty="0">
                          <a:solidFill>
                            <a:srgbClr val="FFC000"/>
                          </a:solidFill>
                          <a:latin typeface="Arial" panose="02080604020202020204" pitchFamily="34" charset="0"/>
                          <a:cs typeface="Arial" panose="02080604020202020204" pitchFamily="34" charset="0"/>
                        </a:rPr>
                        <a:t>Adding content to the poster</a:t>
                      </a:r>
                    </a:p>
                    <a:p>
                      <a:r>
                        <a:rPr lang="en-US" sz="1300" baseline="0" dirty="0">
                          <a:solidFill>
                            <a:srgbClr val="D9D9D9"/>
                          </a:solidFill>
                          <a:latin typeface="Arial" panose="02080604020202020204" pitchFamily="34" charset="0"/>
                          <a:cs typeface="Arial" panose="0208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80604020202020204" pitchFamily="34" charset="0"/>
                          <a:cs typeface="Arial" panose="0208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80604020202020204" pitchFamily="34" charset="0"/>
                        <a:cs typeface="Arial" panose="02080604020202020204" pitchFamily="34" charset="0"/>
                      </a:endParaRPr>
                    </a:p>
                  </a:txBody>
                  <a:tcPr marL="63073" marR="63073" marT="29700" marB="29700">
                    <a:solidFill>
                      <a:srgbClr val="010101"/>
                    </a:solidFill>
                  </a:tcPr>
                </a:tc>
                <a:tc hMerge="1">
                  <a:txBody>
                    <a:bodyPr/>
                    <a:lstStyle/>
                    <a:p>
                      <a:endParaRPr lang="en-NG"/>
                    </a:p>
                  </a:txBody>
                  <a:tcPr marL="182880" marT="137160">
                    <a:solidFill>
                      <a:srgbClr val="010101"/>
                    </a:solidFill>
                  </a:tcPr>
                </a:tc>
                <a:extLst>
                  <a:ext uri="{0D108BD9-81ED-4DB2-BD59-A6C34878D82A}">
                    <a16:rowId xmlns:a16="http://schemas.microsoft.com/office/drawing/2014/main" val="10006"/>
                  </a:ext>
                </a:extLst>
              </a:tr>
              <a:tr h="2336359">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80604020202020204" pitchFamily="34" charset="0"/>
                          <a:cs typeface="Arial" panose="0208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26146" marR="63073" marT="89099" marB="29700">
                    <a:solidFill>
                      <a:srgbClr val="010101"/>
                    </a:solidFill>
                  </a:tcPr>
                </a:tc>
                <a:tc hMerge="1">
                  <a:txBody>
                    <a:bodyPr/>
                    <a:lstStyle/>
                    <a:p>
                      <a:endParaRPr lang="en-NG"/>
                    </a:p>
                  </a:txBody>
                  <a:tcPr/>
                </a:tc>
                <a:extLst>
                  <a:ext uri="{0D108BD9-81ED-4DB2-BD59-A6C34878D82A}">
                    <a16:rowId xmlns:a16="http://schemas.microsoft.com/office/drawing/2014/main" val="10007"/>
                  </a:ext>
                </a:extLst>
              </a:tr>
              <a:tr h="1489632">
                <a:tc gridSpan="2">
                  <a:txBody>
                    <a:bodyPr/>
                    <a:lstStyle/>
                    <a:p>
                      <a:endParaRPr lang="en-US" sz="1300" dirty="0">
                        <a:solidFill>
                          <a:schemeClr val="bg1"/>
                        </a:solidFill>
                        <a:latin typeface="Arial" panose="02080604020202020204" pitchFamily="34" charset="0"/>
                        <a:cs typeface="Arial" panose="02080604020202020204" pitchFamily="34" charset="0"/>
                      </a:endParaRPr>
                    </a:p>
                  </a:txBody>
                  <a:tcPr marL="126146" marR="63073" marT="89099" marB="29700">
                    <a:blipFill rotWithShape="1">
                      <a:blip r:embed="rId16"/>
                      <a:stretch>
                        <a:fillRect/>
                      </a:stretch>
                    </a:blipFill>
                  </a:tcPr>
                </a:tc>
                <a:tc hMerge="1">
                  <a:txBody>
                    <a:bodyPr/>
                    <a:lstStyle/>
                    <a:p>
                      <a:endParaRPr lang="en-NG"/>
                    </a:p>
                  </a:txBody>
                  <a:tcPr/>
                </a:tc>
                <a:extLst>
                  <a:ext uri="{0D108BD9-81ED-4DB2-BD59-A6C34878D82A}">
                    <a16:rowId xmlns:a16="http://schemas.microsoft.com/office/drawing/2014/main" val="10008"/>
                  </a:ext>
                </a:extLst>
              </a:tr>
              <a:tr h="950383">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a:cs typeface="Arial"/>
                        </a:rPr>
                        <a:t>Quality check your graphics</a:t>
                      </a:r>
                    </a:p>
                    <a:p>
                      <a:pPr marL="0" marR="0" lvl="0" indent="0" algn="l" defTabSz="1518285"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a:cs typeface="Arial"/>
                        </a:rPr>
                        <a:t>Zoom in and look at your images at 100%-200% magnification. If they look clear, they will print well. </a:t>
                      </a:r>
                    </a:p>
                  </a:txBody>
                  <a:tcPr marL="126146" marR="63073" marT="89099" marB="29700">
                    <a:solidFill>
                      <a:srgbClr val="010101"/>
                    </a:solidFill>
                  </a:tcPr>
                </a:tc>
                <a:tc hMerge="1">
                  <a:txBody>
                    <a:bodyPr/>
                    <a:lstStyle/>
                    <a:p>
                      <a:endParaRPr lang="en-NG"/>
                    </a:p>
                  </a:txBody>
                  <a:tcPr>
                    <a:solidFill>
                      <a:schemeClr val="tx1">
                        <a:lumMod val="95000"/>
                        <a:lumOff val="5000"/>
                      </a:schemeClr>
                    </a:solidFill>
                  </a:tcPr>
                </a:tc>
                <a:extLst>
                  <a:ext uri="{0D108BD9-81ED-4DB2-BD59-A6C34878D82A}">
                    <a16:rowId xmlns:a16="http://schemas.microsoft.com/office/drawing/2014/main" val="10009"/>
                  </a:ext>
                </a:extLst>
              </a:tr>
              <a:tr h="2070435">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chemeClr val="bg1"/>
                        </a:solidFill>
                        <a:latin typeface="Arial"/>
                        <a:cs typeface="Arial"/>
                      </a:endParaRPr>
                    </a:p>
                  </a:txBody>
                  <a:tcPr marL="126146" marR="63073" marT="89099" marB="29700">
                    <a:blipFill rotWithShape="1">
                      <a:blip r:embed="rId17"/>
                      <a:stretch>
                        <a:fillRect/>
                      </a:stretch>
                    </a:blipFill>
                  </a:tcPr>
                </a:tc>
                <a:tc hMerge="1">
                  <a:txBody>
                    <a:bodyPr/>
                    <a:lstStyle/>
                    <a:p>
                      <a:endParaRPr lang="en-NG"/>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30D5180E-45F8-7558-A969-CB29942D619E}"/>
              </a:ext>
            </a:extLst>
          </p:cNvPr>
          <p:cNvGraphicFramePr>
            <a:graphicFrameLocks noGrp="1"/>
          </p:cNvGraphicFramePr>
          <p:nvPr userDrawn="1"/>
        </p:nvGraphicFramePr>
        <p:xfrm>
          <a:off x="30829815" y="-55052"/>
          <a:ext cx="6504744" cy="34250140"/>
        </p:xfrm>
        <a:graphic>
          <a:graphicData uri="http://schemas.openxmlformats.org/drawingml/2006/table">
            <a:tbl>
              <a:tblPr firstRow="1" bandRow="1">
                <a:tableStyleId>{5C22544A-7EE6-4342-B048-85BDC9FD1C3A}</a:tableStyleId>
              </a:tblPr>
              <a:tblGrid>
                <a:gridCol w="2306507">
                  <a:extLst>
                    <a:ext uri="{9D8B030D-6E8A-4147-A177-3AD203B41FA5}">
                      <a16:colId xmlns:a16="http://schemas.microsoft.com/office/drawing/2014/main" val="20000"/>
                    </a:ext>
                  </a:extLst>
                </a:gridCol>
                <a:gridCol w="952970">
                  <a:extLst>
                    <a:ext uri="{9D8B030D-6E8A-4147-A177-3AD203B41FA5}">
                      <a16:colId xmlns:a16="http://schemas.microsoft.com/office/drawing/2014/main" val="20001"/>
                    </a:ext>
                  </a:extLst>
                </a:gridCol>
                <a:gridCol w="3245267">
                  <a:extLst>
                    <a:ext uri="{9D8B030D-6E8A-4147-A177-3AD203B41FA5}">
                      <a16:colId xmlns:a16="http://schemas.microsoft.com/office/drawing/2014/main" val="20002"/>
                    </a:ext>
                  </a:extLst>
                </a:gridCol>
              </a:tblGrid>
              <a:tr h="1940366">
                <a:tc gridSpan="3">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2600" b="0" spc="600" dirty="0">
                          <a:solidFill>
                            <a:srgbClr val="1F3A4E"/>
                          </a:solidFill>
                          <a:latin typeface="Arial Black" panose="020B0A04020102020204" pitchFamily="34" charset="0"/>
                        </a:rPr>
                        <a:t>QUICK START GUIDE</a:t>
                      </a:r>
                      <a:br>
                        <a:rPr lang="en-US" sz="26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600" b="1" spc="600" dirty="0">
                        <a:solidFill>
                          <a:schemeClr val="bg1"/>
                        </a:solidFill>
                        <a:latin typeface="Trebuchet MS" pitchFamily="34" charset="0"/>
                      </a:endParaRPr>
                    </a:p>
                  </a:txBody>
                  <a:tcPr marL="126146" marR="63073" marT="89099" marB="29700">
                    <a:solidFill>
                      <a:srgbClr val="FFC000"/>
                    </a:solidFill>
                  </a:tcPr>
                </a:tc>
                <a:tc hMerge="1">
                  <a:txBody>
                    <a:bodyPr/>
                    <a:lstStyle/>
                    <a:p>
                      <a:endParaRPr lang="en-NG"/>
                    </a:p>
                  </a:txBody>
                  <a:tcPr/>
                </a:tc>
                <a:tc hMerge="1">
                  <a:txBody>
                    <a:bodyPr/>
                    <a:lstStyle/>
                    <a:p>
                      <a:endParaRPr lang="en-NG"/>
                    </a:p>
                  </a:txBody>
                  <a:tcPr/>
                </a:tc>
                <a:extLst>
                  <a:ext uri="{0D108BD9-81ED-4DB2-BD59-A6C34878D82A}">
                    <a16:rowId xmlns:a16="http://schemas.microsoft.com/office/drawing/2014/main" val="10000"/>
                  </a:ext>
                </a:extLst>
              </a:tr>
              <a:tr h="6137892">
                <a:tc gridSpan="3">
                  <a:txBody>
                    <a:bodyPr/>
                    <a:lstStyle/>
                    <a:p>
                      <a:pPr algn="l"/>
                      <a:r>
                        <a:rPr lang="en-US" sz="1800" b="1" baseline="0" dirty="0">
                          <a:solidFill>
                            <a:srgbClr val="FFC000"/>
                          </a:solidFill>
                          <a:latin typeface="Arial" panose="02080604020202020204" pitchFamily="34" charset="0"/>
                          <a:cs typeface="Arial" panose="02080604020202020204" pitchFamily="34" charset="0"/>
                        </a:rPr>
                        <a:t>How to change the template colors</a:t>
                      </a:r>
                    </a:p>
                    <a:p>
                      <a:pPr marL="0" indent="0" algn="l" defTabSz="114300"/>
                      <a:r>
                        <a:rPr lang="en-US" sz="1600" b="0" baseline="0" dirty="0">
                          <a:solidFill>
                            <a:srgbClr val="D9D9D9"/>
                          </a:solidFill>
                          <a:latin typeface="Arial" panose="02080604020202020204" pitchFamily="34" charset="0"/>
                          <a:cs typeface="Arial" panose="0208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18"/>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80604020202020204" pitchFamily="34" charset="0"/>
                        <a:cs typeface="Arial" panose="02080604020202020204" pitchFamily="34" charset="0"/>
                      </a:endParaRPr>
                    </a:p>
                    <a:p>
                      <a:pPr marL="0" indent="0" algn="l" defTabSz="114300"/>
                      <a:r>
                        <a:rPr lang="en-US" sz="1600" b="0" baseline="0" dirty="0">
                          <a:solidFill>
                            <a:srgbClr val="D9D9D9"/>
                          </a:solidFill>
                          <a:latin typeface="Arial" panose="02080604020202020204" pitchFamily="34" charset="0"/>
                          <a:cs typeface="Arial" panose="0208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80604020202020204" pitchFamily="34" charset="0"/>
                        <a:cs typeface="Arial" panose="02080604020202020204" pitchFamily="34" charset="0"/>
                      </a:endParaRPr>
                    </a:p>
                    <a:p>
                      <a:pPr marL="0" indent="0" algn="l" defTabSz="114300"/>
                      <a:r>
                        <a:rPr lang="en-US" sz="1600" b="0" baseline="0" dirty="0">
                          <a:solidFill>
                            <a:srgbClr val="D9D9D9"/>
                          </a:solidFill>
                          <a:latin typeface="Arial" panose="02080604020202020204" pitchFamily="34" charset="0"/>
                          <a:cs typeface="Arial" panose="02080604020202020204" pitchFamily="34" charset="0"/>
                        </a:rPr>
                        <a:t>After you finish working on the SLIDE MASTER, it is important that you go to VIEW &gt; NORMAL to continue working on your poster. </a:t>
                      </a:r>
                    </a:p>
                  </a:txBody>
                  <a:tcPr marL="126146" marR="63073" marT="89099" marB="29700">
                    <a:solidFill>
                      <a:schemeClr val="tx1"/>
                    </a:solidFill>
                  </a:tcPr>
                </a:tc>
                <a:tc hMerge="1">
                  <a:txBody>
                    <a:bodyPr/>
                    <a:lstStyle/>
                    <a:p>
                      <a:endParaRPr lang="en-NG"/>
                    </a:p>
                  </a:txBody>
                  <a:tcPr marL="182880" marT="137160">
                    <a:blipFill rotWithShape="1">
                      <a:blip r:embed="rId19"/>
                      <a:stretch>
                        <a:fillRect/>
                      </a:stretch>
                    </a:blipFill>
                  </a:tcPr>
                </a:tc>
                <a:tc hMerge="1">
                  <a:txBody>
                    <a:bodyPr/>
                    <a:lstStyle/>
                    <a:p>
                      <a:endParaRPr lang="en-NG"/>
                    </a:p>
                  </a:txBody>
                  <a:tcPr/>
                </a:tc>
                <a:extLst>
                  <a:ext uri="{0D108BD9-81ED-4DB2-BD59-A6C34878D82A}">
                    <a16:rowId xmlns:a16="http://schemas.microsoft.com/office/drawing/2014/main" val="10001"/>
                  </a:ext>
                </a:extLst>
              </a:tr>
              <a:tr h="3326342">
                <a:tc gridSpan="3">
                  <a:txBody>
                    <a:bodyPr/>
                    <a:lstStyle/>
                    <a:p>
                      <a:r>
                        <a:rPr lang="en-US" sz="1800" b="1" dirty="0">
                          <a:solidFill>
                            <a:srgbClr val="FFC000"/>
                          </a:solidFill>
                          <a:latin typeface="Arial" panose="02080604020202020204" pitchFamily="34" charset="0"/>
                          <a:cs typeface="Arial" panose="02080604020202020204" pitchFamily="34" charset="0"/>
                        </a:rPr>
                        <a:t>How to change the column layout configuration</a:t>
                      </a:r>
                    </a:p>
                    <a:p>
                      <a:r>
                        <a:rPr lang="en-US" sz="1600" dirty="0">
                          <a:solidFill>
                            <a:srgbClr val="D9D9D9"/>
                          </a:solidFill>
                          <a:latin typeface="Arial" panose="02080604020202020204" pitchFamily="34" charset="0"/>
                          <a:cs typeface="Arial" panose="02080604020202020204" pitchFamily="34" charset="0"/>
                        </a:rPr>
                        <a:t>You can manually change the configuration on the columns by going to VIEW &gt; SLIDE MASTER. You can delete columns, resize them or modify them as needed for your layout. </a:t>
                      </a:r>
                    </a:p>
                    <a:p>
                      <a:pPr marL="0" marR="0" indent="0" algn="l" defTabSz="3765550" rtl="0" eaLnBrk="1" fontAlgn="auto" latinLnBrk="0" hangingPunct="1">
                        <a:lnSpc>
                          <a:spcPct val="100000"/>
                        </a:lnSpc>
                        <a:spcBef>
                          <a:spcPts val="0"/>
                        </a:spcBef>
                        <a:spcAft>
                          <a:spcPts val="0"/>
                        </a:spcAft>
                        <a:buClrTx/>
                        <a:buSzTx/>
                        <a:buFontTx/>
                        <a:buNone/>
                        <a:defRPr/>
                      </a:pPr>
                      <a:r>
                        <a:rPr lang="en-US" sz="1600" dirty="0">
                          <a:solidFill>
                            <a:srgbClr val="D9D9D9"/>
                          </a:solidFill>
                          <a:latin typeface="Arial" panose="02080604020202020204" pitchFamily="34" charset="0"/>
                          <a:cs typeface="Arial" panose="02080604020202020204" pitchFamily="34" charset="0"/>
                        </a:rPr>
                        <a:t>You can see a tutorial here: </a:t>
                      </a:r>
                      <a:r>
                        <a:rPr lang="en-US" sz="1600" u="sng" dirty="0">
                          <a:solidFill>
                            <a:srgbClr val="FFC000"/>
                          </a:solidFill>
                          <a:latin typeface="Arial" panose="02080604020202020204" pitchFamily="34" charset="0"/>
                          <a:cs typeface="Arial" panose="02080604020202020204" pitchFamily="34" charset="0"/>
                        </a:rPr>
                        <a:t>https://</a:t>
                      </a:r>
                      <a:r>
                        <a:rPr lang="en-US" sz="1600" u="sng" dirty="0" err="1">
                          <a:solidFill>
                            <a:srgbClr val="FFC000"/>
                          </a:solidFill>
                          <a:latin typeface="Arial" panose="02080604020202020204" pitchFamily="34" charset="0"/>
                          <a:cs typeface="Arial" panose="02080604020202020204" pitchFamily="34" charset="0"/>
                        </a:rPr>
                        <a:t>www.posterpresentations.com</a:t>
                      </a:r>
                      <a:r>
                        <a:rPr lang="en-US" sz="1600" u="sng" dirty="0">
                          <a:solidFill>
                            <a:srgbClr val="FFC000"/>
                          </a:solidFill>
                          <a:latin typeface="Arial" panose="02080604020202020204" pitchFamily="34" charset="0"/>
                          <a:cs typeface="Arial" panose="02080604020202020204" pitchFamily="34" charset="0"/>
                        </a:rPr>
                        <a:t>/how-to-change-the-column-</a:t>
                      </a:r>
                      <a:r>
                        <a:rPr lang="en-US" sz="1600" u="sng" dirty="0" err="1">
                          <a:solidFill>
                            <a:srgbClr val="FFC000"/>
                          </a:solidFill>
                          <a:latin typeface="Arial" panose="02080604020202020204" pitchFamily="34" charset="0"/>
                          <a:cs typeface="Arial" panose="02080604020202020204" pitchFamily="34" charset="0"/>
                        </a:rPr>
                        <a:t>configuration.html</a:t>
                      </a:r>
                      <a:endParaRPr lang="en-US" sz="2800" u="sng" dirty="0">
                        <a:solidFill>
                          <a:srgbClr val="FFC000"/>
                        </a:solidFill>
                      </a:endParaRPr>
                    </a:p>
                  </a:txBody>
                  <a:tcPr marL="126146" marR="63073" marT="89099" marB="29700">
                    <a:solidFill>
                      <a:schemeClr val="tx1"/>
                    </a:solidFill>
                  </a:tcPr>
                </a:tc>
                <a:tc hMerge="1">
                  <a:txBody>
                    <a:bodyPr/>
                    <a:lstStyle/>
                    <a:p>
                      <a:endParaRPr lang="en-NG"/>
                    </a:p>
                  </a:txBody>
                  <a:tcPr marL="182880" marT="137160">
                    <a:blipFill rotWithShape="1">
                      <a:blip r:embed="rId20"/>
                      <a:stretch>
                        <a:fillRect/>
                      </a:stretch>
                    </a:blipFill>
                  </a:tcPr>
                </a:tc>
                <a:tc hMerge="1">
                  <a:txBody>
                    <a:bodyPr/>
                    <a:lstStyle/>
                    <a:p>
                      <a:endParaRPr lang="en-NG"/>
                    </a:p>
                  </a:txBody>
                  <a:tcPr marL="182880" marT="137160">
                    <a:solidFill>
                      <a:srgbClr val="010101"/>
                    </a:solidFill>
                  </a:tcPr>
                </a:tc>
                <a:extLst>
                  <a:ext uri="{0D108BD9-81ED-4DB2-BD59-A6C34878D82A}">
                    <a16:rowId xmlns:a16="http://schemas.microsoft.com/office/drawing/2014/main" val="10002"/>
                  </a:ext>
                </a:extLst>
              </a:tr>
              <a:tr h="336300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600" noProof="0" dirty="0">
                        <a:solidFill>
                          <a:srgbClr val="D9D9D9"/>
                        </a:solidFill>
                        <a:latin typeface="Arial" panose="02080604020202020204" pitchFamily="34" charset="0"/>
                        <a:cs typeface="Arial" panose="02080604020202020204" pitchFamily="34" charset="0"/>
                      </a:endParaRPr>
                    </a:p>
                  </a:txBody>
                  <a:tcPr marL="126146" marR="63073" marT="89099" marB="2970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NG"/>
                    </a:p>
                  </a:txBody>
                  <a:tcPr/>
                </a:tc>
                <a:tc row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800" b="1" noProof="0" dirty="0">
                          <a:solidFill>
                            <a:srgbClr val="FFC000"/>
                          </a:solidFill>
                          <a:latin typeface="Arial" panose="02080604020202020204" pitchFamily="34" charset="0"/>
                          <a:cs typeface="Arial" panose="0208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defRPr/>
                      </a:pPr>
                      <a:r>
                        <a:rPr lang="en-US" sz="1600" noProof="0" dirty="0">
                          <a:solidFill>
                            <a:srgbClr val="D9D9D9"/>
                          </a:solidFill>
                          <a:latin typeface="Arial" panose="02080604020202020204" pitchFamily="34" charset="0"/>
                          <a:cs typeface="Arial" panose="02080604020202020204" pitchFamily="34" charset="0"/>
                        </a:rPr>
                        <a:t>The Quick Start</a:t>
                      </a:r>
                      <a:r>
                        <a:rPr lang="en-US" sz="1600" baseline="0" noProof="0" dirty="0">
                          <a:solidFill>
                            <a:srgbClr val="D9D9D9"/>
                          </a:solidFill>
                          <a:latin typeface="Arial" panose="02080604020202020204" pitchFamily="34" charset="0"/>
                          <a:cs typeface="Arial" panose="02080604020202020204" pitchFamily="34" charset="0"/>
                        </a:rPr>
                        <a:t> Guides</a:t>
                      </a:r>
                      <a:r>
                        <a:rPr lang="en-US" sz="1600" noProof="0" dirty="0">
                          <a:solidFill>
                            <a:srgbClr val="D9D9D9"/>
                          </a:solidFill>
                          <a:latin typeface="Arial" panose="02080604020202020204" pitchFamily="34" charset="0"/>
                          <a:cs typeface="Arial" panose="02080604020202020204" pitchFamily="34" charset="0"/>
                        </a:rPr>
                        <a:t> </a:t>
                      </a:r>
                      <a:r>
                        <a:rPr lang="en-US" sz="1600" u="sng" noProof="0" dirty="0">
                          <a:solidFill>
                            <a:srgbClr val="D9D9D9"/>
                          </a:solidFill>
                          <a:latin typeface="Arial" panose="02080604020202020204" pitchFamily="34" charset="0"/>
                          <a:cs typeface="Arial" panose="02080604020202020204" pitchFamily="34" charset="0"/>
                        </a:rPr>
                        <a:t>are outside the template’s printable area</a:t>
                      </a:r>
                      <a:r>
                        <a:rPr lang="en-US" sz="1600" noProof="0" dirty="0">
                          <a:solidFill>
                            <a:srgbClr val="D9D9D9"/>
                          </a:solidFill>
                          <a:latin typeface="Arial" panose="02080604020202020204" pitchFamily="34" charset="0"/>
                          <a:cs typeface="Arial" panose="02080604020202020204" pitchFamily="34" charset="0"/>
                        </a:rPr>
                        <a:t> and they will not be on the printed poster</a:t>
                      </a:r>
                      <a:r>
                        <a:rPr lang="en-US" sz="1600" baseline="0" noProof="0" dirty="0">
                          <a:solidFill>
                            <a:srgbClr val="D9D9D9"/>
                          </a:solidFill>
                          <a:latin typeface="Arial" panose="02080604020202020204" pitchFamily="34" charset="0"/>
                          <a:cs typeface="Arial" panose="0208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defRPr/>
                      </a:pPr>
                      <a:endParaRPr lang="en-US" sz="1600" baseline="0" noProof="0" dirty="0">
                        <a:solidFill>
                          <a:srgbClr val="D9D9D9"/>
                        </a:solidFill>
                        <a:latin typeface="Arial" panose="02080604020202020204" pitchFamily="34" charset="0"/>
                        <a:cs typeface="Arial" panose="0208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600" baseline="0" noProof="0" dirty="0">
                          <a:solidFill>
                            <a:srgbClr val="D9D9D9"/>
                          </a:solidFill>
                          <a:latin typeface="Arial" panose="02080604020202020204" pitchFamily="34" charset="0"/>
                          <a:cs typeface="Arial" panose="0208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defRPr/>
                      </a:pPr>
                      <a:endParaRPr lang="en-US" sz="1600" baseline="0" noProof="0" dirty="0">
                        <a:solidFill>
                          <a:srgbClr val="D9D9D9"/>
                        </a:solidFill>
                        <a:latin typeface="Arial" panose="02080604020202020204" pitchFamily="34" charset="0"/>
                        <a:cs typeface="Arial" panose="0208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600" baseline="0" noProof="0" dirty="0">
                          <a:solidFill>
                            <a:srgbClr val="D9D9D9"/>
                          </a:solidFill>
                          <a:latin typeface="Arial" panose="02080604020202020204" pitchFamily="34" charset="0"/>
                          <a:cs typeface="Arial" panose="02080604020202020204" pitchFamily="34" charset="0"/>
                        </a:rPr>
                        <a:t>To hide the guides click on the </a:t>
                      </a:r>
                      <a:r>
                        <a:rPr lang="en-US" sz="1600" b="1" baseline="0" noProof="0" dirty="0">
                          <a:solidFill>
                            <a:srgbClr val="D9D9D9"/>
                          </a:solidFill>
                          <a:latin typeface="Arial" panose="02080604020202020204" pitchFamily="34" charset="0"/>
                          <a:cs typeface="Arial" panose="02080604020202020204" pitchFamily="34" charset="0"/>
                        </a:rPr>
                        <a:t>Home</a:t>
                      </a:r>
                      <a:r>
                        <a:rPr lang="en-US" sz="1600" baseline="0" noProof="0" dirty="0">
                          <a:solidFill>
                            <a:srgbClr val="D9D9D9"/>
                          </a:solidFill>
                          <a:latin typeface="Arial" panose="02080604020202020204" pitchFamily="34" charset="0"/>
                          <a:cs typeface="Arial" panose="02080604020202020204" pitchFamily="34" charset="0"/>
                        </a:rPr>
                        <a:t> tab (top of the screen) and then click on the </a:t>
                      </a:r>
                      <a:r>
                        <a:rPr lang="en-US" sz="1600" b="1" baseline="0" noProof="0" dirty="0">
                          <a:solidFill>
                            <a:srgbClr val="D9D9D9"/>
                          </a:solidFill>
                          <a:latin typeface="Arial" panose="02080604020202020204" pitchFamily="34" charset="0"/>
                          <a:cs typeface="Arial" panose="02080604020202020204" pitchFamily="34" charset="0"/>
                        </a:rPr>
                        <a:t>Layout</a:t>
                      </a:r>
                      <a:r>
                        <a:rPr lang="en-US" sz="1600" baseline="0" noProof="0" dirty="0">
                          <a:solidFill>
                            <a:srgbClr val="D9D9D9"/>
                          </a:solidFill>
                          <a:latin typeface="Arial" panose="02080604020202020204" pitchFamily="34" charset="0"/>
                          <a:cs typeface="Arial" panose="02080604020202020204" pitchFamily="34" charset="0"/>
                        </a:rPr>
                        <a:t> button below to see the available layouts. Choose the </a:t>
                      </a:r>
                      <a:r>
                        <a:rPr lang="en-US" sz="1600" b="1" baseline="0" noProof="0" dirty="0">
                          <a:solidFill>
                            <a:srgbClr val="D9D9D9"/>
                          </a:solidFill>
                          <a:latin typeface="Arial" panose="02080604020202020204" pitchFamily="34" charset="0"/>
                          <a:cs typeface="Arial" panose="02080604020202020204" pitchFamily="34" charset="0"/>
                        </a:rPr>
                        <a:t>Without Guides </a:t>
                      </a:r>
                      <a:r>
                        <a:rPr lang="en-US" sz="1600" b="0" baseline="0" noProof="0" dirty="0">
                          <a:solidFill>
                            <a:srgbClr val="D9D9D9"/>
                          </a:solidFill>
                          <a:latin typeface="Arial" panose="02080604020202020204" pitchFamily="34" charset="0"/>
                          <a:cs typeface="Arial" panose="02080604020202020204" pitchFamily="34" charset="0"/>
                        </a:rPr>
                        <a:t>layout</a:t>
                      </a:r>
                      <a:r>
                        <a:rPr lang="en-US" sz="1600" baseline="0" noProof="0" dirty="0">
                          <a:solidFill>
                            <a:srgbClr val="D9D9D9"/>
                          </a:solidFill>
                          <a:latin typeface="Arial" panose="02080604020202020204" pitchFamily="34" charset="0"/>
                          <a:cs typeface="Arial" panose="02080604020202020204" pitchFamily="34" charset="0"/>
                        </a:rPr>
                        <a:t>.</a:t>
                      </a:r>
                      <a:endParaRPr lang="en-US" sz="1600" noProof="0" dirty="0">
                        <a:solidFill>
                          <a:srgbClr val="D9D9D9"/>
                        </a:solidFill>
                        <a:latin typeface="Arial" panose="02080604020202020204" pitchFamily="34" charset="0"/>
                        <a:cs typeface="Arial" panose="0208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600" noProof="0" dirty="0">
                        <a:solidFill>
                          <a:srgbClr val="D9D9D9"/>
                        </a:solidFill>
                        <a:latin typeface="Arial" panose="02080604020202020204" pitchFamily="34" charset="0"/>
                        <a:cs typeface="Arial" panose="02080604020202020204" pitchFamily="34" charset="0"/>
                      </a:endParaRPr>
                    </a:p>
                  </a:txBody>
                  <a:tcPr marL="126146" marR="63073" marT="89099" marB="29700">
                    <a:solidFill>
                      <a:srgbClr val="010101"/>
                    </a:solidFill>
                  </a:tcPr>
                </a:tc>
                <a:extLst>
                  <a:ext uri="{0D108BD9-81ED-4DB2-BD59-A6C34878D82A}">
                    <a16:rowId xmlns:a16="http://schemas.microsoft.com/office/drawing/2014/main" val="10003"/>
                  </a:ext>
                </a:extLst>
              </a:tr>
              <a:tr h="5824038">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600" noProof="0" dirty="0">
                        <a:solidFill>
                          <a:srgbClr val="D9D9D9"/>
                        </a:solidFill>
                        <a:latin typeface="Arial" panose="02080604020202020204" pitchFamily="34" charset="0"/>
                        <a:cs typeface="Arial" panose="02080604020202020204" pitchFamily="34" charset="0"/>
                      </a:endParaRPr>
                    </a:p>
                  </a:txBody>
                  <a:tcPr marL="126146" marR="63073" marT="89099" marB="29700">
                    <a:solidFill>
                      <a:srgbClr val="010101"/>
                    </a:solidFill>
                  </a:tcPr>
                </a:tc>
                <a:tc hMerge="1">
                  <a:txBody>
                    <a:bodyPr/>
                    <a:lstStyle/>
                    <a:p>
                      <a:endParaRPr lang="en-NG"/>
                    </a:p>
                  </a:txBody>
                  <a:tcPr/>
                </a:tc>
                <a:tc vMerge="1">
                  <a:txBody>
                    <a:bodyPr/>
                    <a:lstStyle/>
                    <a:p>
                      <a:endParaRPr lang="en-NG"/>
                    </a:p>
                  </a:txBody>
                  <a:tcPr/>
                </a:tc>
                <a:extLst>
                  <a:ext uri="{0D108BD9-81ED-4DB2-BD59-A6C34878D82A}">
                    <a16:rowId xmlns:a16="http://schemas.microsoft.com/office/drawing/2014/main" val="10004"/>
                  </a:ext>
                </a:extLst>
              </a:tr>
              <a:tr h="5306307">
                <a:tc gridSpan="2">
                  <a:txBody>
                    <a:bodyPr/>
                    <a:lstStyle/>
                    <a:p>
                      <a:r>
                        <a:rPr lang="en-US" sz="1800" b="1" dirty="0">
                          <a:solidFill>
                            <a:srgbClr val="FFC000"/>
                          </a:solidFill>
                          <a:latin typeface="Arial" panose="02080604020202020204" pitchFamily="34" charset="0"/>
                          <a:cs typeface="Arial" panose="02080604020202020204" pitchFamily="34" charset="0"/>
                        </a:rPr>
                        <a:t>How to</a:t>
                      </a:r>
                      <a:r>
                        <a:rPr lang="en-US" sz="1800" b="1" baseline="0" dirty="0">
                          <a:solidFill>
                            <a:srgbClr val="FFC000"/>
                          </a:solidFill>
                          <a:latin typeface="Arial" panose="02080604020202020204" pitchFamily="34" charset="0"/>
                          <a:cs typeface="Arial" panose="02080604020202020204" pitchFamily="34" charset="0"/>
                        </a:rPr>
                        <a:t> preview your poster prior to printing</a:t>
                      </a:r>
                      <a:endParaRPr lang="en-US" sz="1800" b="1" dirty="0">
                        <a:solidFill>
                          <a:srgbClr val="FFC000"/>
                        </a:solidFill>
                        <a:latin typeface="Arial" panose="02080604020202020204" pitchFamily="34" charset="0"/>
                        <a:cs typeface="Arial" panose="02080604020202020204" pitchFamily="34" charset="0"/>
                      </a:endParaRPr>
                    </a:p>
                    <a:p>
                      <a:r>
                        <a:rPr lang="en-US" sz="1600" dirty="0">
                          <a:solidFill>
                            <a:srgbClr val="D9D9D9"/>
                          </a:solidFill>
                          <a:latin typeface="Arial" panose="02080604020202020204" pitchFamily="34" charset="0"/>
                          <a:cs typeface="Arial" panose="02080604020202020204" pitchFamily="34" charset="0"/>
                        </a:rPr>
                        <a:t>You can preview your poster at any time by pressing the </a:t>
                      </a:r>
                      <a:r>
                        <a:rPr lang="en-US" sz="1600" dirty="0">
                          <a:solidFill>
                            <a:srgbClr val="FFC000"/>
                          </a:solidFill>
                          <a:latin typeface="Arial" panose="02080604020202020204" pitchFamily="34" charset="0"/>
                          <a:cs typeface="Arial" panose="02080604020202020204" pitchFamily="34" charset="0"/>
                        </a:rPr>
                        <a:t>F5 key</a:t>
                      </a:r>
                      <a:r>
                        <a:rPr lang="en-US" sz="1600" dirty="0">
                          <a:solidFill>
                            <a:srgbClr val="D9D9D9"/>
                          </a:solidFill>
                          <a:latin typeface="Arial" panose="02080604020202020204" pitchFamily="34" charset="0"/>
                          <a:cs typeface="Arial" panose="02080604020202020204" pitchFamily="34" charset="0"/>
                        </a:rPr>
                        <a:t> on your keyboard. You will see on the screen what's on your poster and how it should look when printed. Press the </a:t>
                      </a:r>
                      <a:r>
                        <a:rPr lang="en-US" sz="1600" dirty="0">
                          <a:solidFill>
                            <a:srgbClr val="FFC000"/>
                          </a:solidFill>
                          <a:latin typeface="Arial" panose="02080604020202020204" pitchFamily="34" charset="0"/>
                          <a:cs typeface="Arial" panose="02080604020202020204" pitchFamily="34" charset="0"/>
                        </a:rPr>
                        <a:t>ESC key </a:t>
                      </a:r>
                      <a:r>
                        <a:rPr lang="en-US" sz="1600" dirty="0">
                          <a:solidFill>
                            <a:srgbClr val="D9D9D9"/>
                          </a:solidFill>
                          <a:latin typeface="Arial" panose="02080604020202020204" pitchFamily="34" charset="0"/>
                          <a:cs typeface="Arial" panose="02080604020202020204" pitchFamily="34" charset="0"/>
                        </a:rPr>
                        <a:t>to exit Preview.</a:t>
                      </a:r>
                    </a:p>
                  </a:txBody>
                  <a:tcPr marL="126146" marR="63073" marT="89099" marB="29700">
                    <a:solidFill>
                      <a:srgbClr val="010101"/>
                    </a:solidFill>
                  </a:tcPr>
                </a:tc>
                <a:tc hMerge="1">
                  <a:txBody>
                    <a:bodyPr/>
                    <a:lstStyle/>
                    <a:p>
                      <a:endParaRPr lang="en-NG"/>
                    </a:p>
                  </a:txBody>
                  <a:tcPr/>
                </a:tc>
                <a:tc>
                  <a:txBody>
                    <a:bodyPr/>
                    <a:lstStyle/>
                    <a:p>
                      <a:pPr algn="ctr"/>
                      <a:r>
                        <a:rPr lang="en-US" sz="7500" b="1" dirty="0">
                          <a:solidFill>
                            <a:srgbClr val="D9D9D9"/>
                          </a:solidFill>
                          <a:latin typeface="Arial" panose="02080604020202020204" pitchFamily="34" charset="0"/>
                          <a:cs typeface="Arial" panose="02080604020202020204" pitchFamily="34" charset="0"/>
                        </a:rPr>
                        <a:t>F5</a:t>
                      </a:r>
                      <a:r>
                        <a:rPr lang="en-US" sz="1600" baseline="0" dirty="0">
                          <a:solidFill>
                            <a:srgbClr val="D9D9D9"/>
                          </a:solidFill>
                          <a:latin typeface="Arial" panose="02080604020202020204" pitchFamily="34" charset="0"/>
                          <a:cs typeface="Arial" panose="02080604020202020204" pitchFamily="34" charset="0"/>
                        </a:rPr>
                        <a:t> </a:t>
                      </a:r>
                      <a:endParaRPr lang="en-US" sz="2800" dirty="0"/>
                    </a:p>
                  </a:txBody>
                  <a:tcPr marL="126146" marR="63073" marT="89099" marB="29700" anchor="ctr">
                    <a:solidFill>
                      <a:schemeClr val="tx1">
                        <a:lumMod val="95000"/>
                        <a:lumOff val="5000"/>
                      </a:schemeClr>
                    </a:solidFill>
                  </a:tcPr>
                </a:tc>
                <a:extLst>
                  <a:ext uri="{0D108BD9-81ED-4DB2-BD59-A6C34878D82A}">
                    <a16:rowId xmlns:a16="http://schemas.microsoft.com/office/drawing/2014/main" val="10005"/>
                  </a:ext>
                </a:extLst>
              </a:tr>
              <a:tr h="5385505">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26146" marR="63073" marT="89099" marB="29700">
                    <a:solidFill>
                      <a:srgbClr val="010101"/>
                    </a:solidFill>
                  </a:tcPr>
                </a:tc>
                <a:tc hMerge="1">
                  <a:txBody>
                    <a:bodyPr/>
                    <a:lstStyle/>
                    <a:p>
                      <a:endParaRPr lang="en-NG"/>
                    </a:p>
                  </a:txBody>
                  <a:tcPr/>
                </a:tc>
                <a:tc hMerge="1">
                  <a:txBody>
                    <a:bodyPr/>
                    <a:lstStyle/>
                    <a:p>
                      <a:endParaRPr lang="en-NG"/>
                    </a:p>
                  </a:txBody>
                  <a:tcPr/>
                </a:tc>
                <a:extLst>
                  <a:ext uri="{0D108BD9-81ED-4DB2-BD59-A6C34878D82A}">
                    <a16:rowId xmlns:a16="http://schemas.microsoft.com/office/drawing/2014/main" val="10006"/>
                  </a:ext>
                </a:extLst>
              </a:tr>
              <a:tr h="880057">
                <a:tc gridSpan="3">
                  <a:txBody>
                    <a:bodyPr/>
                    <a:lstStyle/>
                    <a:p>
                      <a:endParaRPr lang="en-US" sz="1600" dirty="0">
                        <a:solidFill>
                          <a:srgbClr val="1F3A4E"/>
                        </a:solidFill>
                      </a:endParaRPr>
                    </a:p>
                  </a:txBody>
                  <a:tcPr marL="126146" marR="63073" marT="89099" marB="2970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NG"/>
                    </a:p>
                  </a:txBody>
                  <a:tcPr/>
                </a:tc>
                <a:tc hMerge="1">
                  <a:txBody>
                    <a:bodyPr/>
                    <a:lstStyle/>
                    <a:p>
                      <a:endParaRPr lang="en-NG"/>
                    </a:p>
                  </a:txBody>
                  <a:tcPr/>
                </a:tc>
                <a:extLst>
                  <a:ext uri="{0D108BD9-81ED-4DB2-BD59-A6C34878D82A}">
                    <a16:rowId xmlns:a16="http://schemas.microsoft.com/office/drawing/2014/main" val="10007"/>
                  </a:ext>
                </a:extLst>
              </a:tr>
              <a:tr h="2086632">
                <a:tc>
                  <a:txBody>
                    <a:bodyPr/>
                    <a:lstStyle/>
                    <a:p>
                      <a:pPr>
                        <a:lnSpc>
                          <a:spcPts val="2600"/>
                        </a:lnSpc>
                      </a:pPr>
                      <a:r>
                        <a:rPr lang="en-US" sz="1300" dirty="0">
                          <a:solidFill>
                            <a:schemeClr val="bg1">
                              <a:lumMod val="85000"/>
                            </a:schemeClr>
                          </a:solidFill>
                          <a:latin typeface="Arial"/>
                          <a:cs typeface="Arial"/>
                        </a:rPr>
                        <a:t>© 2019</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126146" marR="63073" marT="89099" marB="29700">
                    <a:solidFill>
                      <a:srgbClr val="010101"/>
                    </a:solidFill>
                  </a:tcPr>
                </a:tc>
                <a:tc gridSpan="2">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9120" rtl="0" eaLnBrk="1" fontAlgn="auto" latinLnBrk="0" hangingPunct="1">
                        <a:lnSpc>
                          <a:spcPct val="100000"/>
                        </a:lnSpc>
                        <a:spcBef>
                          <a:spcPts val="0"/>
                        </a:spcBef>
                        <a:spcAft>
                          <a:spcPts val="0"/>
                        </a:spcAft>
                        <a:buClrTx/>
                        <a:buSzTx/>
                        <a:buFontTx/>
                        <a:buNone/>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1200" dirty="0">
                        <a:solidFill>
                          <a:schemeClr val="bg1">
                            <a:lumMod val="85000"/>
                          </a:schemeClr>
                        </a:solidFill>
                        <a:latin typeface="Arial"/>
                        <a:cs typeface="Arial"/>
                      </a:endParaRPr>
                    </a:p>
                  </a:txBody>
                  <a:tcPr marL="126146" marR="63073" marT="89099" marB="29700">
                    <a:solidFill>
                      <a:srgbClr val="010101"/>
                    </a:solidFill>
                  </a:tcPr>
                </a:tc>
                <a:tc hMerge="1">
                  <a:txBody>
                    <a:bodyPr/>
                    <a:lstStyle/>
                    <a:p>
                      <a:endParaRPr lang="en-NG"/>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435720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667901" y="1969879"/>
            <a:ext cx="15403548" cy="514051"/>
          </a:xfrm>
        </p:spPr>
        <p:txBody>
          <a:bodyPr/>
          <a:lstStyle/>
          <a:p>
            <a:r>
              <a:rPr lang="en-US" dirty="0">
                <a:latin typeface="Georgia" panose="02040502050405020303" pitchFamily="18" charset="0"/>
              </a:rPr>
              <a:t>Obafemi Awolowo University(Electronic and Electrical Engineering)</a:t>
            </a:r>
          </a:p>
        </p:txBody>
      </p:sp>
      <p:sp>
        <p:nvSpPr>
          <p:cNvPr id="3" name="Text Placeholder 2"/>
          <p:cNvSpPr>
            <a:spLocks noGrp="1"/>
          </p:cNvSpPr>
          <p:nvPr>
            <p:ph type="body" sz="quarter" idx="11"/>
          </p:nvPr>
        </p:nvSpPr>
        <p:spPr>
          <a:xfrm>
            <a:off x="7939983" y="1133355"/>
            <a:ext cx="15095301" cy="757130"/>
          </a:xfrm>
        </p:spPr>
        <p:txBody>
          <a:bodyPr/>
          <a:lstStyle/>
          <a:p>
            <a:r>
              <a:rPr lang="en-US" sz="4800" dirty="0">
                <a:latin typeface="Georgia" panose="02040502050405020303" pitchFamily="18" charset="0"/>
              </a:rPr>
              <a:t>Ogundeji Abiola Samuel (EEG/2018/114)</a:t>
            </a:r>
          </a:p>
        </p:txBody>
      </p:sp>
      <p:sp>
        <p:nvSpPr>
          <p:cNvPr id="4" name="Text Placeholder 3"/>
          <p:cNvSpPr>
            <a:spLocks noGrp="1"/>
          </p:cNvSpPr>
          <p:nvPr>
            <p:ph type="body" sz="quarter" idx="12"/>
          </p:nvPr>
        </p:nvSpPr>
        <p:spPr>
          <a:xfrm>
            <a:off x="2116148" y="32720"/>
            <a:ext cx="25819767" cy="1006429"/>
          </a:xfrm>
        </p:spPr>
        <p:txBody>
          <a:bodyPr/>
          <a:lstStyle/>
          <a:p>
            <a:r>
              <a:rPr lang="en-US" sz="6600" dirty="0">
                <a:latin typeface="Georgia" panose="02040502050405020303" pitchFamily="18" charset="0"/>
              </a:rPr>
              <a:t>NON INTRUSIVE  LOAD  MONITORING</a:t>
            </a:r>
          </a:p>
        </p:txBody>
      </p:sp>
      <p:sp>
        <p:nvSpPr>
          <p:cNvPr id="5" name="Text Placeholder 4"/>
          <p:cNvSpPr>
            <a:spLocks noGrp="1"/>
          </p:cNvSpPr>
          <p:nvPr>
            <p:ph type="body" sz="quarter" idx="15"/>
          </p:nvPr>
        </p:nvSpPr>
        <p:spPr>
          <a:xfrm>
            <a:off x="658198" y="3092183"/>
            <a:ext cx="6381420" cy="646331"/>
          </a:xfrm>
          <a:solidFill>
            <a:schemeClr val="bg1"/>
          </a:solidFill>
          <a:effectLst>
            <a:outerShdw blurRad="76200" dist="38100" dir="2700000" algn="tl" rotWithShape="0">
              <a:schemeClr val="accent1">
                <a:alpha val="40000"/>
              </a:schemeClr>
            </a:outerShdw>
          </a:effectLst>
        </p:spPr>
        <p:txBody>
          <a:bodyPr/>
          <a:lstStyle/>
          <a:p>
            <a:r>
              <a:rPr lang="en-US" sz="4000" dirty="0">
                <a:latin typeface="Georgia" panose="02040502050405020303" pitchFamily="18" charset="0"/>
              </a:rPr>
              <a:t>INTRODUCTION</a:t>
            </a:r>
          </a:p>
        </p:txBody>
      </p:sp>
      <p:sp>
        <p:nvSpPr>
          <p:cNvPr id="13" name="Text Placeholder 12"/>
          <p:cNvSpPr>
            <a:spLocks noGrp="1"/>
          </p:cNvSpPr>
          <p:nvPr>
            <p:ph type="body" sz="quarter" idx="23"/>
          </p:nvPr>
        </p:nvSpPr>
        <p:spPr>
          <a:xfrm>
            <a:off x="38110005" y="-494252"/>
            <a:ext cx="5997071" cy="5382243"/>
          </a:xfrm>
          <a:solidFill>
            <a:schemeClr val="bg2"/>
          </a:solidFill>
        </p:spPr>
        <p:txBody>
          <a:bodyPr wrap="square"/>
          <a:lstStyle/>
          <a:p>
            <a:pPr marL="290042" indent="-290042">
              <a:buFont typeface="Arial" panose="02080604020202020204" pitchFamily="34" charset="0"/>
              <a:buChar char="•"/>
            </a:pPr>
            <a:r>
              <a:rPr lang="en-US" dirty="0"/>
              <a:t>    to develop a non-intrusive system to track the consumption of individual loads for consumers.</a:t>
            </a:r>
          </a:p>
          <a:p>
            <a:pPr marL="290042" indent="-290042">
              <a:buFont typeface="Arial" panose="02080604020202020204" pitchFamily="34" charset="0"/>
              <a:buChar char="•"/>
            </a:pPr>
            <a:r>
              <a:rPr lang="en-US" dirty="0"/>
              <a:t>    to furnish consumers with detailed information on appliance usage.</a:t>
            </a:r>
          </a:p>
          <a:p>
            <a:pPr marL="290042" indent="-290042">
              <a:buFont typeface="Arial" panose="02080604020202020204" pitchFamily="34" charset="0"/>
              <a:buChar char="•"/>
            </a:pPr>
            <a:r>
              <a:rPr lang="en-US" dirty="0"/>
              <a:t>   to create a system aimed at decreasing and conserving electrical energy in residential structures.</a:t>
            </a:r>
          </a:p>
          <a:p>
            <a:pPr marL="290042" indent="-290042">
              <a:buFont typeface="Arial" panose="02080604020202020204" pitchFamily="34" charset="0"/>
              <a:buChar char="•"/>
            </a:pPr>
            <a:r>
              <a:rPr lang="en-US" dirty="0"/>
              <a:t>   to promote energy efficiency, reduce consumption patterns, and enable efficient demand-side management through system development.</a:t>
            </a:r>
          </a:p>
        </p:txBody>
      </p:sp>
      <p:pic>
        <p:nvPicPr>
          <p:cNvPr id="45" name="Picture 44" descr="oaulogo"/>
          <p:cNvPicPr>
            <a:picLocks noChangeAspect="1"/>
          </p:cNvPicPr>
          <p:nvPr/>
        </p:nvPicPr>
        <p:blipFill>
          <a:blip r:embed="rId3"/>
          <a:stretch>
            <a:fillRect/>
          </a:stretch>
        </p:blipFill>
        <p:spPr>
          <a:xfrm>
            <a:off x="1147486" y="389762"/>
            <a:ext cx="3276600" cy="1867835"/>
          </a:xfrm>
          <a:prstGeom prst="rect">
            <a:avLst/>
          </a:prstGeom>
        </p:spPr>
      </p:pic>
      <p:pic>
        <p:nvPicPr>
          <p:cNvPr id="46" name="Picture 45" descr="oaulogo"/>
          <p:cNvPicPr>
            <a:picLocks noChangeAspect="1"/>
          </p:cNvPicPr>
          <p:nvPr/>
        </p:nvPicPr>
        <p:blipFill>
          <a:blip r:embed="rId3"/>
          <a:stretch>
            <a:fillRect/>
          </a:stretch>
        </p:blipFill>
        <p:spPr>
          <a:xfrm>
            <a:off x="25357755" y="329034"/>
            <a:ext cx="3276600" cy="1867835"/>
          </a:xfrm>
          <a:prstGeom prst="rect">
            <a:avLst/>
          </a:prstGeom>
        </p:spPr>
      </p:pic>
      <p:sp>
        <p:nvSpPr>
          <p:cNvPr id="48" name="Text Placeholder 4"/>
          <p:cNvSpPr>
            <a:spLocks noGrp="1"/>
          </p:cNvSpPr>
          <p:nvPr/>
        </p:nvSpPr>
        <p:spPr>
          <a:xfrm>
            <a:off x="560767" y="9881558"/>
            <a:ext cx="6600162" cy="707886"/>
          </a:xfrm>
          <a:prstGeom prst="rect">
            <a:avLst/>
          </a:prstGeom>
          <a:solidFill>
            <a:schemeClr val="bg1"/>
          </a:solidFill>
          <a:effectLst>
            <a:outerShdw blurRad="76200" dist="38100" dir="2700000" algn="tl" rotWithShape="0">
              <a:schemeClr val="accent1">
                <a:alpha val="40000"/>
              </a:schemeClr>
            </a:outerShdw>
          </a:effectLst>
        </p:spPr>
        <p:txBody>
          <a:bodyPr wrap="square">
            <a:spAutoFit/>
          </a:bodyPr>
          <a:lstStyle>
            <a:lvl1pPr marL="0" indent="0" algn="ctr" defTabSz="7802245" rtl="0" eaLnBrk="1" latinLnBrk="0" hangingPunct="1">
              <a:spcBef>
                <a:spcPct val="20000"/>
              </a:spcBef>
              <a:buFont typeface="Arial" panose="02080604020202020204" pitchFamily="34" charset="0"/>
              <a:buNone/>
              <a:defRPr lang="en-US" sz="3000" b="1" kern="1200" dirty="0">
                <a:solidFill>
                  <a:schemeClr val="accent1">
                    <a:lumMod val="50000"/>
                  </a:schemeClr>
                </a:solidFill>
                <a:latin typeface="+mj-lt"/>
                <a:ea typeface="+mn-ea"/>
                <a:cs typeface="+mn-cs"/>
              </a:defRPr>
            </a:lvl1pPr>
            <a:lvl2pPr marL="1354455" indent="-1354455" algn="l" defTabSz="7802245" rtl="0" eaLnBrk="1" latinLnBrk="0" hangingPunct="1">
              <a:spcBef>
                <a:spcPct val="20000"/>
              </a:spcBef>
              <a:buFont typeface="Arial" panose="02080604020202020204" pitchFamily="34" charset="0"/>
              <a:buChar char="–"/>
              <a:defRPr lang="en-US" sz="3200" kern="1200" smtClean="0">
                <a:solidFill>
                  <a:schemeClr val="tx1"/>
                </a:solidFill>
                <a:latin typeface="+mn-lt"/>
                <a:ea typeface="+mn-ea"/>
                <a:cs typeface="+mn-cs"/>
              </a:defRPr>
            </a:lvl2pPr>
            <a:lvl3pPr marL="1354455" indent="-1354455" algn="l" defTabSz="7802245" rtl="0" eaLnBrk="1" latinLnBrk="0" hangingPunct="1">
              <a:spcBef>
                <a:spcPct val="20000"/>
              </a:spcBef>
              <a:buFont typeface="Arial" panose="02080604020202020204" pitchFamily="34" charset="0"/>
              <a:buChar char="•"/>
              <a:defRPr lang="en-US" sz="2000" kern="1200" smtClean="0">
                <a:solidFill>
                  <a:schemeClr val="tx1"/>
                </a:solidFill>
                <a:latin typeface="+mn-lt"/>
                <a:ea typeface="+mn-ea"/>
                <a:cs typeface="+mn-cs"/>
              </a:defRPr>
            </a:lvl3pPr>
            <a:lvl4pPr marL="1354455" indent="-1354455" algn="l" defTabSz="7802245" rtl="0" eaLnBrk="1" latinLnBrk="0" hangingPunct="1">
              <a:spcBef>
                <a:spcPct val="20000"/>
              </a:spcBef>
              <a:buFont typeface="Arial" panose="02080604020202020204" pitchFamily="34" charset="0"/>
              <a:buChar char="–"/>
              <a:defRPr lang="en-US" sz="1600" kern="1200" smtClean="0">
                <a:solidFill>
                  <a:schemeClr val="tx1"/>
                </a:solidFill>
                <a:latin typeface="+mn-lt"/>
                <a:ea typeface="+mn-ea"/>
                <a:cs typeface="+mn-cs"/>
              </a:defRPr>
            </a:lvl4pPr>
            <a:lvl5pPr marL="1354455" indent="-1354455" algn="l" defTabSz="7802245" rtl="0" eaLnBrk="1" latinLnBrk="0" hangingPunct="1">
              <a:spcBef>
                <a:spcPct val="20000"/>
              </a:spcBef>
              <a:buFont typeface="Arial" panose="02080604020202020204" pitchFamily="34" charset="0"/>
              <a:buChar char="»"/>
              <a:defRPr lang="en-US" sz="1600" kern="1200">
                <a:solidFill>
                  <a:schemeClr val="tx1"/>
                </a:solidFill>
                <a:latin typeface="+mn-lt"/>
                <a:ea typeface="+mn-ea"/>
                <a:cs typeface="+mn-cs"/>
              </a:defRPr>
            </a:lvl5pPr>
            <a:lvl6pPr marL="2145665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6pPr>
            <a:lvl7pPr marL="2535809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7pPr>
            <a:lvl8pPr marL="2925889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8pPr>
            <a:lvl9pPr marL="3316033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9pPr>
          </a:lstStyle>
          <a:p>
            <a:r>
              <a:rPr lang="en-US" sz="4000" dirty="0">
                <a:latin typeface="Georgia" panose="02040502050405020303" pitchFamily="18" charset="0"/>
              </a:rPr>
              <a:t>PROBLEM STATEMENT</a:t>
            </a:r>
          </a:p>
        </p:txBody>
      </p:sp>
      <p:sp>
        <p:nvSpPr>
          <p:cNvPr id="49" name="Text Placeholder 11"/>
          <p:cNvSpPr>
            <a:spLocks noGrp="1"/>
          </p:cNvSpPr>
          <p:nvPr/>
        </p:nvSpPr>
        <p:spPr>
          <a:xfrm>
            <a:off x="741500" y="11312377"/>
            <a:ext cx="6224991" cy="8490865"/>
          </a:xfrm>
          <a:prstGeom prst="rect">
            <a:avLst/>
          </a:prstGeom>
          <a:blipFill dpi="0" rotWithShape="1">
            <a:blip r:embed="rId4"/>
            <a:srcRect/>
            <a:tile tx="88900" ty="0" sx="100000" sy="100000" flip="none" algn="tl"/>
          </a:blipFill>
          <a:ln w="146050">
            <a:solidFill>
              <a:schemeClr val="tx1">
                <a:lumMod val="65000"/>
                <a:lumOff val="35000"/>
              </a:schemeClr>
            </a:solidFill>
          </a:ln>
        </p:spPr>
        <p:txBody>
          <a:bodyPr wrap="square" lIns="232036" tIns="232036" rIns="232036" bIns="232036">
            <a:spAutoFit/>
          </a:bodyPr>
          <a:lstStyle>
            <a:lvl1pPr marL="0" indent="0" algn="l" rtl="0" eaLnBrk="1" latinLnBrk="0" hangingPunct="1">
              <a:spcBef>
                <a:spcPct val="20000"/>
              </a:spcBef>
              <a:buFont typeface="Arial" panose="02080604020202020204" pitchFamily="34" charset="0"/>
              <a:buNone/>
              <a:defRPr lang="en-US" sz="3200" kern="1200" dirty="0">
                <a:solidFill>
                  <a:schemeClr val="tx1"/>
                </a:solidFill>
                <a:latin typeface="+mn-lt"/>
                <a:ea typeface="+mn-ea"/>
                <a:cs typeface="+mn-cs"/>
              </a:defRPr>
            </a:lvl1pPr>
            <a:lvl2pPr marL="462280" indent="-231775" algn="l" rtl="0" eaLnBrk="1" latinLnBrk="0" hangingPunct="1">
              <a:spcBef>
                <a:spcPct val="20000"/>
              </a:spcBef>
              <a:buFont typeface="Arial" panose="02080604020202020204" pitchFamily="34" charset="0"/>
              <a:buChar char="–"/>
              <a:defRPr lang="en-US" sz="2400" kern="1200" dirty="0">
                <a:solidFill>
                  <a:schemeClr val="tx1"/>
                </a:solidFill>
                <a:latin typeface="+mn-lt"/>
                <a:ea typeface="+mn-ea"/>
                <a:cs typeface="+mn-cs"/>
              </a:defRPr>
            </a:lvl2pPr>
            <a:lvl3pPr marL="462280" indent="-231775" algn="l" rtl="0" eaLnBrk="1" latinLnBrk="0" hangingPunct="1">
              <a:spcBef>
                <a:spcPct val="20000"/>
              </a:spcBef>
              <a:buFont typeface="Arial" panose="02080604020202020204" pitchFamily="34" charset="0"/>
              <a:buChar char="•"/>
              <a:defRPr lang="en-US" sz="1800" kern="1200" dirty="0">
                <a:solidFill>
                  <a:schemeClr val="tx1"/>
                </a:solidFill>
                <a:latin typeface="+mn-lt"/>
                <a:ea typeface="+mn-ea"/>
                <a:cs typeface="+mn-cs"/>
              </a:defRPr>
            </a:lvl3pPr>
            <a:lvl4pPr marL="462280" indent="-231775" algn="l" rtl="0" eaLnBrk="1" latinLnBrk="0" hangingPunct="1">
              <a:spcBef>
                <a:spcPct val="20000"/>
              </a:spcBef>
              <a:buFont typeface="Arial" panose="02080604020202020204" pitchFamily="34" charset="0"/>
              <a:buChar char="–"/>
              <a:defRPr lang="en-US" sz="1200" kern="1200" dirty="0">
                <a:solidFill>
                  <a:schemeClr val="tx1"/>
                </a:solidFill>
                <a:latin typeface="+mn-lt"/>
                <a:ea typeface="+mn-ea"/>
                <a:cs typeface="+mn-cs"/>
              </a:defRPr>
            </a:lvl4pPr>
            <a:lvl5pPr marL="462280" indent="-231775" algn="l" rtl="0" eaLnBrk="1" latinLnBrk="0" hangingPunct="1">
              <a:spcBef>
                <a:spcPct val="20000"/>
              </a:spcBef>
              <a:buFont typeface="Arial" panose="02080604020202020204" pitchFamily="34" charset="0"/>
              <a:buChar char="»"/>
              <a:defRPr lang="en-US" sz="1200" kern="1200" dirty="0">
                <a:solidFill>
                  <a:schemeClr val="tx1"/>
                </a:solidFill>
                <a:latin typeface="+mn-lt"/>
                <a:ea typeface="+mn-ea"/>
                <a:cs typeface="+mn-cs"/>
              </a:defRPr>
            </a:lvl5pPr>
            <a:lvl6pPr marL="2145665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6pPr>
            <a:lvl7pPr marL="2535809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7pPr>
            <a:lvl8pPr marL="2925889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8pPr>
            <a:lvl9pPr marL="3316033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800" dirty="0">
                <a:latin typeface="Georgia" panose="02040502050405020303" pitchFamily="18" charset="0"/>
              </a:rPr>
              <a:t>Global fossil fuel consumption impacts climate change.</a:t>
            </a:r>
          </a:p>
          <a:p>
            <a:pPr marL="342900" indent="-342900">
              <a:lnSpc>
                <a:spcPct val="150000"/>
              </a:lnSpc>
              <a:buFont typeface="Arial" panose="020B0604020202020204" pitchFamily="34" charset="0"/>
              <a:buChar char="•"/>
            </a:pPr>
            <a:r>
              <a:rPr lang="en-US" sz="2800" dirty="0">
                <a:latin typeface="Georgia" panose="02040502050405020303" pitchFamily="18" charset="0"/>
              </a:rPr>
              <a:t>Household energy use comprises over 30% of total energy consumption.</a:t>
            </a:r>
          </a:p>
          <a:p>
            <a:pPr marL="342900" indent="-342900">
              <a:lnSpc>
                <a:spcPct val="150000"/>
              </a:lnSpc>
              <a:buFont typeface="Arial" panose="020B0604020202020204" pitchFamily="34" charset="0"/>
              <a:buChar char="•"/>
            </a:pPr>
            <a:r>
              <a:rPr lang="en-US" sz="2800" dirty="0">
                <a:latin typeface="Georgia" panose="02040502050405020303" pitchFamily="18" charset="0"/>
              </a:rPr>
              <a:t>Research shows effective feedback of energy usage can save up to 20% .</a:t>
            </a:r>
          </a:p>
          <a:p>
            <a:pPr marL="342900" indent="-342900">
              <a:lnSpc>
                <a:spcPct val="150000"/>
              </a:lnSpc>
              <a:buFont typeface="Arial" panose="020B0604020202020204" pitchFamily="34" charset="0"/>
              <a:buChar char="•"/>
            </a:pPr>
            <a:r>
              <a:rPr lang="en-US" sz="2800" dirty="0">
                <a:latin typeface="Georgia" panose="02040502050405020303" pitchFamily="18" charset="0"/>
              </a:rPr>
              <a:t>ILM energy monitoring methods are costly.</a:t>
            </a:r>
          </a:p>
          <a:p>
            <a:pPr marL="342900" indent="-342900">
              <a:lnSpc>
                <a:spcPct val="150000"/>
              </a:lnSpc>
              <a:buFont typeface="Arial" panose="020B0604020202020204" pitchFamily="34" charset="0"/>
              <a:buChar char="•"/>
            </a:pPr>
            <a:r>
              <a:rPr lang="en-US" sz="2800" dirty="0">
                <a:latin typeface="Georgia" panose="02040502050405020303" pitchFamily="18" charset="0"/>
              </a:rPr>
              <a:t>There is a need for affordable, non-intrusive load monitoring.</a:t>
            </a:r>
          </a:p>
        </p:txBody>
      </p:sp>
      <p:sp>
        <p:nvSpPr>
          <p:cNvPr id="56" name="Text Box 55"/>
          <p:cNvSpPr txBox="1"/>
          <p:nvPr/>
        </p:nvSpPr>
        <p:spPr>
          <a:xfrm>
            <a:off x="-8450107" y="7302379"/>
            <a:ext cx="8191337" cy="4410951"/>
          </a:xfrm>
          <a:prstGeom prst="rect">
            <a:avLst/>
          </a:prstGeom>
          <a:solidFill>
            <a:schemeClr val="accent3">
              <a:lumMod val="20000"/>
              <a:lumOff val="80000"/>
            </a:schemeClr>
          </a:solidFill>
          <a:ln w="57150">
            <a:solidFill>
              <a:schemeClr val="bg1"/>
            </a:solidFill>
          </a:ln>
        </p:spPr>
        <p:txBody>
          <a:bodyPr wrap="square" rtlCol="0" anchor="t">
            <a:spAutoFit/>
          </a:bodyPr>
          <a:lstStyle/>
          <a:p>
            <a:r>
              <a:rPr lang="en-US" sz="3508" dirty="0"/>
              <a:t>The measuring module takes the total electrical power reading from the main power board. The microcontroller with </a:t>
            </a:r>
            <a:r>
              <a:rPr lang="en-US" sz="3508" dirty="0" err="1"/>
              <a:t>wifi</a:t>
            </a:r>
            <a:r>
              <a:rPr lang="en-US" sz="3508" dirty="0"/>
              <a:t> capability, saves the electrical data on the SD-Card. The RTC module adds the time stamp to the collected data. The saved data is now sent to the database for further processing.</a:t>
            </a:r>
          </a:p>
        </p:txBody>
      </p:sp>
      <p:pic>
        <p:nvPicPr>
          <p:cNvPr id="8" name="Picture 7">
            <a:extLst>
              <a:ext uri="{FF2B5EF4-FFF2-40B4-BE49-F238E27FC236}">
                <a16:creationId xmlns:a16="http://schemas.microsoft.com/office/drawing/2014/main" id="{AE123365-F237-D2F6-0DB5-D31F38AAFA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42843" y="14067101"/>
            <a:ext cx="6572374" cy="4949485"/>
          </a:xfrm>
          <a:prstGeom prst="rect">
            <a:avLst/>
          </a:prstGeom>
        </p:spPr>
      </p:pic>
      <p:sp>
        <p:nvSpPr>
          <p:cNvPr id="10" name="Text Placeholder 4">
            <a:extLst>
              <a:ext uri="{FF2B5EF4-FFF2-40B4-BE49-F238E27FC236}">
                <a16:creationId xmlns:a16="http://schemas.microsoft.com/office/drawing/2014/main" id="{63C1AFC6-48B7-D0CF-9D0B-93A588D7453C}"/>
              </a:ext>
            </a:extLst>
          </p:cNvPr>
          <p:cNvSpPr>
            <a:spLocks noGrp="1"/>
          </p:cNvSpPr>
          <p:nvPr/>
        </p:nvSpPr>
        <p:spPr>
          <a:xfrm>
            <a:off x="15666627" y="3251002"/>
            <a:ext cx="6381420" cy="707886"/>
          </a:xfrm>
          <a:prstGeom prst="rect">
            <a:avLst/>
          </a:prstGeom>
          <a:solidFill>
            <a:schemeClr val="bg1"/>
          </a:solidFill>
          <a:effectLst>
            <a:outerShdw blurRad="76200" dist="38100" dir="2700000" algn="tl" rotWithShape="0">
              <a:schemeClr val="accent1">
                <a:alpha val="40000"/>
              </a:schemeClr>
            </a:outerShdw>
          </a:effectLst>
        </p:spPr>
        <p:txBody>
          <a:bodyPr wrap="square">
            <a:spAutoFit/>
          </a:bodyPr>
          <a:lstStyle>
            <a:lvl1pPr marL="0" indent="0" algn="ctr" defTabSz="7802245" rtl="0" eaLnBrk="1" latinLnBrk="0" hangingPunct="1">
              <a:spcBef>
                <a:spcPct val="20000"/>
              </a:spcBef>
              <a:buFont typeface="Arial" panose="02080604020202020204" pitchFamily="34" charset="0"/>
              <a:buNone/>
              <a:defRPr lang="en-US" sz="3000" b="1" kern="1200" dirty="0">
                <a:solidFill>
                  <a:schemeClr val="accent1">
                    <a:lumMod val="50000"/>
                  </a:schemeClr>
                </a:solidFill>
                <a:latin typeface="+mj-lt"/>
                <a:ea typeface="+mn-ea"/>
                <a:cs typeface="+mn-cs"/>
              </a:defRPr>
            </a:lvl1pPr>
            <a:lvl2pPr marL="1354455" indent="-1354455" algn="l" defTabSz="7802245" rtl="0" eaLnBrk="1" latinLnBrk="0" hangingPunct="1">
              <a:spcBef>
                <a:spcPct val="20000"/>
              </a:spcBef>
              <a:buFont typeface="Arial" panose="02080604020202020204" pitchFamily="34" charset="0"/>
              <a:buChar char="–"/>
              <a:defRPr lang="en-US" sz="3200" kern="1200" smtClean="0">
                <a:solidFill>
                  <a:schemeClr val="tx1"/>
                </a:solidFill>
                <a:latin typeface="+mn-lt"/>
                <a:ea typeface="+mn-ea"/>
                <a:cs typeface="+mn-cs"/>
              </a:defRPr>
            </a:lvl2pPr>
            <a:lvl3pPr marL="1354455" indent="-1354455" algn="l" defTabSz="7802245" rtl="0" eaLnBrk="1" latinLnBrk="0" hangingPunct="1">
              <a:spcBef>
                <a:spcPct val="20000"/>
              </a:spcBef>
              <a:buFont typeface="Arial" panose="02080604020202020204" pitchFamily="34" charset="0"/>
              <a:buChar char="•"/>
              <a:defRPr lang="en-US" sz="2000" kern="1200" smtClean="0">
                <a:solidFill>
                  <a:schemeClr val="tx1"/>
                </a:solidFill>
                <a:latin typeface="+mn-lt"/>
                <a:ea typeface="+mn-ea"/>
                <a:cs typeface="+mn-cs"/>
              </a:defRPr>
            </a:lvl3pPr>
            <a:lvl4pPr marL="1354455" indent="-1354455" algn="l" defTabSz="7802245" rtl="0" eaLnBrk="1" latinLnBrk="0" hangingPunct="1">
              <a:spcBef>
                <a:spcPct val="20000"/>
              </a:spcBef>
              <a:buFont typeface="Arial" panose="02080604020202020204" pitchFamily="34" charset="0"/>
              <a:buChar char="–"/>
              <a:defRPr lang="en-US" sz="1600" kern="1200" smtClean="0">
                <a:solidFill>
                  <a:schemeClr val="tx1"/>
                </a:solidFill>
                <a:latin typeface="+mn-lt"/>
                <a:ea typeface="+mn-ea"/>
                <a:cs typeface="+mn-cs"/>
              </a:defRPr>
            </a:lvl4pPr>
            <a:lvl5pPr marL="1354455" indent="-1354455" algn="l" defTabSz="7802245" rtl="0" eaLnBrk="1" latinLnBrk="0" hangingPunct="1">
              <a:spcBef>
                <a:spcPct val="20000"/>
              </a:spcBef>
              <a:buFont typeface="Arial" panose="02080604020202020204" pitchFamily="34" charset="0"/>
              <a:buChar char="»"/>
              <a:defRPr lang="en-US" sz="1600" kern="1200">
                <a:solidFill>
                  <a:schemeClr val="tx1"/>
                </a:solidFill>
                <a:latin typeface="+mn-lt"/>
                <a:ea typeface="+mn-ea"/>
                <a:cs typeface="+mn-cs"/>
              </a:defRPr>
            </a:lvl5pPr>
            <a:lvl6pPr marL="2145665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6pPr>
            <a:lvl7pPr marL="2535809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7pPr>
            <a:lvl8pPr marL="2925889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8pPr>
            <a:lvl9pPr marL="3316033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9pPr>
          </a:lstStyle>
          <a:p>
            <a:r>
              <a:rPr lang="en-US" sz="4000" dirty="0">
                <a:latin typeface="Georgia" panose="02040502050405020303" pitchFamily="18" charset="0"/>
              </a:rPr>
              <a:t>BLOCK DIAGRAM</a:t>
            </a:r>
          </a:p>
        </p:txBody>
      </p:sp>
      <p:pic>
        <p:nvPicPr>
          <p:cNvPr id="21" name="Picture 20">
            <a:extLst>
              <a:ext uri="{FF2B5EF4-FFF2-40B4-BE49-F238E27FC236}">
                <a16:creationId xmlns:a16="http://schemas.microsoft.com/office/drawing/2014/main" id="{AB268B62-3D7D-BB36-E9BF-4459832920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7705" y="8251353"/>
            <a:ext cx="6247366" cy="3337450"/>
          </a:xfrm>
          <a:prstGeom prst="rect">
            <a:avLst/>
          </a:prstGeom>
        </p:spPr>
      </p:pic>
      <p:pic>
        <p:nvPicPr>
          <p:cNvPr id="27" name="Picture 26">
            <a:extLst>
              <a:ext uri="{FF2B5EF4-FFF2-40B4-BE49-F238E27FC236}">
                <a16:creationId xmlns:a16="http://schemas.microsoft.com/office/drawing/2014/main" id="{DDF053E1-57D9-7561-0668-9B98466EDD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0786" y="3134498"/>
            <a:ext cx="5725634" cy="3592701"/>
          </a:xfrm>
          <a:prstGeom prst="rect">
            <a:avLst/>
          </a:prstGeom>
        </p:spPr>
      </p:pic>
      <p:sp>
        <p:nvSpPr>
          <p:cNvPr id="29" name="Text Placeholder 11"/>
          <p:cNvSpPr txBox="1">
            <a:spLocks/>
          </p:cNvSpPr>
          <p:nvPr/>
        </p:nvSpPr>
        <p:spPr>
          <a:xfrm>
            <a:off x="560767" y="3897200"/>
            <a:ext cx="6433523" cy="5411738"/>
          </a:xfrm>
          <a:prstGeom prst="rect">
            <a:avLst/>
          </a:prstGeom>
          <a:blipFill dpi="0" rotWithShape="1">
            <a:blip r:embed="rId4"/>
            <a:srcRect/>
            <a:tile tx="88900" ty="0" sx="100000" sy="100000" flip="none" algn="tl"/>
          </a:blipFill>
          <a:ln w="146050">
            <a:solidFill>
              <a:schemeClr val="tx1">
                <a:lumMod val="65000"/>
                <a:lumOff val="35000"/>
              </a:schemeClr>
            </a:solidFill>
          </a:ln>
        </p:spPr>
        <p:txBody>
          <a:bodyPr vert="horz" wrap="square" lIns="365760" tIns="365760" rIns="365760" bIns="365760" rtlCol="0">
            <a:spAutoFit/>
          </a:bodyPr>
          <a:lstStyle>
            <a:lvl1pPr marL="0" indent="0" algn="l" defTabSz="2851191" rtl="0" eaLnBrk="1" latinLnBrk="0" hangingPunct="1">
              <a:lnSpc>
                <a:spcPct val="90000"/>
              </a:lnSpc>
              <a:spcBef>
                <a:spcPts val="3118"/>
              </a:spcBef>
              <a:buFont typeface="Arial" panose="020B0604020202020204" pitchFamily="34" charset="0"/>
              <a:buNone/>
              <a:defRPr lang="en-US" sz="2030" kern="1200" dirty="0">
                <a:solidFill>
                  <a:schemeClr val="tx1"/>
                </a:solidFill>
                <a:latin typeface="+mn-lt"/>
                <a:ea typeface="+mn-ea"/>
                <a:cs typeface="+mn-cs"/>
              </a:defRPr>
            </a:lvl1pPr>
            <a:lvl2pPr marL="293266" indent="-147035" algn="l" defTabSz="2851191" rtl="0" eaLnBrk="1" latinLnBrk="0" hangingPunct="1">
              <a:lnSpc>
                <a:spcPct val="90000"/>
              </a:lnSpc>
              <a:spcBef>
                <a:spcPts val="1559"/>
              </a:spcBef>
              <a:buFont typeface="Arial" panose="020B0604020202020204" pitchFamily="34" charset="0"/>
              <a:buChar char="•"/>
              <a:defRPr lang="en-US" sz="1522" kern="1200" dirty="0">
                <a:solidFill>
                  <a:schemeClr val="tx1"/>
                </a:solidFill>
                <a:latin typeface="+mn-lt"/>
                <a:ea typeface="+mn-ea"/>
                <a:cs typeface="+mn-cs"/>
              </a:defRPr>
            </a:lvl2pPr>
            <a:lvl3pPr marL="293266" indent="-147035" algn="l" defTabSz="2851191" rtl="0" eaLnBrk="1" latinLnBrk="0" hangingPunct="1">
              <a:lnSpc>
                <a:spcPct val="90000"/>
              </a:lnSpc>
              <a:spcBef>
                <a:spcPts val="1559"/>
              </a:spcBef>
              <a:buFont typeface="Arial" panose="020B0604020202020204" pitchFamily="34" charset="0"/>
              <a:buChar char="•"/>
              <a:defRPr lang="en-US" sz="1143" kern="1200" dirty="0">
                <a:solidFill>
                  <a:schemeClr val="tx1"/>
                </a:solidFill>
                <a:latin typeface="+mn-lt"/>
                <a:ea typeface="+mn-ea"/>
                <a:cs typeface="+mn-cs"/>
              </a:defRPr>
            </a:lvl3pPr>
            <a:lvl4pPr marL="293266" indent="-147035" algn="l" defTabSz="2851191" rtl="0" eaLnBrk="1" latinLnBrk="0" hangingPunct="1">
              <a:lnSpc>
                <a:spcPct val="90000"/>
              </a:lnSpc>
              <a:spcBef>
                <a:spcPts val="1559"/>
              </a:spcBef>
              <a:buFont typeface="Arial" panose="020B0604020202020204" pitchFamily="34" charset="0"/>
              <a:buChar char="•"/>
              <a:defRPr lang="en-US" sz="762" kern="1200" dirty="0">
                <a:solidFill>
                  <a:schemeClr val="tx1"/>
                </a:solidFill>
                <a:latin typeface="+mn-lt"/>
                <a:ea typeface="+mn-ea"/>
                <a:cs typeface="+mn-cs"/>
              </a:defRPr>
            </a:lvl4pPr>
            <a:lvl5pPr marL="293266" indent="-147035" algn="l" defTabSz="2851191" rtl="0" eaLnBrk="1" latinLnBrk="0" hangingPunct="1">
              <a:lnSpc>
                <a:spcPct val="90000"/>
              </a:lnSpc>
              <a:spcBef>
                <a:spcPts val="1559"/>
              </a:spcBef>
              <a:buFont typeface="Arial" panose="020B0604020202020204" pitchFamily="34" charset="0"/>
              <a:buChar char="•"/>
              <a:defRPr lang="en-US" sz="762" kern="1200" dirty="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Georgia" panose="02040502050405020303" pitchFamily="18" charset="0"/>
              </a:rPr>
              <a:t> This Study focuses on Non-intrusive Load Monitoring (NILM) for household energy management</a:t>
            </a:r>
          </a:p>
          <a:p>
            <a:pPr marL="457200" indent="-457200" algn="just">
              <a:buFont typeface="Arial" panose="020B0604020202020204" pitchFamily="34" charset="0"/>
              <a:buChar char="•"/>
            </a:pPr>
            <a:r>
              <a:rPr lang="en-US" sz="2800" dirty="0">
                <a:latin typeface="Georgia" panose="02040502050405020303" pitchFamily="18" charset="0"/>
              </a:rPr>
              <a:t>NILM involves analysis of energy  usage without direct appliance interference</a:t>
            </a:r>
          </a:p>
          <a:p>
            <a:pPr marL="457200" indent="-457200" algn="just">
              <a:buFont typeface="Arial" panose="020B0604020202020204" pitchFamily="34" charset="0"/>
              <a:buChar char="•"/>
            </a:pPr>
            <a:r>
              <a:rPr lang="en-US" sz="2800" dirty="0">
                <a:latin typeface="Georgia" panose="02040502050405020303" pitchFamily="18" charset="0"/>
              </a:rPr>
              <a:t>This approach provides robust and efficient solution for energy monitoring</a:t>
            </a:r>
          </a:p>
        </p:txBody>
      </p:sp>
      <p:pic>
        <p:nvPicPr>
          <p:cNvPr id="31" name="Picture 30">
            <a:extLst>
              <a:ext uri="{FF2B5EF4-FFF2-40B4-BE49-F238E27FC236}">
                <a16:creationId xmlns:a16="http://schemas.microsoft.com/office/drawing/2014/main" id="{26EA3AAF-6D9A-B897-993F-CEA5E60DA7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04192" y="4228011"/>
            <a:ext cx="6926295" cy="6519256"/>
          </a:xfrm>
          <a:prstGeom prst="rect">
            <a:avLst/>
          </a:prstGeom>
        </p:spPr>
      </p:pic>
      <p:sp>
        <p:nvSpPr>
          <p:cNvPr id="32" name="Text Placeholder 4">
            <a:extLst>
              <a:ext uri="{FF2B5EF4-FFF2-40B4-BE49-F238E27FC236}">
                <a16:creationId xmlns:a16="http://schemas.microsoft.com/office/drawing/2014/main" id="{3CC72881-B585-972C-7AD1-16EDD9B92830}"/>
              </a:ext>
            </a:extLst>
          </p:cNvPr>
          <p:cNvSpPr>
            <a:spLocks noGrp="1"/>
          </p:cNvSpPr>
          <p:nvPr/>
        </p:nvSpPr>
        <p:spPr>
          <a:xfrm>
            <a:off x="8170678" y="13102232"/>
            <a:ext cx="6381420" cy="707886"/>
          </a:xfrm>
          <a:prstGeom prst="rect">
            <a:avLst/>
          </a:prstGeom>
          <a:solidFill>
            <a:schemeClr val="bg1"/>
          </a:solidFill>
        </p:spPr>
        <p:txBody>
          <a:bodyPr wrap="square">
            <a:spAutoFit/>
          </a:bodyPr>
          <a:lstStyle>
            <a:lvl1pPr marL="0" indent="0" algn="ctr" defTabSz="7802245" rtl="0" eaLnBrk="1" latinLnBrk="0" hangingPunct="1">
              <a:spcBef>
                <a:spcPct val="20000"/>
              </a:spcBef>
              <a:buFont typeface="Arial" panose="02080604020202020204" pitchFamily="34" charset="0"/>
              <a:buNone/>
              <a:defRPr lang="en-US" sz="3000" b="1" kern="1200" dirty="0">
                <a:solidFill>
                  <a:schemeClr val="accent1">
                    <a:lumMod val="50000"/>
                  </a:schemeClr>
                </a:solidFill>
                <a:latin typeface="+mj-lt"/>
                <a:ea typeface="+mn-ea"/>
                <a:cs typeface="+mn-cs"/>
              </a:defRPr>
            </a:lvl1pPr>
            <a:lvl2pPr marL="1354455" indent="-1354455" algn="l" defTabSz="7802245" rtl="0" eaLnBrk="1" latinLnBrk="0" hangingPunct="1">
              <a:spcBef>
                <a:spcPct val="20000"/>
              </a:spcBef>
              <a:buFont typeface="Arial" panose="02080604020202020204" pitchFamily="34" charset="0"/>
              <a:buChar char="–"/>
              <a:defRPr lang="en-US" sz="3200" kern="1200" smtClean="0">
                <a:solidFill>
                  <a:schemeClr val="tx1"/>
                </a:solidFill>
                <a:latin typeface="+mn-lt"/>
                <a:ea typeface="+mn-ea"/>
                <a:cs typeface="+mn-cs"/>
              </a:defRPr>
            </a:lvl2pPr>
            <a:lvl3pPr marL="1354455" indent="-1354455" algn="l" defTabSz="7802245" rtl="0" eaLnBrk="1" latinLnBrk="0" hangingPunct="1">
              <a:spcBef>
                <a:spcPct val="20000"/>
              </a:spcBef>
              <a:buFont typeface="Arial" panose="02080604020202020204" pitchFamily="34" charset="0"/>
              <a:buChar char="•"/>
              <a:defRPr lang="en-US" sz="2000" kern="1200" smtClean="0">
                <a:solidFill>
                  <a:schemeClr val="tx1"/>
                </a:solidFill>
                <a:latin typeface="+mn-lt"/>
                <a:ea typeface="+mn-ea"/>
                <a:cs typeface="+mn-cs"/>
              </a:defRPr>
            </a:lvl3pPr>
            <a:lvl4pPr marL="1354455" indent="-1354455" algn="l" defTabSz="7802245" rtl="0" eaLnBrk="1" latinLnBrk="0" hangingPunct="1">
              <a:spcBef>
                <a:spcPct val="20000"/>
              </a:spcBef>
              <a:buFont typeface="Arial" panose="02080604020202020204" pitchFamily="34" charset="0"/>
              <a:buChar char="–"/>
              <a:defRPr lang="en-US" sz="1600" kern="1200" smtClean="0">
                <a:solidFill>
                  <a:schemeClr val="tx1"/>
                </a:solidFill>
                <a:latin typeface="+mn-lt"/>
                <a:ea typeface="+mn-ea"/>
                <a:cs typeface="+mn-cs"/>
              </a:defRPr>
            </a:lvl4pPr>
            <a:lvl5pPr marL="1354455" indent="-1354455" algn="l" defTabSz="7802245" rtl="0" eaLnBrk="1" latinLnBrk="0" hangingPunct="1">
              <a:spcBef>
                <a:spcPct val="20000"/>
              </a:spcBef>
              <a:buFont typeface="Arial" panose="02080604020202020204" pitchFamily="34" charset="0"/>
              <a:buChar char="»"/>
              <a:defRPr lang="en-US" sz="1600" kern="1200">
                <a:solidFill>
                  <a:schemeClr val="tx1"/>
                </a:solidFill>
                <a:latin typeface="+mn-lt"/>
                <a:ea typeface="+mn-ea"/>
                <a:cs typeface="+mn-cs"/>
              </a:defRPr>
            </a:lvl5pPr>
            <a:lvl6pPr marL="2145665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6pPr>
            <a:lvl7pPr marL="2535809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7pPr>
            <a:lvl8pPr marL="2925889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8pPr>
            <a:lvl9pPr marL="3316033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9pPr>
          </a:lstStyle>
          <a:p>
            <a:r>
              <a:rPr lang="en-US" sz="4000" dirty="0">
                <a:latin typeface="Georgia" panose="02040502050405020303" pitchFamily="18" charset="0"/>
              </a:rPr>
              <a:t>METHODOLOGY</a:t>
            </a:r>
          </a:p>
        </p:txBody>
      </p:sp>
      <p:sp>
        <p:nvSpPr>
          <p:cNvPr id="33" name="Text Placeholder 4">
            <a:extLst>
              <a:ext uri="{FF2B5EF4-FFF2-40B4-BE49-F238E27FC236}">
                <a16:creationId xmlns:a16="http://schemas.microsoft.com/office/drawing/2014/main" id="{863E5B19-D4EA-1214-E049-2F7172CBF8E8}"/>
              </a:ext>
            </a:extLst>
          </p:cNvPr>
          <p:cNvSpPr>
            <a:spLocks noGrp="1"/>
          </p:cNvSpPr>
          <p:nvPr/>
        </p:nvSpPr>
        <p:spPr>
          <a:xfrm>
            <a:off x="15822001" y="12173900"/>
            <a:ext cx="5814058" cy="1446550"/>
          </a:xfrm>
          <a:prstGeom prst="rect">
            <a:avLst/>
          </a:prstGeom>
          <a:solidFill>
            <a:schemeClr val="bg1"/>
          </a:solidFill>
          <a:effectLst>
            <a:outerShdw blurRad="76200" dist="38100" dir="2700000" algn="tl" rotWithShape="0">
              <a:schemeClr val="accent1">
                <a:alpha val="40000"/>
              </a:schemeClr>
            </a:outerShdw>
          </a:effectLst>
        </p:spPr>
        <p:txBody>
          <a:bodyPr wrap="square">
            <a:spAutoFit/>
          </a:bodyPr>
          <a:lstStyle>
            <a:lvl1pPr marL="0" indent="0" algn="ctr" defTabSz="7802245" rtl="0" eaLnBrk="1" latinLnBrk="0" hangingPunct="1">
              <a:spcBef>
                <a:spcPct val="20000"/>
              </a:spcBef>
              <a:buFont typeface="Arial" panose="02080604020202020204" pitchFamily="34" charset="0"/>
              <a:buNone/>
              <a:defRPr lang="en-US" sz="3000" b="1" kern="1200" dirty="0">
                <a:solidFill>
                  <a:schemeClr val="accent1">
                    <a:lumMod val="50000"/>
                  </a:schemeClr>
                </a:solidFill>
                <a:latin typeface="+mj-lt"/>
                <a:ea typeface="+mn-ea"/>
                <a:cs typeface="+mn-cs"/>
              </a:defRPr>
            </a:lvl1pPr>
            <a:lvl2pPr marL="1354455" indent="-1354455" algn="l" defTabSz="7802245" rtl="0" eaLnBrk="1" latinLnBrk="0" hangingPunct="1">
              <a:spcBef>
                <a:spcPct val="20000"/>
              </a:spcBef>
              <a:buFont typeface="Arial" panose="02080604020202020204" pitchFamily="34" charset="0"/>
              <a:buChar char="–"/>
              <a:defRPr lang="en-US" sz="3200" kern="1200" smtClean="0">
                <a:solidFill>
                  <a:schemeClr val="tx1"/>
                </a:solidFill>
                <a:latin typeface="+mn-lt"/>
                <a:ea typeface="+mn-ea"/>
                <a:cs typeface="+mn-cs"/>
              </a:defRPr>
            </a:lvl2pPr>
            <a:lvl3pPr marL="1354455" indent="-1354455" algn="l" defTabSz="7802245" rtl="0" eaLnBrk="1" latinLnBrk="0" hangingPunct="1">
              <a:spcBef>
                <a:spcPct val="20000"/>
              </a:spcBef>
              <a:buFont typeface="Arial" panose="02080604020202020204" pitchFamily="34" charset="0"/>
              <a:buChar char="•"/>
              <a:defRPr lang="en-US" sz="2000" kern="1200" smtClean="0">
                <a:solidFill>
                  <a:schemeClr val="tx1"/>
                </a:solidFill>
                <a:latin typeface="+mn-lt"/>
                <a:ea typeface="+mn-ea"/>
                <a:cs typeface="+mn-cs"/>
              </a:defRPr>
            </a:lvl3pPr>
            <a:lvl4pPr marL="1354455" indent="-1354455" algn="l" defTabSz="7802245" rtl="0" eaLnBrk="1" latinLnBrk="0" hangingPunct="1">
              <a:spcBef>
                <a:spcPct val="20000"/>
              </a:spcBef>
              <a:buFont typeface="Arial" panose="02080604020202020204" pitchFamily="34" charset="0"/>
              <a:buChar char="–"/>
              <a:defRPr lang="en-US" sz="1600" kern="1200" smtClean="0">
                <a:solidFill>
                  <a:schemeClr val="tx1"/>
                </a:solidFill>
                <a:latin typeface="+mn-lt"/>
                <a:ea typeface="+mn-ea"/>
                <a:cs typeface="+mn-cs"/>
              </a:defRPr>
            </a:lvl4pPr>
            <a:lvl5pPr marL="1354455" indent="-1354455" algn="l" defTabSz="7802245" rtl="0" eaLnBrk="1" latinLnBrk="0" hangingPunct="1">
              <a:spcBef>
                <a:spcPct val="20000"/>
              </a:spcBef>
              <a:buFont typeface="Arial" panose="02080604020202020204" pitchFamily="34" charset="0"/>
              <a:buChar char="»"/>
              <a:defRPr lang="en-US" sz="1600" kern="1200">
                <a:solidFill>
                  <a:schemeClr val="tx1"/>
                </a:solidFill>
                <a:latin typeface="+mn-lt"/>
                <a:ea typeface="+mn-ea"/>
                <a:cs typeface="+mn-cs"/>
              </a:defRPr>
            </a:lvl5pPr>
            <a:lvl6pPr marL="2145665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6pPr>
            <a:lvl7pPr marL="2535809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7pPr>
            <a:lvl8pPr marL="2925889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8pPr>
            <a:lvl9pPr marL="3316033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9pPr>
          </a:lstStyle>
          <a:p>
            <a:r>
              <a:rPr lang="en-US" sz="4000" dirty="0">
                <a:latin typeface="Georgia" panose="02040502050405020303" pitchFamily="18" charset="0"/>
              </a:rPr>
              <a:t>EXPERIMENTAL </a:t>
            </a:r>
          </a:p>
          <a:p>
            <a:r>
              <a:rPr lang="en-US" sz="4000" dirty="0">
                <a:latin typeface="Georgia" panose="02040502050405020303" pitchFamily="18" charset="0"/>
              </a:rPr>
              <a:t>SET-UP</a:t>
            </a:r>
          </a:p>
        </p:txBody>
      </p:sp>
      <p:sp>
        <p:nvSpPr>
          <p:cNvPr id="40" name="Text Placeholder 4">
            <a:extLst>
              <a:ext uri="{FF2B5EF4-FFF2-40B4-BE49-F238E27FC236}">
                <a16:creationId xmlns:a16="http://schemas.microsoft.com/office/drawing/2014/main" id="{F8ACDFD0-2049-0EA4-48E5-0E2D88DCE75A}"/>
              </a:ext>
            </a:extLst>
          </p:cNvPr>
          <p:cNvSpPr>
            <a:spLocks noGrp="1"/>
          </p:cNvSpPr>
          <p:nvPr/>
        </p:nvSpPr>
        <p:spPr>
          <a:xfrm>
            <a:off x="8094629" y="7921613"/>
            <a:ext cx="6381420" cy="707886"/>
          </a:xfrm>
          <a:prstGeom prst="rect">
            <a:avLst/>
          </a:prstGeom>
          <a:solidFill>
            <a:schemeClr val="bg1"/>
          </a:solidFill>
          <a:effectLst>
            <a:outerShdw blurRad="76200" dist="38100" dir="2700000" algn="tl" rotWithShape="0">
              <a:schemeClr val="accent1">
                <a:alpha val="40000"/>
              </a:schemeClr>
            </a:outerShdw>
          </a:effectLst>
        </p:spPr>
        <p:txBody>
          <a:bodyPr wrap="square">
            <a:spAutoFit/>
          </a:bodyPr>
          <a:lstStyle>
            <a:lvl1pPr marL="0" indent="0" algn="ctr" defTabSz="7802245" rtl="0" eaLnBrk="1" latinLnBrk="0" hangingPunct="1">
              <a:spcBef>
                <a:spcPct val="20000"/>
              </a:spcBef>
              <a:buFont typeface="Arial" panose="02080604020202020204" pitchFamily="34" charset="0"/>
              <a:buNone/>
              <a:defRPr lang="en-US" sz="3000" b="1" kern="1200" dirty="0">
                <a:solidFill>
                  <a:schemeClr val="accent1">
                    <a:lumMod val="50000"/>
                  </a:schemeClr>
                </a:solidFill>
                <a:latin typeface="+mj-lt"/>
                <a:ea typeface="+mn-ea"/>
                <a:cs typeface="+mn-cs"/>
              </a:defRPr>
            </a:lvl1pPr>
            <a:lvl2pPr marL="1354455" indent="-1354455" algn="l" defTabSz="7802245" rtl="0" eaLnBrk="1" latinLnBrk="0" hangingPunct="1">
              <a:spcBef>
                <a:spcPct val="20000"/>
              </a:spcBef>
              <a:buFont typeface="Arial" panose="02080604020202020204" pitchFamily="34" charset="0"/>
              <a:buChar char="–"/>
              <a:defRPr lang="en-US" sz="3200" kern="1200" smtClean="0">
                <a:solidFill>
                  <a:schemeClr val="tx1"/>
                </a:solidFill>
                <a:latin typeface="+mn-lt"/>
                <a:ea typeface="+mn-ea"/>
                <a:cs typeface="+mn-cs"/>
              </a:defRPr>
            </a:lvl2pPr>
            <a:lvl3pPr marL="1354455" indent="-1354455" algn="l" defTabSz="7802245" rtl="0" eaLnBrk="1" latinLnBrk="0" hangingPunct="1">
              <a:spcBef>
                <a:spcPct val="20000"/>
              </a:spcBef>
              <a:buFont typeface="Arial" panose="02080604020202020204" pitchFamily="34" charset="0"/>
              <a:buChar char="•"/>
              <a:defRPr lang="en-US" sz="2000" kern="1200" smtClean="0">
                <a:solidFill>
                  <a:schemeClr val="tx1"/>
                </a:solidFill>
                <a:latin typeface="+mn-lt"/>
                <a:ea typeface="+mn-ea"/>
                <a:cs typeface="+mn-cs"/>
              </a:defRPr>
            </a:lvl3pPr>
            <a:lvl4pPr marL="1354455" indent="-1354455" algn="l" defTabSz="7802245" rtl="0" eaLnBrk="1" latinLnBrk="0" hangingPunct="1">
              <a:spcBef>
                <a:spcPct val="20000"/>
              </a:spcBef>
              <a:buFont typeface="Arial" panose="02080604020202020204" pitchFamily="34" charset="0"/>
              <a:buChar char="–"/>
              <a:defRPr lang="en-US" sz="1600" kern="1200" smtClean="0">
                <a:solidFill>
                  <a:schemeClr val="tx1"/>
                </a:solidFill>
                <a:latin typeface="+mn-lt"/>
                <a:ea typeface="+mn-ea"/>
                <a:cs typeface="+mn-cs"/>
              </a:defRPr>
            </a:lvl4pPr>
            <a:lvl5pPr marL="1354455" indent="-1354455" algn="l" defTabSz="7802245" rtl="0" eaLnBrk="1" latinLnBrk="0" hangingPunct="1">
              <a:spcBef>
                <a:spcPct val="20000"/>
              </a:spcBef>
              <a:buFont typeface="Arial" panose="02080604020202020204" pitchFamily="34" charset="0"/>
              <a:buChar char="»"/>
              <a:defRPr lang="en-US" sz="1600" kern="1200">
                <a:solidFill>
                  <a:schemeClr val="tx1"/>
                </a:solidFill>
                <a:latin typeface="+mn-lt"/>
                <a:ea typeface="+mn-ea"/>
                <a:cs typeface="+mn-cs"/>
              </a:defRPr>
            </a:lvl5pPr>
            <a:lvl6pPr marL="2145665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6pPr>
            <a:lvl7pPr marL="2535809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7pPr>
            <a:lvl8pPr marL="2925889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8pPr>
            <a:lvl9pPr marL="3316033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9pPr>
          </a:lstStyle>
          <a:p>
            <a:r>
              <a:rPr lang="en-US" sz="4000" dirty="0">
                <a:latin typeface="Georgia" panose="02040502050405020303" pitchFamily="18" charset="0"/>
              </a:rPr>
              <a:t>ILM and NILM</a:t>
            </a:r>
          </a:p>
        </p:txBody>
      </p:sp>
      <p:sp>
        <p:nvSpPr>
          <p:cNvPr id="47" name="TextBox 46">
            <a:extLst>
              <a:ext uri="{FF2B5EF4-FFF2-40B4-BE49-F238E27FC236}">
                <a16:creationId xmlns:a16="http://schemas.microsoft.com/office/drawing/2014/main" id="{4C17165B-1DFA-BFFD-DA71-9DDDB48822AA}"/>
              </a:ext>
            </a:extLst>
          </p:cNvPr>
          <p:cNvSpPr txBox="1"/>
          <p:nvPr/>
        </p:nvSpPr>
        <p:spPr>
          <a:xfrm>
            <a:off x="8238993" y="14067101"/>
            <a:ext cx="6293344" cy="5830892"/>
          </a:xfrm>
          <a:prstGeom prst="rect">
            <a:avLst/>
          </a:prstGeom>
          <a:blipFill dpi="0" rotWithShape="1">
            <a:blip r:embed="rId4"/>
            <a:srcRect/>
            <a:tile tx="88900" ty="0" sx="100000" sy="100000" flip="none" algn="tl"/>
          </a:blipFill>
          <a:ln w="146050">
            <a:solidFill>
              <a:schemeClr val="tx1">
                <a:lumMod val="65000"/>
                <a:lumOff val="35000"/>
              </a:schemeClr>
            </a:solidFill>
          </a:ln>
        </p:spPr>
        <p:txBody>
          <a:bodyPr wrap="square">
            <a:spAutoFit/>
          </a:bodyPr>
          <a:lstStyle/>
          <a:p>
            <a:pPr marL="457200" indent="-457200">
              <a:lnSpc>
                <a:spcPct val="150000"/>
              </a:lnSpc>
              <a:buFont typeface="Arial" panose="020B0604020202020204" pitchFamily="34" charset="0"/>
              <a:buChar char="•"/>
            </a:pPr>
            <a:r>
              <a:rPr lang="en-NG" sz="2800" b="1" dirty="0">
                <a:latin typeface="Georgia" panose="02040502050405020303" pitchFamily="18" charset="0"/>
              </a:rPr>
              <a:t>Data Acquisition: </a:t>
            </a:r>
            <a:r>
              <a:rPr lang="en-NG" sz="2800" dirty="0">
                <a:latin typeface="Georgia" panose="02040502050405020303" pitchFamily="18" charset="0"/>
              </a:rPr>
              <a:t>Low frequency or High Frequency Sampling</a:t>
            </a:r>
            <a:endParaRPr lang="en-US" sz="2800" dirty="0">
              <a:latin typeface="Georgia" panose="02040502050405020303" pitchFamily="18" charset="0"/>
            </a:endParaRPr>
          </a:p>
          <a:p>
            <a:pPr marL="457200" indent="-457200">
              <a:lnSpc>
                <a:spcPct val="150000"/>
              </a:lnSpc>
              <a:buFont typeface="Arial" panose="020B0604020202020204" pitchFamily="34" charset="0"/>
              <a:buChar char="•"/>
            </a:pPr>
            <a:r>
              <a:rPr lang="en-US" sz="2800" b="1" dirty="0">
                <a:latin typeface="Georgia" panose="02040502050405020303" pitchFamily="18" charset="0"/>
              </a:rPr>
              <a:t>Feature Extraction: </a:t>
            </a:r>
            <a:r>
              <a:rPr lang="en-US" sz="2800" dirty="0">
                <a:latin typeface="Georgia" panose="02040502050405020303" pitchFamily="18" charset="0"/>
              </a:rPr>
              <a:t>Steady state signature and Transient state signature</a:t>
            </a:r>
          </a:p>
          <a:p>
            <a:pPr marL="457200" indent="-457200">
              <a:lnSpc>
                <a:spcPct val="150000"/>
              </a:lnSpc>
              <a:buFont typeface="Arial" panose="020B0604020202020204" pitchFamily="34" charset="0"/>
              <a:buChar char="•"/>
            </a:pPr>
            <a:r>
              <a:rPr lang="en-US" sz="2800" b="1" dirty="0">
                <a:latin typeface="Georgia" panose="02040502050405020303" pitchFamily="18" charset="0"/>
              </a:rPr>
              <a:t>Appliance Classification: </a:t>
            </a:r>
            <a:r>
              <a:rPr lang="en-US" sz="2800" dirty="0">
                <a:latin typeface="Georgia" panose="02040502050405020303" pitchFamily="18" charset="0"/>
              </a:rPr>
              <a:t>Supervised and Unsupervised machine learning, using Neural Networks </a:t>
            </a:r>
            <a:endParaRPr lang="en-NG" sz="2800" dirty="0">
              <a:latin typeface="Georgia" panose="02040502050405020303" pitchFamily="18" charset="0"/>
            </a:endParaRPr>
          </a:p>
        </p:txBody>
      </p:sp>
      <p:sp>
        <p:nvSpPr>
          <p:cNvPr id="50" name="Text Placeholder 4">
            <a:extLst>
              <a:ext uri="{FF2B5EF4-FFF2-40B4-BE49-F238E27FC236}">
                <a16:creationId xmlns:a16="http://schemas.microsoft.com/office/drawing/2014/main" id="{4213FE92-4399-E0AA-7B68-FEA6CF26DB05}"/>
              </a:ext>
            </a:extLst>
          </p:cNvPr>
          <p:cNvSpPr>
            <a:spLocks noGrp="1"/>
          </p:cNvSpPr>
          <p:nvPr/>
        </p:nvSpPr>
        <p:spPr>
          <a:xfrm>
            <a:off x="23420004" y="3092183"/>
            <a:ext cx="6381420" cy="707886"/>
          </a:xfrm>
          <a:prstGeom prst="rect">
            <a:avLst/>
          </a:prstGeom>
          <a:solidFill>
            <a:schemeClr val="bg1"/>
          </a:solidFill>
          <a:effectLst>
            <a:outerShdw blurRad="76200" dist="38100" dir="2700000" algn="tl" rotWithShape="0">
              <a:schemeClr val="accent1">
                <a:alpha val="40000"/>
              </a:schemeClr>
            </a:outerShdw>
          </a:effectLst>
        </p:spPr>
        <p:txBody>
          <a:bodyPr wrap="square">
            <a:spAutoFit/>
          </a:bodyPr>
          <a:lstStyle>
            <a:lvl1pPr marL="0" indent="0" algn="ctr" defTabSz="7802245" rtl="0" eaLnBrk="1" latinLnBrk="0" hangingPunct="1">
              <a:spcBef>
                <a:spcPct val="20000"/>
              </a:spcBef>
              <a:buFont typeface="Arial" panose="02080604020202020204" pitchFamily="34" charset="0"/>
              <a:buNone/>
              <a:defRPr lang="en-US" sz="3000" b="1" kern="1200" dirty="0">
                <a:solidFill>
                  <a:schemeClr val="accent1">
                    <a:lumMod val="50000"/>
                  </a:schemeClr>
                </a:solidFill>
                <a:latin typeface="+mj-lt"/>
                <a:ea typeface="+mn-ea"/>
                <a:cs typeface="+mn-cs"/>
              </a:defRPr>
            </a:lvl1pPr>
            <a:lvl2pPr marL="1354455" indent="-1354455" algn="l" defTabSz="7802245" rtl="0" eaLnBrk="1" latinLnBrk="0" hangingPunct="1">
              <a:spcBef>
                <a:spcPct val="20000"/>
              </a:spcBef>
              <a:buFont typeface="Arial" panose="02080604020202020204" pitchFamily="34" charset="0"/>
              <a:buChar char="–"/>
              <a:defRPr lang="en-US" sz="3200" kern="1200" smtClean="0">
                <a:solidFill>
                  <a:schemeClr val="tx1"/>
                </a:solidFill>
                <a:latin typeface="+mn-lt"/>
                <a:ea typeface="+mn-ea"/>
                <a:cs typeface="+mn-cs"/>
              </a:defRPr>
            </a:lvl2pPr>
            <a:lvl3pPr marL="1354455" indent="-1354455" algn="l" defTabSz="7802245" rtl="0" eaLnBrk="1" latinLnBrk="0" hangingPunct="1">
              <a:spcBef>
                <a:spcPct val="20000"/>
              </a:spcBef>
              <a:buFont typeface="Arial" panose="02080604020202020204" pitchFamily="34" charset="0"/>
              <a:buChar char="•"/>
              <a:defRPr lang="en-US" sz="2000" kern="1200" smtClean="0">
                <a:solidFill>
                  <a:schemeClr val="tx1"/>
                </a:solidFill>
                <a:latin typeface="+mn-lt"/>
                <a:ea typeface="+mn-ea"/>
                <a:cs typeface="+mn-cs"/>
              </a:defRPr>
            </a:lvl3pPr>
            <a:lvl4pPr marL="1354455" indent="-1354455" algn="l" defTabSz="7802245" rtl="0" eaLnBrk="1" latinLnBrk="0" hangingPunct="1">
              <a:spcBef>
                <a:spcPct val="20000"/>
              </a:spcBef>
              <a:buFont typeface="Arial" panose="02080604020202020204" pitchFamily="34" charset="0"/>
              <a:buChar char="–"/>
              <a:defRPr lang="en-US" sz="1600" kern="1200" smtClean="0">
                <a:solidFill>
                  <a:schemeClr val="tx1"/>
                </a:solidFill>
                <a:latin typeface="+mn-lt"/>
                <a:ea typeface="+mn-ea"/>
                <a:cs typeface="+mn-cs"/>
              </a:defRPr>
            </a:lvl4pPr>
            <a:lvl5pPr marL="1354455" indent="-1354455" algn="l" defTabSz="7802245" rtl="0" eaLnBrk="1" latinLnBrk="0" hangingPunct="1">
              <a:spcBef>
                <a:spcPct val="20000"/>
              </a:spcBef>
              <a:buFont typeface="Arial" panose="02080604020202020204" pitchFamily="34" charset="0"/>
              <a:buChar char="»"/>
              <a:defRPr lang="en-US" sz="1600" kern="1200">
                <a:solidFill>
                  <a:schemeClr val="tx1"/>
                </a:solidFill>
                <a:latin typeface="+mn-lt"/>
                <a:ea typeface="+mn-ea"/>
                <a:cs typeface="+mn-cs"/>
              </a:defRPr>
            </a:lvl5pPr>
            <a:lvl6pPr marL="2145665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6pPr>
            <a:lvl7pPr marL="2535809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7pPr>
            <a:lvl8pPr marL="2925889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8pPr>
            <a:lvl9pPr marL="3316033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9pPr>
          </a:lstStyle>
          <a:p>
            <a:r>
              <a:rPr lang="en-US" sz="4000" dirty="0">
                <a:latin typeface="Georgia" panose="02040502050405020303" pitchFamily="18" charset="0"/>
              </a:rPr>
              <a:t>CURRENT WORK</a:t>
            </a:r>
          </a:p>
        </p:txBody>
      </p:sp>
      <p:sp>
        <p:nvSpPr>
          <p:cNvPr id="53" name="Text Placeholder 4">
            <a:extLst>
              <a:ext uri="{FF2B5EF4-FFF2-40B4-BE49-F238E27FC236}">
                <a16:creationId xmlns:a16="http://schemas.microsoft.com/office/drawing/2014/main" id="{460DAF7C-7C00-674D-2511-426DA6D8299A}"/>
              </a:ext>
            </a:extLst>
          </p:cNvPr>
          <p:cNvSpPr>
            <a:spLocks noGrp="1"/>
          </p:cNvSpPr>
          <p:nvPr/>
        </p:nvSpPr>
        <p:spPr>
          <a:xfrm>
            <a:off x="23131536" y="11359387"/>
            <a:ext cx="6381420" cy="707886"/>
          </a:xfrm>
          <a:prstGeom prst="rect">
            <a:avLst/>
          </a:prstGeom>
          <a:solidFill>
            <a:schemeClr val="bg1"/>
          </a:solidFill>
          <a:effectLst>
            <a:outerShdw blurRad="76200" dist="38100" dir="2700000" algn="tl" rotWithShape="0">
              <a:schemeClr val="accent1">
                <a:alpha val="40000"/>
              </a:schemeClr>
            </a:outerShdw>
          </a:effectLst>
        </p:spPr>
        <p:txBody>
          <a:bodyPr wrap="square">
            <a:spAutoFit/>
          </a:bodyPr>
          <a:lstStyle>
            <a:lvl1pPr marL="0" indent="0" algn="ctr" defTabSz="7802245" rtl="0" eaLnBrk="1" latinLnBrk="0" hangingPunct="1">
              <a:spcBef>
                <a:spcPct val="20000"/>
              </a:spcBef>
              <a:buFont typeface="Arial" panose="02080604020202020204" pitchFamily="34" charset="0"/>
              <a:buNone/>
              <a:defRPr lang="en-US" sz="3000" b="1" kern="1200" dirty="0">
                <a:solidFill>
                  <a:schemeClr val="accent1">
                    <a:lumMod val="50000"/>
                  </a:schemeClr>
                </a:solidFill>
                <a:latin typeface="+mj-lt"/>
                <a:ea typeface="+mn-ea"/>
                <a:cs typeface="+mn-cs"/>
              </a:defRPr>
            </a:lvl1pPr>
            <a:lvl2pPr marL="1354455" indent="-1354455" algn="l" defTabSz="7802245" rtl="0" eaLnBrk="1" latinLnBrk="0" hangingPunct="1">
              <a:spcBef>
                <a:spcPct val="20000"/>
              </a:spcBef>
              <a:buFont typeface="Arial" panose="02080604020202020204" pitchFamily="34" charset="0"/>
              <a:buChar char="–"/>
              <a:defRPr lang="en-US" sz="3200" kern="1200" smtClean="0">
                <a:solidFill>
                  <a:schemeClr val="tx1"/>
                </a:solidFill>
                <a:latin typeface="+mn-lt"/>
                <a:ea typeface="+mn-ea"/>
                <a:cs typeface="+mn-cs"/>
              </a:defRPr>
            </a:lvl2pPr>
            <a:lvl3pPr marL="1354455" indent="-1354455" algn="l" defTabSz="7802245" rtl="0" eaLnBrk="1" latinLnBrk="0" hangingPunct="1">
              <a:spcBef>
                <a:spcPct val="20000"/>
              </a:spcBef>
              <a:buFont typeface="Arial" panose="02080604020202020204" pitchFamily="34" charset="0"/>
              <a:buChar char="•"/>
              <a:defRPr lang="en-US" sz="2000" kern="1200" smtClean="0">
                <a:solidFill>
                  <a:schemeClr val="tx1"/>
                </a:solidFill>
                <a:latin typeface="+mn-lt"/>
                <a:ea typeface="+mn-ea"/>
                <a:cs typeface="+mn-cs"/>
              </a:defRPr>
            </a:lvl3pPr>
            <a:lvl4pPr marL="1354455" indent="-1354455" algn="l" defTabSz="7802245" rtl="0" eaLnBrk="1" latinLnBrk="0" hangingPunct="1">
              <a:spcBef>
                <a:spcPct val="20000"/>
              </a:spcBef>
              <a:buFont typeface="Arial" panose="02080604020202020204" pitchFamily="34" charset="0"/>
              <a:buChar char="–"/>
              <a:defRPr lang="en-US" sz="1600" kern="1200" smtClean="0">
                <a:solidFill>
                  <a:schemeClr val="tx1"/>
                </a:solidFill>
                <a:latin typeface="+mn-lt"/>
                <a:ea typeface="+mn-ea"/>
                <a:cs typeface="+mn-cs"/>
              </a:defRPr>
            </a:lvl4pPr>
            <a:lvl5pPr marL="1354455" indent="-1354455" algn="l" defTabSz="7802245" rtl="0" eaLnBrk="1" latinLnBrk="0" hangingPunct="1">
              <a:spcBef>
                <a:spcPct val="20000"/>
              </a:spcBef>
              <a:buFont typeface="Arial" panose="02080604020202020204" pitchFamily="34" charset="0"/>
              <a:buChar char="»"/>
              <a:defRPr lang="en-US" sz="1600" kern="1200">
                <a:solidFill>
                  <a:schemeClr val="tx1"/>
                </a:solidFill>
                <a:latin typeface="+mn-lt"/>
                <a:ea typeface="+mn-ea"/>
                <a:cs typeface="+mn-cs"/>
              </a:defRPr>
            </a:lvl5pPr>
            <a:lvl6pPr marL="2145665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6pPr>
            <a:lvl7pPr marL="2535809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7pPr>
            <a:lvl8pPr marL="2925889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8pPr>
            <a:lvl9pPr marL="3316033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9pPr>
          </a:lstStyle>
          <a:p>
            <a:r>
              <a:rPr lang="en-US" sz="4000" dirty="0">
                <a:latin typeface="Georgia" panose="02040502050405020303" pitchFamily="18" charset="0"/>
              </a:rPr>
              <a:t>CONCLUSION</a:t>
            </a:r>
          </a:p>
        </p:txBody>
      </p:sp>
      <p:sp>
        <p:nvSpPr>
          <p:cNvPr id="55" name="Rectangle 1">
            <a:extLst>
              <a:ext uri="{FF2B5EF4-FFF2-40B4-BE49-F238E27FC236}">
                <a16:creationId xmlns:a16="http://schemas.microsoft.com/office/drawing/2014/main" id="{C5BFC58F-9DC0-A897-32AC-6B7C6F7BF3D3}"/>
              </a:ext>
            </a:extLst>
          </p:cNvPr>
          <p:cNvSpPr>
            <a:spLocks noChangeArrowheads="1"/>
          </p:cNvSpPr>
          <p:nvPr/>
        </p:nvSpPr>
        <p:spPr bwMode="auto">
          <a:xfrm>
            <a:off x="23294480" y="12173900"/>
            <a:ext cx="6357896" cy="8335039"/>
          </a:xfrm>
          <a:prstGeom prst="rect">
            <a:avLst/>
          </a:prstGeom>
          <a:blipFill dpi="0" rotWithShape="1">
            <a:blip r:embed="rId4"/>
            <a:srcRect/>
            <a:tile tx="88900" ty="0" sx="100000" sy="100000" flip="none" algn="tl"/>
          </a:blipFill>
          <a:ln w="146050">
            <a:solidFill>
              <a:schemeClr val="tx1">
                <a:lumMod val="65000"/>
                <a:lumOff val="35000"/>
              </a:schemeClr>
            </a:solid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NG" altLang="en-NG" sz="2400" b="0" i="0" u="none" strike="noStrike" cap="none" normalizeH="0" baseline="0" dirty="0">
                <a:ln>
                  <a:noFill/>
                </a:ln>
                <a:solidFill>
                  <a:schemeClr val="tx1"/>
                </a:solidFill>
                <a:effectLst/>
                <a:latin typeface="Georgia" panose="02040502050405020303" pitchFamily="18" charset="0"/>
              </a:rPr>
              <a:t>Research indicates that providing users with feedback on their appliances’ energy consumption can lead to a </a:t>
            </a:r>
            <a:r>
              <a:rPr kumimoji="0" lang="en-NG" altLang="en-NG" sz="2400" b="1" i="0" u="none" strike="noStrike" cap="none" normalizeH="0" baseline="0" dirty="0">
                <a:ln>
                  <a:noFill/>
                </a:ln>
                <a:solidFill>
                  <a:schemeClr val="tx1"/>
                </a:solidFill>
                <a:effectLst/>
                <a:latin typeface="Georgia" panose="02040502050405020303" pitchFamily="18" charset="0"/>
              </a:rPr>
              <a:t>20% reduction</a:t>
            </a:r>
            <a:r>
              <a:rPr kumimoji="0" lang="en-NG" altLang="en-NG" sz="2400" b="0" i="0" u="none" strike="noStrike" cap="none" normalizeH="0" baseline="0" dirty="0">
                <a:ln>
                  <a:noFill/>
                </a:ln>
                <a:solidFill>
                  <a:schemeClr val="tx1"/>
                </a:solidFill>
                <a:effectLst/>
                <a:latin typeface="Georgia" panose="02040502050405020303" pitchFamily="18" charset="0"/>
              </a:rPr>
              <a:t> in household energy consumption.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NG" altLang="en-NG" sz="2400" b="0" i="0" u="none" strike="noStrike" cap="none" normalizeH="0" baseline="0" dirty="0">
                <a:ln>
                  <a:noFill/>
                </a:ln>
                <a:solidFill>
                  <a:schemeClr val="tx1"/>
                </a:solidFill>
                <a:effectLst/>
                <a:latin typeface="Georgia" panose="02040502050405020303" pitchFamily="18" charset="0"/>
              </a:rPr>
              <a:t>This reduction in energy consumption helps to mitigate climate change caused by the consumption of fossil fuels by electrical generators.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NG" altLang="en-NG" sz="2400" b="0" i="0" u="none" strike="noStrike" cap="none" normalizeH="0" baseline="0" dirty="0">
                <a:ln>
                  <a:noFill/>
                </a:ln>
                <a:solidFill>
                  <a:schemeClr val="tx1"/>
                </a:solidFill>
                <a:effectLst/>
                <a:latin typeface="Georgia" panose="02040502050405020303" pitchFamily="18" charset="0"/>
              </a:rPr>
              <a:t>The study aims to develop a </a:t>
            </a:r>
            <a:r>
              <a:rPr kumimoji="0" lang="en-NG" altLang="en-NG" sz="2400" b="1" i="0" u="none" strike="noStrike" cap="none" normalizeH="0" baseline="0" dirty="0">
                <a:ln>
                  <a:noFill/>
                </a:ln>
                <a:solidFill>
                  <a:schemeClr val="tx1"/>
                </a:solidFill>
                <a:effectLst/>
                <a:latin typeface="Georgia" panose="02040502050405020303" pitchFamily="18" charset="0"/>
              </a:rPr>
              <a:t>non-intrusive method</a:t>
            </a:r>
            <a:r>
              <a:rPr kumimoji="0" lang="en-NG" altLang="en-NG" sz="2400" b="0" i="0" u="none" strike="noStrike" cap="none" normalizeH="0" baseline="0" dirty="0">
                <a:ln>
                  <a:noFill/>
                </a:ln>
                <a:solidFill>
                  <a:schemeClr val="tx1"/>
                </a:solidFill>
                <a:effectLst/>
                <a:latin typeface="Georgia" panose="02040502050405020303" pitchFamily="18" charset="0"/>
              </a:rPr>
              <a:t> for monitoring individual appliance energy consumption.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NG" altLang="en-NG" sz="2400" b="0" i="0" u="none" strike="noStrike" cap="none" normalizeH="0" baseline="0" dirty="0">
                <a:ln>
                  <a:noFill/>
                </a:ln>
                <a:solidFill>
                  <a:schemeClr val="tx1"/>
                </a:solidFill>
                <a:effectLst/>
                <a:latin typeface="Georgia" panose="02040502050405020303" pitchFamily="18" charset="0"/>
              </a:rPr>
              <a:t>However, as the study is ongoing, results are </a:t>
            </a:r>
            <a:r>
              <a:rPr kumimoji="0" lang="en-NG" altLang="en-NG" sz="2400" b="1" i="0" u="none" strike="noStrike" cap="none" normalizeH="0" baseline="0" dirty="0">
                <a:ln>
                  <a:noFill/>
                </a:ln>
                <a:solidFill>
                  <a:schemeClr val="tx1"/>
                </a:solidFill>
                <a:effectLst/>
                <a:latin typeface="Georgia" panose="02040502050405020303" pitchFamily="18" charset="0"/>
              </a:rPr>
              <a:t>not yet available</a:t>
            </a:r>
            <a:r>
              <a:rPr kumimoji="0" lang="en-NG" altLang="en-NG" sz="2400" b="0" i="0" u="none" strike="noStrike" cap="none" normalizeH="0" baseline="0" dirty="0">
                <a:ln>
                  <a:noFill/>
                </a:ln>
                <a:solidFill>
                  <a:schemeClr val="tx1"/>
                </a:solidFill>
                <a:effectLst/>
                <a:latin typeface="Georgia" panose="02040502050405020303" pitchFamily="18" charset="0"/>
              </a:rPr>
              <a:t>.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NG" altLang="en-NG" sz="2400" b="0" i="0" u="none" strike="noStrike" cap="none" normalizeH="0" baseline="0" dirty="0">
              <a:ln>
                <a:noFill/>
              </a:ln>
              <a:solidFill>
                <a:schemeClr val="tx1"/>
              </a:solidFill>
              <a:effectLst/>
              <a:latin typeface="Georgia" panose="02040502050405020303" pitchFamily="18" charset="0"/>
            </a:endParaRPr>
          </a:p>
        </p:txBody>
      </p:sp>
      <p:sp>
        <p:nvSpPr>
          <p:cNvPr id="60" name="Text Placeholder 4">
            <a:extLst>
              <a:ext uri="{FF2B5EF4-FFF2-40B4-BE49-F238E27FC236}">
                <a16:creationId xmlns:a16="http://schemas.microsoft.com/office/drawing/2014/main" id="{106D14CF-3E0E-0F05-DFA6-4470CDF72DFD}"/>
              </a:ext>
            </a:extLst>
          </p:cNvPr>
          <p:cNvSpPr>
            <a:spLocks noGrp="1"/>
          </p:cNvSpPr>
          <p:nvPr/>
        </p:nvSpPr>
        <p:spPr>
          <a:xfrm>
            <a:off x="23209306" y="8727871"/>
            <a:ext cx="6381420" cy="707886"/>
          </a:xfrm>
          <a:prstGeom prst="rect">
            <a:avLst/>
          </a:prstGeom>
          <a:solidFill>
            <a:schemeClr val="bg1"/>
          </a:solidFill>
          <a:effectLst>
            <a:outerShdw blurRad="76200" dist="38100" dir="2700000" algn="tl" rotWithShape="0">
              <a:schemeClr val="accent1">
                <a:alpha val="40000"/>
              </a:schemeClr>
            </a:outerShdw>
          </a:effectLst>
        </p:spPr>
        <p:txBody>
          <a:bodyPr wrap="square">
            <a:spAutoFit/>
          </a:bodyPr>
          <a:lstStyle>
            <a:lvl1pPr marL="0" indent="0" algn="ctr" defTabSz="7802245" rtl="0" eaLnBrk="1" latinLnBrk="0" hangingPunct="1">
              <a:spcBef>
                <a:spcPct val="20000"/>
              </a:spcBef>
              <a:buFont typeface="Arial" panose="02080604020202020204" pitchFamily="34" charset="0"/>
              <a:buNone/>
              <a:defRPr lang="en-US" sz="3000" b="1" kern="1200" dirty="0">
                <a:solidFill>
                  <a:schemeClr val="accent1">
                    <a:lumMod val="50000"/>
                  </a:schemeClr>
                </a:solidFill>
                <a:latin typeface="+mj-lt"/>
                <a:ea typeface="+mn-ea"/>
                <a:cs typeface="+mn-cs"/>
              </a:defRPr>
            </a:lvl1pPr>
            <a:lvl2pPr marL="1354455" indent="-1354455" algn="l" defTabSz="7802245" rtl="0" eaLnBrk="1" latinLnBrk="0" hangingPunct="1">
              <a:spcBef>
                <a:spcPct val="20000"/>
              </a:spcBef>
              <a:buFont typeface="Arial" panose="02080604020202020204" pitchFamily="34" charset="0"/>
              <a:buChar char="–"/>
              <a:defRPr lang="en-US" sz="3200" kern="1200" smtClean="0">
                <a:solidFill>
                  <a:schemeClr val="tx1"/>
                </a:solidFill>
                <a:latin typeface="+mn-lt"/>
                <a:ea typeface="+mn-ea"/>
                <a:cs typeface="+mn-cs"/>
              </a:defRPr>
            </a:lvl2pPr>
            <a:lvl3pPr marL="1354455" indent="-1354455" algn="l" defTabSz="7802245" rtl="0" eaLnBrk="1" latinLnBrk="0" hangingPunct="1">
              <a:spcBef>
                <a:spcPct val="20000"/>
              </a:spcBef>
              <a:buFont typeface="Arial" panose="02080604020202020204" pitchFamily="34" charset="0"/>
              <a:buChar char="•"/>
              <a:defRPr lang="en-US" sz="2000" kern="1200" smtClean="0">
                <a:solidFill>
                  <a:schemeClr val="tx1"/>
                </a:solidFill>
                <a:latin typeface="+mn-lt"/>
                <a:ea typeface="+mn-ea"/>
                <a:cs typeface="+mn-cs"/>
              </a:defRPr>
            </a:lvl3pPr>
            <a:lvl4pPr marL="1354455" indent="-1354455" algn="l" defTabSz="7802245" rtl="0" eaLnBrk="1" latinLnBrk="0" hangingPunct="1">
              <a:spcBef>
                <a:spcPct val="20000"/>
              </a:spcBef>
              <a:buFont typeface="Arial" panose="02080604020202020204" pitchFamily="34" charset="0"/>
              <a:buChar char="–"/>
              <a:defRPr lang="en-US" sz="1600" kern="1200" smtClean="0">
                <a:solidFill>
                  <a:schemeClr val="tx1"/>
                </a:solidFill>
                <a:latin typeface="+mn-lt"/>
                <a:ea typeface="+mn-ea"/>
                <a:cs typeface="+mn-cs"/>
              </a:defRPr>
            </a:lvl4pPr>
            <a:lvl5pPr marL="1354455" indent="-1354455" algn="l" defTabSz="7802245" rtl="0" eaLnBrk="1" latinLnBrk="0" hangingPunct="1">
              <a:spcBef>
                <a:spcPct val="20000"/>
              </a:spcBef>
              <a:buFont typeface="Arial" panose="02080604020202020204" pitchFamily="34" charset="0"/>
              <a:buChar char="»"/>
              <a:defRPr lang="en-US" sz="1600" kern="1200">
                <a:solidFill>
                  <a:schemeClr val="tx1"/>
                </a:solidFill>
                <a:latin typeface="+mn-lt"/>
                <a:ea typeface="+mn-ea"/>
                <a:cs typeface="+mn-cs"/>
              </a:defRPr>
            </a:lvl5pPr>
            <a:lvl6pPr marL="2145665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6pPr>
            <a:lvl7pPr marL="25358090"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7pPr>
            <a:lvl8pPr marL="2925889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8pPr>
            <a:lvl9pPr marL="33160335" indent="-1950720" algn="l" defTabSz="7802245" rtl="0" eaLnBrk="1" latinLnBrk="0" hangingPunct="1">
              <a:spcBef>
                <a:spcPct val="20000"/>
              </a:spcBef>
              <a:buFont typeface="Arial" panose="02080604020202020204" pitchFamily="34" charset="0"/>
              <a:buChar char="•"/>
              <a:defRPr sz="17065" kern="1200">
                <a:solidFill>
                  <a:schemeClr val="tx1"/>
                </a:solidFill>
                <a:latin typeface="+mn-lt"/>
                <a:ea typeface="+mn-ea"/>
                <a:cs typeface="+mn-cs"/>
              </a:defRPr>
            </a:lvl9pPr>
          </a:lstStyle>
          <a:p>
            <a:r>
              <a:rPr lang="en-US" sz="4000" dirty="0">
                <a:latin typeface="Georgia" panose="02040502050405020303" pitchFamily="18" charset="0"/>
              </a:rPr>
              <a:t>FUTURE WORK</a:t>
            </a:r>
          </a:p>
        </p:txBody>
      </p:sp>
      <p:sp>
        <p:nvSpPr>
          <p:cNvPr id="61" name="TextBox 60">
            <a:extLst>
              <a:ext uri="{FF2B5EF4-FFF2-40B4-BE49-F238E27FC236}">
                <a16:creationId xmlns:a16="http://schemas.microsoft.com/office/drawing/2014/main" id="{6E4EF456-BCD0-7A4D-B6AA-7B91EA2A86E5}"/>
              </a:ext>
            </a:extLst>
          </p:cNvPr>
          <p:cNvSpPr txBox="1"/>
          <p:nvPr/>
        </p:nvSpPr>
        <p:spPr>
          <a:xfrm>
            <a:off x="23634815" y="3924975"/>
            <a:ext cx="6110539" cy="4538230"/>
          </a:xfrm>
          <a:prstGeom prst="rect">
            <a:avLst/>
          </a:prstGeom>
          <a:blipFill dpi="0" rotWithShape="1">
            <a:blip r:embed="rId4"/>
            <a:srcRect/>
            <a:tile tx="88900" ty="0" sx="100000" sy="100000" flip="none" algn="tl"/>
          </a:blipFill>
          <a:ln w="146050">
            <a:solidFill>
              <a:schemeClr val="tx1">
                <a:lumMod val="65000"/>
                <a:lumOff val="35000"/>
              </a:schemeClr>
            </a:solidFill>
          </a:ln>
        </p:spPr>
        <p:txBody>
          <a:bodyPr wrap="square">
            <a:spAutoFit/>
          </a:bodyPr>
          <a:lstStyle/>
          <a:p>
            <a:pPr marL="457200" indent="-457200" algn="l">
              <a:lnSpc>
                <a:spcPct val="150000"/>
              </a:lnSpc>
              <a:buFont typeface="Arial" panose="020B0604020202020204" pitchFamily="34" charset="0"/>
              <a:buChar char="•"/>
            </a:pPr>
            <a:r>
              <a:rPr lang="en-US" sz="2800" b="0" i="0" dirty="0">
                <a:solidFill>
                  <a:srgbClr val="111111"/>
                </a:solidFill>
                <a:effectLst/>
                <a:latin typeface="Georgia" panose="02040502050405020303" pitchFamily="18" charset="0"/>
              </a:rPr>
              <a:t>I am  working on integrating the </a:t>
            </a:r>
            <a:r>
              <a:rPr lang="en-US" sz="2800" b="1" i="0" dirty="0">
                <a:solidFill>
                  <a:srgbClr val="111111"/>
                </a:solidFill>
                <a:effectLst/>
                <a:latin typeface="Georgia" panose="02040502050405020303" pitchFamily="18" charset="0"/>
              </a:rPr>
              <a:t>data acquisition components</a:t>
            </a:r>
            <a:r>
              <a:rPr lang="en-US" sz="2800" b="0" i="0" dirty="0">
                <a:solidFill>
                  <a:srgbClr val="111111"/>
                </a:solidFill>
                <a:effectLst/>
                <a:latin typeface="Georgia" panose="02040502050405020303" pitchFamily="18" charset="0"/>
              </a:rPr>
              <a:t>.</a:t>
            </a:r>
          </a:p>
          <a:p>
            <a:pPr marL="457200" indent="-457200">
              <a:lnSpc>
                <a:spcPct val="150000"/>
              </a:lnSpc>
              <a:buFont typeface="Arial" panose="020B0604020202020204" pitchFamily="34" charset="0"/>
              <a:buChar char="•"/>
            </a:pPr>
            <a:r>
              <a:rPr lang="en-US" sz="2800" b="0" i="0" dirty="0">
                <a:solidFill>
                  <a:srgbClr val="111111"/>
                </a:solidFill>
                <a:effectLst/>
                <a:latin typeface="Georgia" panose="02040502050405020303" pitchFamily="18" charset="0"/>
              </a:rPr>
              <a:t>I am also  in the process of writing an </a:t>
            </a:r>
            <a:r>
              <a:rPr lang="en-US" sz="2800" b="1" i="0" dirty="0">
                <a:solidFill>
                  <a:srgbClr val="111111"/>
                </a:solidFill>
                <a:effectLst/>
                <a:latin typeface="Georgia" panose="02040502050405020303" pitchFamily="18" charset="0"/>
              </a:rPr>
              <a:t>Arduino Sketch</a:t>
            </a:r>
            <a:r>
              <a:rPr lang="en-US" sz="2800" b="0" i="0" dirty="0">
                <a:solidFill>
                  <a:srgbClr val="111111"/>
                </a:solidFill>
                <a:effectLst/>
                <a:latin typeface="Georgia" panose="02040502050405020303" pitchFamily="18" charset="0"/>
              </a:rPr>
              <a:t> to handle data processing and transmission to the database.</a:t>
            </a:r>
          </a:p>
        </p:txBody>
      </p:sp>
      <p:sp>
        <p:nvSpPr>
          <p:cNvPr id="65" name="TextBox 64">
            <a:extLst>
              <a:ext uri="{FF2B5EF4-FFF2-40B4-BE49-F238E27FC236}">
                <a16:creationId xmlns:a16="http://schemas.microsoft.com/office/drawing/2014/main" id="{C4D66C3A-91EA-71C5-824E-21B08791A8B4}"/>
              </a:ext>
            </a:extLst>
          </p:cNvPr>
          <p:cNvSpPr txBox="1"/>
          <p:nvPr/>
        </p:nvSpPr>
        <p:spPr>
          <a:xfrm>
            <a:off x="23361507" y="9749428"/>
            <a:ext cx="6247367" cy="1384995"/>
          </a:xfrm>
          <a:prstGeom prst="rect">
            <a:avLst/>
          </a:prstGeom>
          <a:blipFill dpi="0" rotWithShape="1">
            <a:blip r:embed="rId4"/>
            <a:srcRect/>
            <a:tile tx="88900" ty="0" sx="100000" sy="100000" flip="none" algn="tl"/>
          </a:blipFill>
          <a:ln w="146050">
            <a:solidFill>
              <a:schemeClr val="tx1">
                <a:lumMod val="65000"/>
                <a:lumOff val="35000"/>
              </a:schemeClr>
            </a:solidFill>
          </a:ln>
        </p:spPr>
        <p:txBody>
          <a:bodyPr wrap="square">
            <a:spAutoFit/>
          </a:bodyPr>
          <a:lstStyle/>
          <a:p>
            <a:pPr marL="457200" indent="-457200">
              <a:buFont typeface="Arial" panose="020B0604020202020204" pitchFamily="34" charset="0"/>
              <a:buChar char="•"/>
            </a:pPr>
            <a:r>
              <a:rPr lang="en-US" sz="2800" b="0" i="0" dirty="0">
                <a:solidFill>
                  <a:srgbClr val="111111"/>
                </a:solidFill>
                <a:effectLst/>
                <a:latin typeface="Georgia" panose="02040502050405020303" pitchFamily="18" charset="0"/>
              </a:rPr>
              <a:t>I plan to carry out </a:t>
            </a:r>
            <a:r>
              <a:rPr lang="en-US" sz="2800" b="1" i="0" dirty="0">
                <a:solidFill>
                  <a:srgbClr val="111111"/>
                </a:solidFill>
                <a:effectLst/>
                <a:latin typeface="Georgia" panose="02040502050405020303" pitchFamily="18" charset="0"/>
              </a:rPr>
              <a:t>feature extraction </a:t>
            </a:r>
            <a:r>
              <a:rPr lang="en-US" sz="2800" i="0" dirty="0">
                <a:solidFill>
                  <a:srgbClr val="111111"/>
                </a:solidFill>
                <a:effectLst/>
                <a:latin typeface="Georgia" panose="02040502050405020303" pitchFamily="18" charset="0"/>
              </a:rPr>
              <a:t>and</a:t>
            </a:r>
            <a:r>
              <a:rPr lang="en-US" sz="2800" b="0" i="0" dirty="0">
                <a:solidFill>
                  <a:srgbClr val="111111"/>
                </a:solidFill>
                <a:effectLst/>
                <a:latin typeface="Georgia" panose="02040502050405020303" pitchFamily="18" charset="0"/>
              </a:rPr>
              <a:t> </a:t>
            </a:r>
            <a:r>
              <a:rPr lang="en-US" sz="2800" b="1" i="0" dirty="0">
                <a:solidFill>
                  <a:srgbClr val="111111"/>
                </a:solidFill>
                <a:effectLst/>
                <a:latin typeface="Georgia" panose="02040502050405020303" pitchFamily="18" charset="0"/>
              </a:rPr>
              <a:t>appliance classification</a:t>
            </a:r>
            <a:r>
              <a:rPr lang="en-US" sz="2800" b="0" i="0" dirty="0">
                <a:solidFill>
                  <a:srgbClr val="111111"/>
                </a:solidFill>
                <a:effectLst/>
                <a:latin typeface="Georgia" panose="02040502050405020303" pitchFamily="18" charset="0"/>
              </a:rPr>
              <a:t>.</a:t>
            </a:r>
          </a:p>
        </p:txBody>
      </p:sp>
      <p:sp>
        <p:nvSpPr>
          <p:cNvPr id="66" name="TextBox 65">
            <a:extLst>
              <a:ext uri="{FF2B5EF4-FFF2-40B4-BE49-F238E27FC236}">
                <a16:creationId xmlns:a16="http://schemas.microsoft.com/office/drawing/2014/main" id="{C16654A9-035A-E841-EADA-C489BE2FCCD8}"/>
              </a:ext>
            </a:extLst>
          </p:cNvPr>
          <p:cNvSpPr txBox="1"/>
          <p:nvPr/>
        </p:nvSpPr>
        <p:spPr>
          <a:xfrm>
            <a:off x="8228683" y="6664992"/>
            <a:ext cx="6797349" cy="954107"/>
          </a:xfrm>
          <a:prstGeom prst="rect">
            <a:avLst/>
          </a:prstGeom>
          <a:noFill/>
        </p:spPr>
        <p:txBody>
          <a:bodyPr wrap="square" rtlCol="0">
            <a:spAutoFit/>
          </a:bodyPr>
          <a:lstStyle/>
          <a:p>
            <a:pPr algn="ctr"/>
            <a:r>
              <a:rPr lang="en-US" sz="2800" b="1" dirty="0">
                <a:latin typeface="Georgia" panose="02040502050405020303" pitchFamily="18" charset="0"/>
              </a:rPr>
              <a:t>FIGURE 1: </a:t>
            </a:r>
            <a:r>
              <a:rPr lang="en-US" sz="2800" dirty="0">
                <a:latin typeface="Georgia" panose="02040502050405020303" pitchFamily="18" charset="0"/>
              </a:rPr>
              <a:t>Global Fossil Fuel Consumption</a:t>
            </a:r>
            <a:endParaRPr lang="en-NG" sz="2800" dirty="0">
              <a:latin typeface="Georgia" panose="02040502050405020303" pitchFamily="18" charset="0"/>
            </a:endParaRPr>
          </a:p>
        </p:txBody>
      </p:sp>
      <p:sp>
        <p:nvSpPr>
          <p:cNvPr id="67" name="TextBox 66">
            <a:extLst>
              <a:ext uri="{FF2B5EF4-FFF2-40B4-BE49-F238E27FC236}">
                <a16:creationId xmlns:a16="http://schemas.microsoft.com/office/drawing/2014/main" id="{6E49248B-3159-3F6F-A11F-87210A049274}"/>
              </a:ext>
            </a:extLst>
          </p:cNvPr>
          <p:cNvSpPr txBox="1"/>
          <p:nvPr/>
        </p:nvSpPr>
        <p:spPr>
          <a:xfrm>
            <a:off x="15546312" y="19554832"/>
            <a:ext cx="6797349" cy="954107"/>
          </a:xfrm>
          <a:prstGeom prst="rect">
            <a:avLst/>
          </a:prstGeom>
          <a:noFill/>
        </p:spPr>
        <p:txBody>
          <a:bodyPr wrap="square" rtlCol="0">
            <a:spAutoFit/>
          </a:bodyPr>
          <a:lstStyle/>
          <a:p>
            <a:pPr algn="ctr"/>
            <a:r>
              <a:rPr lang="en-US" sz="2800" b="1" dirty="0">
                <a:latin typeface="Georgia" panose="02040502050405020303" pitchFamily="18" charset="0"/>
              </a:rPr>
              <a:t>FIGURE 4: </a:t>
            </a:r>
            <a:r>
              <a:rPr lang="en-US" sz="2800" dirty="0">
                <a:latin typeface="Georgia" panose="02040502050405020303" pitchFamily="18" charset="0"/>
              </a:rPr>
              <a:t>Breadboard Implementation of Data Acquisition</a:t>
            </a:r>
            <a:endParaRPr lang="en-NG" sz="2800" dirty="0">
              <a:latin typeface="Georgia" panose="02040502050405020303" pitchFamily="18" charset="0"/>
            </a:endParaRPr>
          </a:p>
        </p:txBody>
      </p:sp>
      <p:sp>
        <p:nvSpPr>
          <p:cNvPr id="68" name="TextBox 67">
            <a:extLst>
              <a:ext uri="{FF2B5EF4-FFF2-40B4-BE49-F238E27FC236}">
                <a16:creationId xmlns:a16="http://schemas.microsoft.com/office/drawing/2014/main" id="{F50FB3B6-6D48-4B14-E973-F2B8262AA30B}"/>
              </a:ext>
            </a:extLst>
          </p:cNvPr>
          <p:cNvSpPr txBox="1"/>
          <p:nvPr/>
        </p:nvSpPr>
        <p:spPr>
          <a:xfrm>
            <a:off x="15333138" y="10985744"/>
            <a:ext cx="6797349" cy="954107"/>
          </a:xfrm>
          <a:prstGeom prst="rect">
            <a:avLst/>
          </a:prstGeom>
          <a:noFill/>
        </p:spPr>
        <p:txBody>
          <a:bodyPr wrap="square" rtlCol="0">
            <a:spAutoFit/>
          </a:bodyPr>
          <a:lstStyle/>
          <a:p>
            <a:pPr algn="ctr"/>
            <a:r>
              <a:rPr lang="en-US" sz="2800" b="1" dirty="0">
                <a:latin typeface="Georgia" panose="02040502050405020303" pitchFamily="18" charset="0"/>
              </a:rPr>
              <a:t>FIGURE 3: </a:t>
            </a:r>
            <a:r>
              <a:rPr lang="en-US" sz="2800" dirty="0">
                <a:latin typeface="Georgia" panose="02040502050405020303" pitchFamily="18" charset="0"/>
              </a:rPr>
              <a:t>Block Diagram of the NILM System</a:t>
            </a:r>
            <a:endParaRPr lang="en-NG" sz="2800" dirty="0">
              <a:latin typeface="Georgia" panose="02040502050405020303" pitchFamily="18" charset="0"/>
            </a:endParaRPr>
          </a:p>
        </p:txBody>
      </p:sp>
      <p:sp>
        <p:nvSpPr>
          <p:cNvPr id="70" name="TextBox 69">
            <a:extLst>
              <a:ext uri="{FF2B5EF4-FFF2-40B4-BE49-F238E27FC236}">
                <a16:creationId xmlns:a16="http://schemas.microsoft.com/office/drawing/2014/main" id="{C8596BCB-312A-1E6A-D28F-24EE967469DB}"/>
              </a:ext>
            </a:extLst>
          </p:cNvPr>
          <p:cNvSpPr txBox="1"/>
          <p:nvPr/>
        </p:nvSpPr>
        <p:spPr>
          <a:xfrm>
            <a:off x="8094629" y="11891143"/>
            <a:ext cx="7057072" cy="954107"/>
          </a:xfrm>
          <a:prstGeom prst="rect">
            <a:avLst/>
          </a:prstGeom>
          <a:noFill/>
        </p:spPr>
        <p:txBody>
          <a:bodyPr wrap="square" rtlCol="0">
            <a:spAutoFit/>
          </a:bodyPr>
          <a:lstStyle/>
          <a:p>
            <a:pPr algn="ctr"/>
            <a:r>
              <a:rPr lang="en-US" sz="2800" b="1" dirty="0">
                <a:latin typeface="Georgia" panose="02040502050405020303" pitchFamily="18" charset="0"/>
              </a:rPr>
              <a:t>FIGURE 2: Installation of Sensor(s) between NILM vs ILM</a:t>
            </a:r>
            <a:endParaRPr lang="en-NG" sz="2800" dirty="0">
              <a:latin typeface="Georgia" panose="02040502050405020303" pitchFamily="18" charset="0"/>
            </a:endParaRPr>
          </a:p>
        </p:txBody>
      </p:sp>
    </p:spTree>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2508</TotalTime>
  <Words>426</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Arial Narrow</vt:lpstr>
      <vt:lpstr>Calibri</vt:lpstr>
      <vt:lpstr>Calibri Light</vt:lpstr>
      <vt:lpstr>Georgia</vt:lpstr>
      <vt:lpstr>Trebuchet MS</vt:lpstr>
      <vt:lpstr>With Guides</vt:lpstr>
      <vt:lpstr>Without Guides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Argyris Kotoulas</dc:creator>
  <dc:description>This template is the property of PosterPresentations.com. Call us if you need help with this poster template._x000d_
1-866-649-3004           _x000d_
 (c)PosterPresentations.com</dc:description>
  <cp:lastModifiedBy>ADMIN</cp:lastModifiedBy>
  <cp:revision>36</cp:revision>
  <dcterms:created xsi:type="dcterms:W3CDTF">2024-04-07T13:25:16Z</dcterms:created>
  <dcterms:modified xsi:type="dcterms:W3CDTF">2024-04-16T13:14:36Z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