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7" r:id="rId2"/>
    <p:sldId id="258" r:id="rId3"/>
    <p:sldId id="259" r:id="rId4"/>
    <p:sldId id="271" r:id="rId5"/>
    <p:sldId id="261" r:id="rId6"/>
    <p:sldId id="262" r:id="rId7"/>
    <p:sldId id="263" r:id="rId8"/>
    <p:sldId id="264" r:id="rId9"/>
    <p:sldId id="272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B29A-D12C-4709-8485-0745E98113A5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3FBA1-0E26-4215-AD02-ADEDB901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5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B29A-D12C-4709-8485-0745E98113A5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3FBA1-0E26-4215-AD02-ADEDB901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8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B29A-D12C-4709-8485-0745E98113A5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3FBA1-0E26-4215-AD02-ADEDB9010B9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860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B29A-D12C-4709-8485-0745E98113A5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3FBA1-0E26-4215-AD02-ADEDB901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90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B29A-D12C-4709-8485-0745E98113A5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3FBA1-0E26-4215-AD02-ADEDB9010B9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4678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B29A-D12C-4709-8485-0745E98113A5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3FBA1-0E26-4215-AD02-ADEDB901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1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B29A-D12C-4709-8485-0745E98113A5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3FBA1-0E26-4215-AD02-ADEDB901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34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B29A-D12C-4709-8485-0745E98113A5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3FBA1-0E26-4215-AD02-ADEDB901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1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B29A-D12C-4709-8485-0745E98113A5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3FBA1-0E26-4215-AD02-ADEDB901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2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B29A-D12C-4709-8485-0745E98113A5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3FBA1-0E26-4215-AD02-ADEDB901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50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B29A-D12C-4709-8485-0745E98113A5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3FBA1-0E26-4215-AD02-ADEDB901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56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B29A-D12C-4709-8485-0745E98113A5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3FBA1-0E26-4215-AD02-ADEDB901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0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B29A-D12C-4709-8485-0745E98113A5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3FBA1-0E26-4215-AD02-ADEDB901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5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B29A-D12C-4709-8485-0745E98113A5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3FBA1-0E26-4215-AD02-ADEDB901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4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B29A-D12C-4709-8485-0745E98113A5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3FBA1-0E26-4215-AD02-ADEDB901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4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B29A-D12C-4709-8485-0745E98113A5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3FBA1-0E26-4215-AD02-ADEDB901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8B29A-D12C-4709-8485-0745E98113A5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B13FBA1-0E26-4215-AD02-ADEDB901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7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32709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REPROT TEMPLATE</a:t>
            </a:r>
            <a:br>
              <a:rPr lang="en-US" sz="32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INDIA’S AGRICULTURAL CROP PRODUCTION ANALYSIS (1997-2021)</a:t>
            </a:r>
            <a:endParaRPr lang="en-US" sz="2800" b="1" u="sng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403566"/>
            <a:ext cx="8596668" cy="36377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NALLIKUPPUSAMY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ARTS COLLEGE., THANJAVUR-03</a:t>
            </a:r>
          </a:p>
          <a:p>
            <a:pPr marL="0" indent="0" algn="ctr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FACULTY MENTOR : MS.P. SHANMUGA PRIYA M.SC. M.Phil.,</a:t>
            </a:r>
          </a:p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done by 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M.ABINAYA  - TEAM LEADER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S.ABINAYASRI – TEAM MEMBER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M.BAVATHARANI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TEAM MEMBER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M.DHIVYA – TEAM MEMBER</a:t>
            </a:r>
          </a:p>
          <a:p>
            <a:pPr marL="0" indent="0" algn="ctr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554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STORY 1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787" y="2160588"/>
            <a:ext cx="7062464" cy="3881437"/>
          </a:xfrm>
        </p:spPr>
      </p:pic>
    </p:spTree>
    <p:extLst>
      <p:ext uri="{BB962C8B-B14F-4D97-AF65-F5344CB8AC3E}">
        <p14:creationId xmlns:p14="http://schemas.microsoft.com/office/powerpoint/2010/main" val="1156139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STORY 2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787" y="2160588"/>
            <a:ext cx="7062464" cy="3881437"/>
          </a:xfrm>
        </p:spPr>
      </p:pic>
    </p:spTree>
    <p:extLst>
      <p:ext uri="{BB962C8B-B14F-4D97-AF65-F5344CB8AC3E}">
        <p14:creationId xmlns:p14="http://schemas.microsoft.com/office/powerpoint/2010/main" val="3227414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 of the major problems of organic farming method is that sometimes it can get a bit closely. Some product related to organic farming are too expensive, leading to some common people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be able to afford.</a:t>
            </a: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Organics farming is  sector that requires a lot o patience. This is because pests and others obstacles must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97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INDIA’S AGRICULTURAL CROP  PRODUCTION ANALYSIS 1997-2021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 plays a significant role in India's growing economy.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around </a:t>
            </a:r>
            <a:r>
              <a:rPr lang="en-US" sz="20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54.6%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total workface involved in agriculture and allied sector activities the sector contributes to 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17.8%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country’s gross values added.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  </a:t>
            </a:r>
            <a:r>
              <a:rPr lang="en-US" sz="20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considerable advanced version of precision farming method.</a:t>
            </a:r>
          </a:p>
          <a:p>
            <a:endParaRPr lang="en-US" sz="20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369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sector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vital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for the region India's agricultural sector is still very importance to the Indian economy.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its share of the economy has decreased over the past </a:t>
            </a:r>
            <a:r>
              <a:rPr lang="en-US" sz="20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 years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469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54774" y="3287485"/>
            <a:ext cx="3764037" cy="61830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  was the first occupation of man. Many towns cities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grew around  centers of agricultural production.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 people domesticated the wild variety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plants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grow food crops like barley. Peas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Lentils, flat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wheat.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 in an economic activity, the economic activities are grouped into four main categories primary, secondary tertiary, and quarterly. </a:t>
            </a:r>
          </a:p>
        </p:txBody>
      </p:sp>
    </p:spTree>
    <p:extLst>
      <p:ext uri="{BB962C8B-B14F-4D97-AF65-F5344CB8AC3E}">
        <p14:creationId xmlns:p14="http://schemas.microsoft.com/office/powerpoint/2010/main" val="3430325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INDIA’S AGRICULTURAL CROP PRODUCTION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 in India is important for the development of the industrial sector and for trading purposes.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Agricultural product like tea, coffee etc., are some of the most edible and textiles of India contribute to many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total export from the counting.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51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EMPATHY  MAP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802679" y="1930397"/>
            <a:ext cx="7471323" cy="410614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335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BRAINSTROMING MAP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787" y="2160588"/>
            <a:ext cx="7062464" cy="388143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46432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 ENVIRONMENT 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Organic farming usually goes down in a natural environment. Unnecessary enclosures are  not used for the crops or plants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 CHEMICAL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Unlike any other procedure,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organic farming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involve any artificial sources like chemicals to drive away pests or to speed up the process of farming there chemicals are often used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commercials.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99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1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15" y="2160588"/>
            <a:ext cx="8171007" cy="3881437"/>
          </a:xfrm>
        </p:spPr>
      </p:pic>
    </p:spTree>
    <p:extLst>
      <p:ext uri="{BB962C8B-B14F-4D97-AF65-F5344CB8AC3E}">
        <p14:creationId xmlns:p14="http://schemas.microsoft.com/office/powerpoint/2010/main" val="1122848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2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200882"/>
            <a:ext cx="8596312" cy="3800848"/>
          </a:xfrm>
        </p:spPr>
      </p:pic>
    </p:spTree>
    <p:extLst>
      <p:ext uri="{BB962C8B-B14F-4D97-AF65-F5344CB8AC3E}">
        <p14:creationId xmlns:p14="http://schemas.microsoft.com/office/powerpoint/2010/main" val="2227104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797" y="2160588"/>
            <a:ext cx="7396444" cy="3881437"/>
          </a:xfrm>
        </p:spPr>
      </p:pic>
    </p:spTree>
    <p:extLst>
      <p:ext uri="{BB962C8B-B14F-4D97-AF65-F5344CB8AC3E}">
        <p14:creationId xmlns:p14="http://schemas.microsoft.com/office/powerpoint/2010/main" val="40670970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296</TotalTime>
  <Words>391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Times New Roman</vt:lpstr>
      <vt:lpstr>Trebuchet MS</vt:lpstr>
      <vt:lpstr>Wingdings</vt:lpstr>
      <vt:lpstr>Wingdings 3</vt:lpstr>
      <vt:lpstr>Facet</vt:lpstr>
      <vt:lpstr>PROJECT REPROT TEMPLATE INDIA’S AGRICULTURAL CROP PRODUCTION ANALYSIS (1997-2021)</vt:lpstr>
      <vt:lpstr>INTRODUCTION</vt:lpstr>
      <vt:lpstr>PURPOSE OF INDIA’S AGRICULTURAL CROP PRODUCTION</vt:lpstr>
      <vt:lpstr>EMPATHY  MAP</vt:lpstr>
      <vt:lpstr>BRAINSTROMING MAP</vt:lpstr>
      <vt:lpstr>ADVANTAGE </vt:lpstr>
      <vt:lpstr>DASHBOARD 1</vt:lpstr>
      <vt:lpstr>DASHBOARD 2</vt:lpstr>
      <vt:lpstr>DASHBOARD</vt:lpstr>
      <vt:lpstr>STORY 1</vt:lpstr>
      <vt:lpstr>STORY 2</vt:lpstr>
      <vt:lpstr>DISADVANTAGE</vt:lpstr>
      <vt:lpstr>APPLICATION OF INDIA’S AGRICULTURAL CROP  PRODUCTION ANALYSIS 1997-2021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REPROT TEMPLATE</dc:title>
  <dc:creator>admin</dc:creator>
  <cp:lastModifiedBy>admin</cp:lastModifiedBy>
  <cp:revision>34</cp:revision>
  <dcterms:created xsi:type="dcterms:W3CDTF">2023-10-14T15:03:53Z</dcterms:created>
  <dcterms:modified xsi:type="dcterms:W3CDTF">2023-10-15T17:22:21Z</dcterms:modified>
</cp:coreProperties>
</file>