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72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BCE5B-1CE1-4EFA-8CA0-00929F9DF7B1}" v="493" dt="2024-12-13T06:04:20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mathi s" userId="37cdc10f147f1fb5" providerId="LiveId" clId="{37CBCE5B-1CE1-4EFA-8CA0-00929F9DF7B1}"/>
    <pc:docChg chg="undo custSel modSld">
      <pc:chgData name="srimathi s" userId="37cdc10f147f1fb5" providerId="LiveId" clId="{37CBCE5B-1CE1-4EFA-8CA0-00929F9DF7B1}" dt="2024-12-13T06:05:00.853" v="1253" actId="14100"/>
      <pc:docMkLst>
        <pc:docMk/>
      </pc:docMkLst>
      <pc:sldChg chg="modSp mod">
        <pc:chgData name="srimathi s" userId="37cdc10f147f1fb5" providerId="LiveId" clId="{37CBCE5B-1CE1-4EFA-8CA0-00929F9DF7B1}" dt="2024-12-13T05:03:58.449" v="36" actId="20577"/>
        <pc:sldMkLst>
          <pc:docMk/>
          <pc:sldMk cId="0" sldId="258"/>
        </pc:sldMkLst>
        <pc:spChg chg="mod">
          <ac:chgData name="srimathi s" userId="37cdc10f147f1fb5" providerId="LiveId" clId="{37CBCE5B-1CE1-4EFA-8CA0-00929F9DF7B1}" dt="2024-12-13T05:03:58.449" v="36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srimathi s" userId="37cdc10f147f1fb5" providerId="LiveId" clId="{37CBCE5B-1CE1-4EFA-8CA0-00929F9DF7B1}" dt="2024-12-13T05:20:48.021" v="517" actId="20577"/>
        <pc:sldMkLst>
          <pc:docMk/>
          <pc:sldMk cId="0" sldId="259"/>
        </pc:sldMkLst>
        <pc:graphicFrameChg chg="mod">
          <ac:chgData name="srimathi s" userId="37cdc10f147f1fb5" providerId="LiveId" clId="{37CBCE5B-1CE1-4EFA-8CA0-00929F9DF7B1}" dt="2024-12-13T05:20:48.021" v="517" actId="20577"/>
          <ac:graphicFrameMkLst>
            <pc:docMk/>
            <pc:sldMk cId="0" sldId="259"/>
            <ac:graphicFrameMk id="4" creationId="{A5EBEFB5-9D72-F269-F3D2-4AD46344658B}"/>
          </ac:graphicFrameMkLst>
        </pc:graphicFrameChg>
      </pc:sldChg>
      <pc:sldChg chg="modSp mod">
        <pc:chgData name="srimathi s" userId="37cdc10f147f1fb5" providerId="LiveId" clId="{37CBCE5B-1CE1-4EFA-8CA0-00929F9DF7B1}" dt="2024-12-13T05:25:04.528" v="566" actId="27636"/>
        <pc:sldMkLst>
          <pc:docMk/>
          <pc:sldMk cId="0" sldId="260"/>
        </pc:sldMkLst>
        <pc:spChg chg="mod">
          <ac:chgData name="srimathi s" userId="37cdc10f147f1fb5" providerId="LiveId" clId="{37CBCE5B-1CE1-4EFA-8CA0-00929F9DF7B1}" dt="2024-12-13T05:25:04.528" v="566" actId="27636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srimathi s" userId="37cdc10f147f1fb5" providerId="LiveId" clId="{37CBCE5B-1CE1-4EFA-8CA0-00929F9DF7B1}" dt="2024-12-13T05:28:21.090" v="613" actId="1076"/>
        <pc:sldMkLst>
          <pc:docMk/>
          <pc:sldMk cId="0" sldId="261"/>
        </pc:sldMkLst>
        <pc:spChg chg="mod">
          <ac:chgData name="srimathi s" userId="37cdc10f147f1fb5" providerId="LiveId" clId="{37CBCE5B-1CE1-4EFA-8CA0-00929F9DF7B1}" dt="2024-12-13T05:28:21.090" v="613" actId="1076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srimathi s" userId="37cdc10f147f1fb5" providerId="LiveId" clId="{37CBCE5B-1CE1-4EFA-8CA0-00929F9DF7B1}" dt="2024-12-13T05:30:33.016" v="671" actId="14100"/>
        <pc:sldMkLst>
          <pc:docMk/>
          <pc:sldMk cId="0" sldId="262"/>
        </pc:sldMkLst>
        <pc:spChg chg="mod">
          <ac:chgData name="srimathi s" userId="37cdc10f147f1fb5" providerId="LiveId" clId="{37CBCE5B-1CE1-4EFA-8CA0-00929F9DF7B1}" dt="2024-12-13T05:30:33.016" v="671" actId="14100"/>
          <ac:spMkLst>
            <pc:docMk/>
            <pc:sldMk cId="0" sldId="262"/>
            <ac:spMk id="3" creationId="{00000000-0000-0000-0000-000000000000}"/>
          </ac:spMkLst>
        </pc:spChg>
      </pc:sldChg>
      <pc:sldChg chg="addSp modSp mod">
        <pc:chgData name="srimathi s" userId="37cdc10f147f1fb5" providerId="LiveId" clId="{37CBCE5B-1CE1-4EFA-8CA0-00929F9DF7B1}" dt="2024-12-13T05:37:31.032" v="816" actId="27636"/>
        <pc:sldMkLst>
          <pc:docMk/>
          <pc:sldMk cId="0" sldId="264"/>
        </pc:sldMkLst>
        <pc:spChg chg="mod">
          <ac:chgData name="srimathi s" userId="37cdc10f147f1fb5" providerId="LiveId" clId="{37CBCE5B-1CE1-4EFA-8CA0-00929F9DF7B1}" dt="2024-12-13T05:37:31.032" v="816" actId="27636"/>
          <ac:spMkLst>
            <pc:docMk/>
            <pc:sldMk cId="0" sldId="264"/>
            <ac:spMk id="3" creationId="{00000000-0000-0000-0000-000000000000}"/>
          </ac:spMkLst>
        </pc:spChg>
        <pc:spChg chg="add">
          <ac:chgData name="srimathi s" userId="37cdc10f147f1fb5" providerId="LiveId" clId="{37CBCE5B-1CE1-4EFA-8CA0-00929F9DF7B1}" dt="2024-12-13T05:34:08.085" v="685"/>
          <ac:spMkLst>
            <pc:docMk/>
            <pc:sldMk cId="0" sldId="264"/>
            <ac:spMk id="4" creationId="{7E3C9734-E58B-FF60-9981-A0680B10D3F3}"/>
          </ac:spMkLst>
        </pc:spChg>
        <pc:spChg chg="add">
          <ac:chgData name="srimathi s" userId="37cdc10f147f1fb5" providerId="LiveId" clId="{37CBCE5B-1CE1-4EFA-8CA0-00929F9DF7B1}" dt="2024-12-13T05:34:18.605" v="697"/>
          <ac:spMkLst>
            <pc:docMk/>
            <pc:sldMk cId="0" sldId="264"/>
            <ac:spMk id="5" creationId="{AD6DDDDA-B20C-3842-BB3F-8C0DC12F6443}"/>
          </ac:spMkLst>
        </pc:spChg>
      </pc:sldChg>
      <pc:sldChg chg="modSp mod">
        <pc:chgData name="srimathi s" userId="37cdc10f147f1fb5" providerId="LiveId" clId="{37CBCE5B-1CE1-4EFA-8CA0-00929F9DF7B1}" dt="2024-12-13T05:39:29.746" v="830" actId="20577"/>
        <pc:sldMkLst>
          <pc:docMk/>
          <pc:sldMk cId="0" sldId="265"/>
        </pc:sldMkLst>
        <pc:spChg chg="mod">
          <ac:chgData name="srimathi s" userId="37cdc10f147f1fb5" providerId="LiveId" clId="{37CBCE5B-1CE1-4EFA-8CA0-00929F9DF7B1}" dt="2024-12-13T05:39:29.746" v="830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srimathi s" userId="37cdc10f147f1fb5" providerId="LiveId" clId="{37CBCE5B-1CE1-4EFA-8CA0-00929F9DF7B1}" dt="2024-12-13T05:44:06.254" v="960" actId="1076"/>
        <pc:sldMkLst>
          <pc:docMk/>
          <pc:sldMk cId="0" sldId="266"/>
        </pc:sldMkLst>
        <pc:spChg chg="mod">
          <ac:chgData name="srimathi s" userId="37cdc10f147f1fb5" providerId="LiveId" clId="{37CBCE5B-1CE1-4EFA-8CA0-00929F9DF7B1}" dt="2024-12-13T05:44:06.254" v="960" actId="1076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rimathi s" userId="37cdc10f147f1fb5" providerId="LiveId" clId="{37CBCE5B-1CE1-4EFA-8CA0-00929F9DF7B1}" dt="2024-12-13T05:48:20.487" v="998" actId="27636"/>
        <pc:sldMkLst>
          <pc:docMk/>
          <pc:sldMk cId="0" sldId="268"/>
        </pc:sldMkLst>
        <pc:spChg chg="mod">
          <ac:chgData name="srimathi s" userId="37cdc10f147f1fb5" providerId="LiveId" clId="{37CBCE5B-1CE1-4EFA-8CA0-00929F9DF7B1}" dt="2024-12-13T05:48:20.487" v="998" actId="27636"/>
          <ac:spMkLst>
            <pc:docMk/>
            <pc:sldMk cId="0" sldId="268"/>
            <ac:spMk id="3" creationId="{00000000-0000-0000-0000-000000000000}"/>
          </ac:spMkLst>
        </pc:spChg>
      </pc:sldChg>
      <pc:sldChg chg="addSp modSp mod">
        <pc:chgData name="srimathi s" userId="37cdc10f147f1fb5" providerId="LiveId" clId="{37CBCE5B-1CE1-4EFA-8CA0-00929F9DF7B1}" dt="2024-12-13T05:58:01.715" v="1197" actId="255"/>
        <pc:sldMkLst>
          <pc:docMk/>
          <pc:sldMk cId="0" sldId="269"/>
        </pc:sldMkLst>
        <pc:spChg chg="mod">
          <ac:chgData name="srimathi s" userId="37cdc10f147f1fb5" providerId="LiveId" clId="{37CBCE5B-1CE1-4EFA-8CA0-00929F9DF7B1}" dt="2024-12-13T05:58:01.715" v="1197" actId="255"/>
          <ac:spMkLst>
            <pc:docMk/>
            <pc:sldMk cId="0" sldId="269"/>
            <ac:spMk id="3" creationId="{00000000-0000-0000-0000-000000000000}"/>
          </ac:spMkLst>
        </pc:spChg>
        <pc:spChg chg="add">
          <ac:chgData name="srimathi s" userId="37cdc10f147f1fb5" providerId="LiveId" clId="{37CBCE5B-1CE1-4EFA-8CA0-00929F9DF7B1}" dt="2024-12-13T05:52:31.278" v="1008"/>
          <ac:spMkLst>
            <pc:docMk/>
            <pc:sldMk cId="0" sldId="269"/>
            <ac:spMk id="4" creationId="{34605824-3B25-BE28-77A1-851E97785473}"/>
          </ac:spMkLst>
        </pc:spChg>
        <pc:spChg chg="add">
          <ac:chgData name="srimathi s" userId="37cdc10f147f1fb5" providerId="LiveId" clId="{37CBCE5B-1CE1-4EFA-8CA0-00929F9DF7B1}" dt="2024-12-13T05:52:52.870" v="1018"/>
          <ac:spMkLst>
            <pc:docMk/>
            <pc:sldMk cId="0" sldId="269"/>
            <ac:spMk id="5" creationId="{222F46B3-F299-2AEB-B063-43C142E308EF}"/>
          </ac:spMkLst>
        </pc:spChg>
      </pc:sldChg>
      <pc:sldChg chg="addSp delSp modSp mod">
        <pc:chgData name="srimathi s" userId="37cdc10f147f1fb5" providerId="LiveId" clId="{37CBCE5B-1CE1-4EFA-8CA0-00929F9DF7B1}" dt="2024-12-13T06:02:01.089" v="1227" actId="1076"/>
        <pc:sldMkLst>
          <pc:docMk/>
          <pc:sldMk cId="0" sldId="271"/>
        </pc:sldMkLst>
        <pc:spChg chg="del">
          <ac:chgData name="srimathi s" userId="37cdc10f147f1fb5" providerId="LiveId" clId="{37CBCE5B-1CE1-4EFA-8CA0-00929F9DF7B1}" dt="2024-12-13T05:59:07.209" v="1199" actId="931"/>
          <ac:spMkLst>
            <pc:docMk/>
            <pc:sldMk cId="0" sldId="271"/>
            <ac:spMk id="7" creationId="{67497C34-CC4C-7B73-4A1A-8AC7F96EBA0C}"/>
          </ac:spMkLst>
        </pc:spChg>
        <pc:picChg chg="add mod">
          <ac:chgData name="srimathi s" userId="37cdc10f147f1fb5" providerId="LiveId" clId="{37CBCE5B-1CE1-4EFA-8CA0-00929F9DF7B1}" dt="2024-12-13T06:02:01.089" v="1227" actId="1076"/>
          <ac:picMkLst>
            <pc:docMk/>
            <pc:sldMk cId="0" sldId="271"/>
            <ac:picMk id="5" creationId="{BFE672BB-4122-CFFA-68A1-AA833209FD1E}"/>
          </ac:picMkLst>
        </pc:picChg>
        <pc:picChg chg="del">
          <ac:chgData name="srimathi s" userId="37cdc10f147f1fb5" providerId="LiveId" clId="{37CBCE5B-1CE1-4EFA-8CA0-00929F9DF7B1}" dt="2024-12-13T05:58:42.874" v="1198" actId="21"/>
          <ac:picMkLst>
            <pc:docMk/>
            <pc:sldMk cId="0" sldId="271"/>
            <ac:picMk id="8" creationId="{87D6F8A0-72B3-A600-4ADE-44F8C42D811B}"/>
          </ac:picMkLst>
        </pc:picChg>
        <pc:picChg chg="add mod">
          <ac:chgData name="srimathi s" userId="37cdc10f147f1fb5" providerId="LiveId" clId="{37CBCE5B-1CE1-4EFA-8CA0-00929F9DF7B1}" dt="2024-12-13T06:01:40.355" v="1224" actId="1440"/>
          <ac:picMkLst>
            <pc:docMk/>
            <pc:sldMk cId="0" sldId="271"/>
            <ac:picMk id="9" creationId="{37A5CBCD-B0E1-D0A2-ED32-BAE1964430B2}"/>
          </ac:picMkLst>
        </pc:picChg>
      </pc:sldChg>
      <pc:sldChg chg="addSp delSp modSp mod">
        <pc:chgData name="srimathi s" userId="37cdc10f147f1fb5" providerId="LiveId" clId="{37CBCE5B-1CE1-4EFA-8CA0-00929F9DF7B1}" dt="2024-12-13T06:05:00.853" v="1253" actId="14100"/>
        <pc:sldMkLst>
          <pc:docMk/>
          <pc:sldMk cId="2302262785" sldId="272"/>
        </pc:sldMkLst>
        <pc:spChg chg="add del mod">
          <ac:chgData name="srimathi s" userId="37cdc10f147f1fb5" providerId="LiveId" clId="{37CBCE5B-1CE1-4EFA-8CA0-00929F9DF7B1}" dt="2024-12-13T06:02:35.049" v="1229" actId="931"/>
          <ac:spMkLst>
            <pc:docMk/>
            <pc:sldMk cId="2302262785" sldId="272"/>
            <ac:spMk id="6" creationId="{9F1B7101-05AB-4CF0-F520-8D2C383CFC1B}"/>
          </ac:spMkLst>
        </pc:spChg>
        <pc:picChg chg="del">
          <ac:chgData name="srimathi s" userId="37cdc10f147f1fb5" providerId="LiveId" clId="{37CBCE5B-1CE1-4EFA-8CA0-00929F9DF7B1}" dt="2024-12-13T06:02:06.833" v="1228" actId="21"/>
          <ac:picMkLst>
            <pc:docMk/>
            <pc:sldMk cId="2302262785" sldId="272"/>
            <ac:picMk id="4" creationId="{C37CBFC3-A03C-13AD-FB22-B822B930E388}"/>
          </ac:picMkLst>
        </pc:picChg>
        <pc:picChg chg="add mod">
          <ac:chgData name="srimathi s" userId="37cdc10f147f1fb5" providerId="LiveId" clId="{37CBCE5B-1CE1-4EFA-8CA0-00929F9DF7B1}" dt="2024-12-13T06:04:57.467" v="1252" actId="14100"/>
          <ac:picMkLst>
            <pc:docMk/>
            <pc:sldMk cId="2302262785" sldId="272"/>
            <ac:picMk id="8" creationId="{DAA22C51-B0A5-ECE9-C3D3-F48F4D00E963}"/>
          </ac:picMkLst>
        </pc:picChg>
        <pc:picChg chg="add mod">
          <ac:chgData name="srimathi s" userId="37cdc10f147f1fb5" providerId="LiveId" clId="{37CBCE5B-1CE1-4EFA-8CA0-00929F9DF7B1}" dt="2024-12-13T06:05:00.853" v="1253" actId="14100"/>
          <ac:picMkLst>
            <pc:docMk/>
            <pc:sldMk cId="2302262785" sldId="272"/>
            <ac:picMk id="10" creationId="{67030BDF-804B-E8F9-E0B0-0FDC3027C69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CE087-305E-494F-9E56-EC33D993C95B}" type="doc">
      <dgm:prSet loTypeId="urn:microsoft.com/office/officeart/2005/8/layout/matrix1" loCatId="matrix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4BEAA49C-6B7D-42C4-B03A-3AFDEE8BC829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Challenges in effective and secure communication 
</a:t>
          </a:r>
          <a:endParaRPr lang="en-IN" dirty="0"/>
        </a:p>
      </dgm:t>
    </dgm:pt>
    <dgm:pt modelId="{88B22EFC-CBB6-4518-BD5A-DF8E9E8C77D8}" type="parTrans" cxnId="{F7EF1784-30C0-4685-A3C9-851042FB817B}">
      <dgm:prSet/>
      <dgm:spPr/>
      <dgm:t>
        <a:bodyPr/>
        <a:lstStyle/>
        <a:p>
          <a:endParaRPr lang="en-IN"/>
        </a:p>
      </dgm:t>
    </dgm:pt>
    <dgm:pt modelId="{3ADD23DC-A1F0-49CE-91DD-3E3DB76BA8C1}" type="sibTrans" cxnId="{F7EF1784-30C0-4685-A3C9-851042FB817B}">
      <dgm:prSet/>
      <dgm:spPr/>
      <dgm:t>
        <a:bodyPr/>
        <a:lstStyle/>
        <a:p>
          <a:endParaRPr lang="en-IN"/>
        </a:p>
      </dgm:t>
    </dgm:pt>
    <dgm:pt modelId="{C236189D-247D-4D81-9ADE-A0AC271DD678}">
      <dgm:prSet phldrT="[Text]"/>
      <dgm:spPr/>
      <dgm:t>
        <a:bodyPr/>
        <a:lstStyle/>
        <a:p>
          <a:r>
            <a:rPr lang="en-US" dirty="0"/>
            <a:t>Complex user interfaces make navigation difficult for some users.</a:t>
          </a:r>
        </a:p>
        <a:p>
          <a:r>
            <a:rPr lang="en-US" dirty="0"/>
            <a:t>
</a:t>
          </a:r>
          <a:endParaRPr lang="en-IN" dirty="0"/>
        </a:p>
      </dgm:t>
    </dgm:pt>
    <dgm:pt modelId="{F5524BA5-F49B-4D19-B30E-B8F5590D371B}" type="parTrans" cxnId="{6A0082D2-3139-49C2-972B-F3058C454076}">
      <dgm:prSet/>
      <dgm:spPr/>
      <dgm:t>
        <a:bodyPr/>
        <a:lstStyle/>
        <a:p>
          <a:endParaRPr lang="en-IN"/>
        </a:p>
      </dgm:t>
    </dgm:pt>
    <dgm:pt modelId="{DB5A8DC3-7D37-4529-A34F-7AA79B08284B}" type="sibTrans" cxnId="{6A0082D2-3139-49C2-972B-F3058C454076}">
      <dgm:prSet/>
      <dgm:spPr/>
      <dgm:t>
        <a:bodyPr/>
        <a:lstStyle/>
        <a:p>
          <a:endParaRPr lang="en-IN"/>
        </a:p>
      </dgm:t>
    </dgm:pt>
    <dgm:pt modelId="{08808FA7-622B-4D8E-AB0C-496BB275BC2F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Poor cross platform support.
</a:t>
          </a:r>
          <a:endParaRPr lang="en-IN" dirty="0"/>
        </a:p>
      </dgm:t>
    </dgm:pt>
    <dgm:pt modelId="{ADFFA3F8-D412-4ACA-95B1-98C03302B4FF}" type="parTrans" cxnId="{BFF42FEC-E52D-4B28-801D-85D861A1C632}">
      <dgm:prSet/>
      <dgm:spPr/>
      <dgm:t>
        <a:bodyPr/>
        <a:lstStyle/>
        <a:p>
          <a:endParaRPr lang="en-IN"/>
        </a:p>
      </dgm:t>
    </dgm:pt>
    <dgm:pt modelId="{3F358571-4F43-4792-8D34-A1574DAA18E9}" type="sibTrans" cxnId="{BFF42FEC-E52D-4B28-801D-85D861A1C632}">
      <dgm:prSet/>
      <dgm:spPr/>
      <dgm:t>
        <a:bodyPr/>
        <a:lstStyle/>
        <a:p>
          <a:endParaRPr lang="en-IN"/>
        </a:p>
      </dgm:t>
    </dgm:pt>
    <dgm:pt modelId="{2DB29D57-FD32-4CC3-A9F1-B8BA8BE51C50}">
      <dgm:prSet phldrT="[Text]"/>
      <dgm:spPr/>
      <dgm:t>
        <a:bodyPr/>
        <a:lstStyle/>
        <a:p>
          <a:r>
            <a:rPr lang="en-US" dirty="0"/>
            <a:t>Security vulnerabilities.
</a:t>
          </a:r>
          <a:endParaRPr lang="en-IN" dirty="0"/>
        </a:p>
      </dgm:t>
    </dgm:pt>
    <dgm:pt modelId="{A09334CD-5C98-4A74-B1BD-D19F59BA42EF}" type="parTrans" cxnId="{C04A43CF-A78F-456A-A5FB-E0B41135BA59}">
      <dgm:prSet/>
      <dgm:spPr/>
      <dgm:t>
        <a:bodyPr/>
        <a:lstStyle/>
        <a:p>
          <a:endParaRPr lang="en-IN"/>
        </a:p>
      </dgm:t>
    </dgm:pt>
    <dgm:pt modelId="{215A1587-0A1B-42CF-BCC6-C5BFB1EB8486}" type="sibTrans" cxnId="{C04A43CF-A78F-456A-A5FB-E0B41135BA59}">
      <dgm:prSet/>
      <dgm:spPr/>
      <dgm:t>
        <a:bodyPr/>
        <a:lstStyle/>
        <a:p>
          <a:endParaRPr lang="en-IN"/>
        </a:p>
      </dgm:t>
    </dgm:pt>
    <dgm:pt modelId="{FB922C4B-FAE6-4F13-96C2-E360FE815988}">
      <dgm:prSet phldrT="[Text]"/>
      <dgm:spPr/>
      <dgm:t>
        <a:bodyPr/>
        <a:lstStyle/>
        <a:p>
          <a:r>
            <a:rPr lang="en-US" dirty="0"/>
            <a:t>Difficulty in managing large group conversations.
</a:t>
          </a:r>
          <a:endParaRPr lang="en-IN" dirty="0"/>
        </a:p>
      </dgm:t>
    </dgm:pt>
    <dgm:pt modelId="{9020FA58-4BEE-4E14-89D4-93A0EC8F5458}" type="parTrans" cxnId="{2947E5F3-3308-4691-B52B-9BEF860D6F8B}">
      <dgm:prSet/>
      <dgm:spPr/>
      <dgm:t>
        <a:bodyPr/>
        <a:lstStyle/>
        <a:p>
          <a:endParaRPr lang="en-IN"/>
        </a:p>
      </dgm:t>
    </dgm:pt>
    <dgm:pt modelId="{186DAE62-DDD6-4715-8E72-751019BA2164}" type="sibTrans" cxnId="{2947E5F3-3308-4691-B52B-9BEF860D6F8B}">
      <dgm:prSet/>
      <dgm:spPr/>
      <dgm:t>
        <a:bodyPr/>
        <a:lstStyle/>
        <a:p>
          <a:endParaRPr lang="en-IN"/>
        </a:p>
      </dgm:t>
    </dgm:pt>
    <dgm:pt modelId="{88C260B0-1156-4F13-90A8-7CC221297832}" type="pres">
      <dgm:prSet presAssocID="{95ACE087-305E-494F-9E56-EC33D993C95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6156B22-0EC9-4611-A0F6-B0678B05BAC9}" type="pres">
      <dgm:prSet presAssocID="{95ACE087-305E-494F-9E56-EC33D993C95B}" presName="matrix" presStyleCnt="0"/>
      <dgm:spPr/>
    </dgm:pt>
    <dgm:pt modelId="{49014DCD-7B92-4BE3-B24F-9AB8F2EC17D4}" type="pres">
      <dgm:prSet presAssocID="{95ACE087-305E-494F-9E56-EC33D993C95B}" presName="tile1" presStyleLbl="node1" presStyleIdx="0" presStyleCnt="4"/>
      <dgm:spPr/>
    </dgm:pt>
    <dgm:pt modelId="{BE739AF3-9FA8-4142-96D2-9ACBE7305113}" type="pres">
      <dgm:prSet presAssocID="{95ACE087-305E-494F-9E56-EC33D993C95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CA792AE-334D-4781-90CE-B9157EC0B7D3}" type="pres">
      <dgm:prSet presAssocID="{95ACE087-305E-494F-9E56-EC33D993C95B}" presName="tile2" presStyleLbl="node1" presStyleIdx="1" presStyleCnt="4" custScaleY="98615" custLinFactNeighborY="-3150"/>
      <dgm:spPr/>
    </dgm:pt>
    <dgm:pt modelId="{52E642AB-8B8E-44B6-830D-FED6FBA8D0B0}" type="pres">
      <dgm:prSet presAssocID="{95ACE087-305E-494F-9E56-EC33D993C95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F9C85BA-AD09-416E-BB79-DC84AF604CD4}" type="pres">
      <dgm:prSet presAssocID="{95ACE087-305E-494F-9E56-EC33D993C95B}" presName="tile3" presStyleLbl="node1" presStyleIdx="2" presStyleCnt="4"/>
      <dgm:spPr/>
    </dgm:pt>
    <dgm:pt modelId="{CAB71CAC-33BC-4ED2-BE0B-5C657FA26107}" type="pres">
      <dgm:prSet presAssocID="{95ACE087-305E-494F-9E56-EC33D993C95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DB67D79-743C-4E60-9108-913A70F5117F}" type="pres">
      <dgm:prSet presAssocID="{95ACE087-305E-494F-9E56-EC33D993C95B}" presName="tile4" presStyleLbl="node1" presStyleIdx="3" presStyleCnt="4" custScaleX="103352" custScaleY="101112" custLinFactNeighborX="-2012"/>
      <dgm:spPr/>
    </dgm:pt>
    <dgm:pt modelId="{EF9D30CF-9527-40E7-8EFB-763152D4D59A}" type="pres">
      <dgm:prSet presAssocID="{95ACE087-305E-494F-9E56-EC33D993C95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60C5C753-A4C9-4729-A3D0-DD97E24073F7}" type="pres">
      <dgm:prSet presAssocID="{95ACE087-305E-494F-9E56-EC33D993C95B}" presName="centerTile" presStyleLbl="fgShp" presStyleIdx="0" presStyleCnt="1" custScaleX="120538" custScaleY="145093">
        <dgm:presLayoutVars>
          <dgm:chMax val="0"/>
          <dgm:chPref val="0"/>
        </dgm:presLayoutVars>
      </dgm:prSet>
      <dgm:spPr/>
    </dgm:pt>
  </dgm:ptLst>
  <dgm:cxnLst>
    <dgm:cxn modelId="{1B01C819-0781-4C00-8951-249EAC74C290}" type="presOf" srcId="{2DB29D57-FD32-4CC3-A9F1-B8BA8BE51C50}" destId="{6F9C85BA-AD09-416E-BB79-DC84AF604CD4}" srcOrd="0" destOrd="0" presId="urn:microsoft.com/office/officeart/2005/8/layout/matrix1"/>
    <dgm:cxn modelId="{37885D3E-584A-4F3F-8F43-DB86031B4B53}" type="presOf" srcId="{2DB29D57-FD32-4CC3-A9F1-B8BA8BE51C50}" destId="{CAB71CAC-33BC-4ED2-BE0B-5C657FA26107}" srcOrd="1" destOrd="0" presId="urn:microsoft.com/office/officeart/2005/8/layout/matrix1"/>
    <dgm:cxn modelId="{6131F052-33A4-4B31-A7FB-14FCB0E36747}" type="presOf" srcId="{FB922C4B-FAE6-4F13-96C2-E360FE815988}" destId="{EF9D30CF-9527-40E7-8EFB-763152D4D59A}" srcOrd="1" destOrd="0" presId="urn:microsoft.com/office/officeart/2005/8/layout/matrix1"/>
    <dgm:cxn modelId="{748EF575-7572-4262-98B2-21980E3FA677}" type="presOf" srcId="{08808FA7-622B-4D8E-AB0C-496BB275BC2F}" destId="{52E642AB-8B8E-44B6-830D-FED6FBA8D0B0}" srcOrd="1" destOrd="0" presId="urn:microsoft.com/office/officeart/2005/8/layout/matrix1"/>
    <dgm:cxn modelId="{3A54DE58-64AB-4EEB-93CE-840EF087FE26}" type="presOf" srcId="{95ACE087-305E-494F-9E56-EC33D993C95B}" destId="{88C260B0-1156-4F13-90A8-7CC221297832}" srcOrd="0" destOrd="0" presId="urn:microsoft.com/office/officeart/2005/8/layout/matrix1"/>
    <dgm:cxn modelId="{F7EF1784-30C0-4685-A3C9-851042FB817B}" srcId="{95ACE087-305E-494F-9E56-EC33D993C95B}" destId="{4BEAA49C-6B7D-42C4-B03A-3AFDEE8BC829}" srcOrd="0" destOrd="0" parTransId="{88B22EFC-CBB6-4518-BD5A-DF8E9E8C77D8}" sibTransId="{3ADD23DC-A1F0-49CE-91DD-3E3DB76BA8C1}"/>
    <dgm:cxn modelId="{BAFDE2BA-4B17-4651-838A-549FA22E62FA}" type="presOf" srcId="{4BEAA49C-6B7D-42C4-B03A-3AFDEE8BC829}" destId="{60C5C753-A4C9-4729-A3D0-DD97E24073F7}" srcOrd="0" destOrd="0" presId="urn:microsoft.com/office/officeart/2005/8/layout/matrix1"/>
    <dgm:cxn modelId="{C04A43CF-A78F-456A-A5FB-E0B41135BA59}" srcId="{4BEAA49C-6B7D-42C4-B03A-3AFDEE8BC829}" destId="{2DB29D57-FD32-4CC3-A9F1-B8BA8BE51C50}" srcOrd="2" destOrd="0" parTransId="{A09334CD-5C98-4A74-B1BD-D19F59BA42EF}" sibTransId="{215A1587-0A1B-42CF-BCC6-C5BFB1EB8486}"/>
    <dgm:cxn modelId="{6A0082D2-3139-49C2-972B-F3058C454076}" srcId="{4BEAA49C-6B7D-42C4-B03A-3AFDEE8BC829}" destId="{C236189D-247D-4D81-9ADE-A0AC271DD678}" srcOrd="0" destOrd="0" parTransId="{F5524BA5-F49B-4D19-B30E-B8F5590D371B}" sibTransId="{DB5A8DC3-7D37-4529-A34F-7AA79B08284B}"/>
    <dgm:cxn modelId="{44E664D7-26E1-4D38-A286-392EBD95E342}" type="presOf" srcId="{C236189D-247D-4D81-9ADE-A0AC271DD678}" destId="{49014DCD-7B92-4BE3-B24F-9AB8F2EC17D4}" srcOrd="0" destOrd="0" presId="urn:microsoft.com/office/officeart/2005/8/layout/matrix1"/>
    <dgm:cxn modelId="{1E8DBDE3-14F3-47D5-8A19-96792DEDACDA}" type="presOf" srcId="{08808FA7-622B-4D8E-AB0C-496BB275BC2F}" destId="{3CA792AE-334D-4781-90CE-B9157EC0B7D3}" srcOrd="0" destOrd="0" presId="urn:microsoft.com/office/officeart/2005/8/layout/matrix1"/>
    <dgm:cxn modelId="{AB4F2EE4-2212-4B29-8113-1D68608DDC9A}" type="presOf" srcId="{C236189D-247D-4D81-9ADE-A0AC271DD678}" destId="{BE739AF3-9FA8-4142-96D2-9ACBE7305113}" srcOrd="1" destOrd="0" presId="urn:microsoft.com/office/officeart/2005/8/layout/matrix1"/>
    <dgm:cxn modelId="{BFF42FEC-E52D-4B28-801D-85D861A1C632}" srcId="{4BEAA49C-6B7D-42C4-B03A-3AFDEE8BC829}" destId="{08808FA7-622B-4D8E-AB0C-496BB275BC2F}" srcOrd="1" destOrd="0" parTransId="{ADFFA3F8-D412-4ACA-95B1-98C03302B4FF}" sibTransId="{3F358571-4F43-4792-8D34-A1574DAA18E9}"/>
    <dgm:cxn modelId="{B714D8F2-1477-4EEE-A1E9-FF8FE7C70DC1}" type="presOf" srcId="{FB922C4B-FAE6-4F13-96C2-E360FE815988}" destId="{5DB67D79-743C-4E60-9108-913A70F5117F}" srcOrd="0" destOrd="0" presId="urn:microsoft.com/office/officeart/2005/8/layout/matrix1"/>
    <dgm:cxn modelId="{2947E5F3-3308-4691-B52B-9BEF860D6F8B}" srcId="{4BEAA49C-6B7D-42C4-B03A-3AFDEE8BC829}" destId="{FB922C4B-FAE6-4F13-96C2-E360FE815988}" srcOrd="3" destOrd="0" parTransId="{9020FA58-4BEE-4E14-89D4-93A0EC8F5458}" sibTransId="{186DAE62-DDD6-4715-8E72-751019BA2164}"/>
    <dgm:cxn modelId="{7EC781F7-5F0E-4ACC-8C39-D826518F4885}" type="presParOf" srcId="{88C260B0-1156-4F13-90A8-7CC221297832}" destId="{16156B22-0EC9-4611-A0F6-B0678B05BAC9}" srcOrd="0" destOrd="0" presId="urn:microsoft.com/office/officeart/2005/8/layout/matrix1"/>
    <dgm:cxn modelId="{7053BA5B-8AD3-4252-88DA-8D83EBB0F210}" type="presParOf" srcId="{16156B22-0EC9-4611-A0F6-B0678B05BAC9}" destId="{49014DCD-7B92-4BE3-B24F-9AB8F2EC17D4}" srcOrd="0" destOrd="0" presId="urn:microsoft.com/office/officeart/2005/8/layout/matrix1"/>
    <dgm:cxn modelId="{30CAE18C-A8F3-41BC-9927-5B0A50AC44BE}" type="presParOf" srcId="{16156B22-0EC9-4611-A0F6-B0678B05BAC9}" destId="{BE739AF3-9FA8-4142-96D2-9ACBE7305113}" srcOrd="1" destOrd="0" presId="urn:microsoft.com/office/officeart/2005/8/layout/matrix1"/>
    <dgm:cxn modelId="{48E8845D-D75F-4D58-AB6B-9DC905DF7F59}" type="presParOf" srcId="{16156B22-0EC9-4611-A0F6-B0678B05BAC9}" destId="{3CA792AE-334D-4781-90CE-B9157EC0B7D3}" srcOrd="2" destOrd="0" presId="urn:microsoft.com/office/officeart/2005/8/layout/matrix1"/>
    <dgm:cxn modelId="{3123E617-C6B6-4748-A88F-C5EA26B47D4A}" type="presParOf" srcId="{16156B22-0EC9-4611-A0F6-B0678B05BAC9}" destId="{52E642AB-8B8E-44B6-830D-FED6FBA8D0B0}" srcOrd="3" destOrd="0" presId="urn:microsoft.com/office/officeart/2005/8/layout/matrix1"/>
    <dgm:cxn modelId="{5FEAEA8D-B5E2-415B-941E-3081A8FA8DF2}" type="presParOf" srcId="{16156B22-0EC9-4611-A0F6-B0678B05BAC9}" destId="{6F9C85BA-AD09-416E-BB79-DC84AF604CD4}" srcOrd="4" destOrd="0" presId="urn:microsoft.com/office/officeart/2005/8/layout/matrix1"/>
    <dgm:cxn modelId="{066528B1-F040-4B35-8AC7-5D7928A8B453}" type="presParOf" srcId="{16156B22-0EC9-4611-A0F6-B0678B05BAC9}" destId="{CAB71CAC-33BC-4ED2-BE0B-5C657FA26107}" srcOrd="5" destOrd="0" presId="urn:microsoft.com/office/officeart/2005/8/layout/matrix1"/>
    <dgm:cxn modelId="{66DEB148-95C6-4A2D-8ECE-642613C756D4}" type="presParOf" srcId="{16156B22-0EC9-4611-A0F6-B0678B05BAC9}" destId="{5DB67D79-743C-4E60-9108-913A70F5117F}" srcOrd="6" destOrd="0" presId="urn:microsoft.com/office/officeart/2005/8/layout/matrix1"/>
    <dgm:cxn modelId="{4F32450A-DED2-4EC8-AB03-A34122C37166}" type="presParOf" srcId="{16156B22-0EC9-4611-A0F6-B0678B05BAC9}" destId="{EF9D30CF-9527-40E7-8EFB-763152D4D59A}" srcOrd="7" destOrd="0" presId="urn:microsoft.com/office/officeart/2005/8/layout/matrix1"/>
    <dgm:cxn modelId="{F228F4C7-C32C-42A2-BB91-0EFD131C8B32}" type="presParOf" srcId="{88C260B0-1156-4F13-90A8-7CC221297832}" destId="{60C5C753-A4C9-4729-A3D0-DD97E24073F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14DCD-7B92-4BE3-B24F-9AB8F2EC17D4}">
      <dsp:nvSpPr>
        <dsp:cNvPr id="0" name=""/>
        <dsp:cNvSpPr/>
      </dsp:nvSpPr>
      <dsp:spPr>
        <a:xfrm rot="16200000">
          <a:off x="910348" y="-950592"/>
          <a:ext cx="2187677" cy="40767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 user interfaces make navigation difficult for some users.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
</a:t>
          </a:r>
          <a:endParaRPr lang="en-IN" sz="2000" kern="1200" dirty="0"/>
        </a:p>
      </dsp:txBody>
      <dsp:txXfrm rot="5400000">
        <a:off x="-34163" y="-6081"/>
        <a:ext cx="4076700" cy="1640758"/>
      </dsp:txXfrm>
    </dsp:sp>
    <dsp:sp modelId="{3CA792AE-334D-4781-90CE-B9157EC0B7D3}">
      <dsp:nvSpPr>
        <dsp:cNvPr id="0" name=""/>
        <dsp:cNvSpPr/>
      </dsp:nvSpPr>
      <dsp:spPr>
        <a:xfrm>
          <a:off x="4042537" y="0"/>
          <a:ext cx="4076700" cy="2157378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Poor cross platform support.
</a:t>
          </a:r>
          <a:endParaRPr lang="en-IN" sz="2000" kern="1200" dirty="0"/>
        </a:p>
      </dsp:txBody>
      <dsp:txXfrm>
        <a:off x="4042537" y="0"/>
        <a:ext cx="4076700" cy="1618033"/>
      </dsp:txXfrm>
    </dsp:sp>
    <dsp:sp modelId="{6F9C85BA-AD09-416E-BB79-DC84AF604CD4}">
      <dsp:nvSpPr>
        <dsp:cNvPr id="0" name=""/>
        <dsp:cNvSpPr/>
      </dsp:nvSpPr>
      <dsp:spPr>
        <a:xfrm rot="10800000">
          <a:off x="-34162" y="2181595"/>
          <a:ext cx="4076700" cy="2187677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Security vulnerabilities.
</a:t>
          </a:r>
          <a:endParaRPr lang="en-IN" sz="2000" kern="1200" dirty="0"/>
        </a:p>
      </dsp:txBody>
      <dsp:txXfrm rot="10800000">
        <a:off x="-34162" y="2728515"/>
        <a:ext cx="4076700" cy="1640758"/>
      </dsp:txXfrm>
    </dsp:sp>
    <dsp:sp modelId="{5DB67D79-743C-4E60-9108-913A70F5117F}">
      <dsp:nvSpPr>
        <dsp:cNvPr id="0" name=""/>
        <dsp:cNvSpPr/>
      </dsp:nvSpPr>
      <dsp:spPr>
        <a:xfrm rot="5400000">
          <a:off x="4892861" y="1168759"/>
          <a:ext cx="2212004" cy="421335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Difficulty in managing large group conversations.
</a:t>
          </a:r>
          <a:endParaRPr lang="en-IN" sz="2000" kern="1200" dirty="0"/>
        </a:p>
      </dsp:txBody>
      <dsp:txXfrm rot="-5400000">
        <a:off x="3892189" y="2722432"/>
        <a:ext cx="4213350" cy="1659003"/>
      </dsp:txXfrm>
    </dsp:sp>
    <dsp:sp modelId="{60C5C753-A4C9-4729-A3D0-DD97E24073F7}">
      <dsp:nvSpPr>
        <dsp:cNvPr id="0" name=""/>
        <dsp:cNvSpPr/>
      </dsp:nvSpPr>
      <dsp:spPr>
        <a:xfrm>
          <a:off x="2602508" y="1394135"/>
          <a:ext cx="2948383" cy="1587083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Challenges in effective and secure communication 
</a:t>
          </a:r>
          <a:endParaRPr lang="en-IN" sz="2000" kern="1200" dirty="0"/>
        </a:p>
      </dsp:txBody>
      <dsp:txXfrm>
        <a:off x="2679983" y="1471610"/>
        <a:ext cx="2793433" cy="143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9"/>
          <p:cNvSpPr/>
          <p:nvPr/>
        </p:nvSpPr>
        <p:spPr>
          <a:xfrm>
            <a:off x="244058" y="0"/>
            <a:ext cx="8473222" cy="1920240"/>
          </a:xfrm>
          <a:custGeom>
            <a:avLst/>
            <a:gdLst/>
            <a:ahLst/>
            <a:cxnLst/>
            <a:rect l="l" t="t" r="r" b="b"/>
            <a:pathLst>
              <a:path w="12289903" h="2251746">
                <a:moveTo>
                  <a:pt x="0" y="0"/>
                </a:moveTo>
                <a:lnTo>
                  <a:pt x="12289904" y="0"/>
                </a:lnTo>
                <a:lnTo>
                  <a:pt x="12289904" y="2251746"/>
                </a:lnTo>
                <a:lnTo>
                  <a:pt x="0" y="22517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1" name="Rectangle 20"/>
          <p:cNvSpPr/>
          <p:nvPr/>
        </p:nvSpPr>
        <p:spPr>
          <a:xfrm>
            <a:off x="0" y="0"/>
            <a:ext cx="9144000" cy="5974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 9"/>
          <p:cNvSpPr/>
          <p:nvPr/>
        </p:nvSpPr>
        <p:spPr>
          <a:xfrm>
            <a:off x="0" y="0"/>
            <a:ext cx="9144000" cy="1356360"/>
          </a:xfrm>
          <a:custGeom>
            <a:avLst/>
            <a:gdLst/>
            <a:ahLst/>
            <a:cxnLst/>
            <a:rect l="l" t="t" r="r" b="b"/>
            <a:pathLst>
              <a:path w="12289903" h="2251746">
                <a:moveTo>
                  <a:pt x="0" y="0"/>
                </a:moveTo>
                <a:lnTo>
                  <a:pt x="12289904" y="0"/>
                </a:lnTo>
                <a:lnTo>
                  <a:pt x="12289904" y="2251746"/>
                </a:lnTo>
                <a:lnTo>
                  <a:pt x="0" y="22517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4" name="TextBox 10"/>
          <p:cNvSpPr txBox="1"/>
          <p:nvPr/>
        </p:nvSpPr>
        <p:spPr>
          <a:xfrm>
            <a:off x="0" y="1384772"/>
            <a:ext cx="9144000" cy="1316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28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NM1026 – ANDROID APPLICATION DEVELOPMENT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endParaRPr dirty="0"/>
          </a:p>
        </p:txBody>
      </p:sp>
      <p:grpSp>
        <p:nvGrpSpPr>
          <p:cNvPr id="26" name="Group 5"/>
          <p:cNvGrpSpPr/>
          <p:nvPr/>
        </p:nvGrpSpPr>
        <p:grpSpPr>
          <a:xfrm>
            <a:off x="518160" y="2177291"/>
            <a:ext cx="8199120" cy="1068698"/>
            <a:chOff x="0" y="-38100"/>
            <a:chExt cx="2003491" cy="452940"/>
          </a:xfrm>
        </p:grpSpPr>
        <p:sp>
          <p:nvSpPr>
            <p:cNvPr id="27" name="Freeform 6"/>
            <p:cNvSpPr/>
            <p:nvPr/>
          </p:nvSpPr>
          <p:spPr>
            <a:xfrm>
              <a:off x="0" y="0"/>
              <a:ext cx="2003491" cy="414840"/>
            </a:xfrm>
            <a:custGeom>
              <a:avLst/>
              <a:gdLst/>
              <a:ahLst/>
              <a:cxnLst/>
              <a:rect l="l" t="t" r="r" b="b"/>
              <a:pathLst>
                <a:path w="2003491" h="414840">
                  <a:moveTo>
                    <a:pt x="0" y="0"/>
                  </a:moveTo>
                  <a:lnTo>
                    <a:pt x="2003491" y="0"/>
                  </a:lnTo>
                  <a:lnTo>
                    <a:pt x="2003491" y="414840"/>
                  </a:lnTo>
                  <a:lnTo>
                    <a:pt x="0" y="4148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7"/>
            <p:cNvSpPr txBox="1"/>
            <p:nvPr/>
          </p:nvSpPr>
          <p:spPr>
            <a:xfrm>
              <a:off x="0" y="-38100"/>
              <a:ext cx="2003491" cy="3759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Open Sauce Bold"/>
                  <a:cs typeface="Times New Roman" panose="02020603050405020304" pitchFamily="18" charset="0"/>
                  <a:sym typeface="Open Sauce Bold"/>
                </a:rPr>
                <a:t>CHATCONNECT-REAL TIME CHAT AND COMMUNICATION APP</a:t>
              </a:r>
            </a:p>
          </p:txBody>
        </p:sp>
      </p:grpSp>
      <p:sp>
        <p:nvSpPr>
          <p:cNvPr id="29" name="TextBox 11"/>
          <p:cNvSpPr txBox="1"/>
          <p:nvPr/>
        </p:nvSpPr>
        <p:spPr>
          <a:xfrm>
            <a:off x="244058" y="3674887"/>
            <a:ext cx="7223542" cy="2104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members: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ABIPRABA S            711222104001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SHARMILA D          711222104046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THANSHIYA S         711222104055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VENNILA S               711222104061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Development Stages:</a:t>
            </a:r>
          </a:p>
          <a:p>
            <a:pPr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rPr dirty="0"/>
              <a:t>- </a:t>
            </a:r>
            <a:r>
              <a:rPr lang="en-IN" dirty="0"/>
              <a:t>Conceptualization and Design</a:t>
            </a:r>
            <a:r>
              <a:rPr lang="en-GB" dirty="0"/>
              <a:t>		</a:t>
            </a:r>
          </a:p>
          <a:p>
            <a:pPr>
              <a:lnSpc>
                <a:spcPct val="150000"/>
              </a:lnSpc>
              <a:buNone/>
            </a:pPr>
            <a:r>
              <a:rPr lang="en-GB" dirty="0"/>
              <a:t>         </a:t>
            </a:r>
            <a:r>
              <a:rPr dirty="0"/>
              <a:t>- Backend Development</a:t>
            </a:r>
          </a:p>
          <a:p>
            <a:pPr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rPr dirty="0"/>
              <a:t>- Frontend Interface Design</a:t>
            </a:r>
          </a:p>
          <a:p>
            <a:pPr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rPr dirty="0"/>
              <a:t>- Integration and Testing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Modules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96846"/>
            <a:ext cx="8153400" cy="449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User Authentication &amp; Profile Management Module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Real-Time Communication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Media Sharing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Security &amp; Privacy Module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“Message Delivery Speed Improved by 40%” after optimizing real-time synchronization with Firebase.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“User Engagement Increased by 35%” through the addition of group chat features and media sharing options.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“Login Success Rate Enhanced by 25%” following the integration of a simplified and secure authentication process.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82880" y="1752600"/>
            <a:ext cx="1600200" cy="4343400"/>
          </a:xfrm>
        </p:spPr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E672BB-4122-CFFA-68A1-AA833209FD1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07639" y="1610647"/>
            <a:ext cx="2951936" cy="467216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A5CBCD-B0E1-D0A2-ED32-BAE19644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441" y="1610648"/>
            <a:ext cx="2636827" cy="45615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5AF75-D770-7EA7-E388-D031165ED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B8C6-8095-D1DA-121A-8B1686ED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251F7-6688-AE97-B373-DBA59905B65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82880" y="1752600"/>
            <a:ext cx="1600200" cy="4343400"/>
          </a:xfrm>
        </p:spPr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A22C51-B0A5-ECE9-C3D3-F48F4D00E96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44372" y="1752600"/>
            <a:ext cx="2904403" cy="450071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030BDF-804B-E8F9-E0B0-0FDC3027C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689" y="1752600"/>
            <a:ext cx="2904403" cy="450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6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marL="777240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seamless communication with innovative features.</a:t>
            </a:r>
          </a:p>
          <a:p>
            <a:pPr marL="777240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Blends technology and simplicity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secure,user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friendly interaction.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AI for intelligent message filtering and personalized chat suggestions.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cloud-based storage for seamless message history backup and access.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Unified Communication: </a:t>
            </a:r>
            <a:r>
              <a:rPr lang="en-US" dirty="0"/>
              <a:t>Seamlessly integrate messaging, calls, and video in one platform.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User-Friendly Interface</a:t>
            </a:r>
            <a:r>
              <a:rPr lang="en-US" dirty="0"/>
              <a:t>: Intuitive design with smooth navigation, ensuring an effortless user experience.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Customizable Features:</a:t>
            </a:r>
            <a:r>
              <a:rPr lang="en-IN" dirty="0"/>
              <a:t> </a:t>
            </a:r>
            <a:r>
              <a:rPr lang="en-US" dirty="0"/>
              <a:t>Personalize chat settings, themes, and preferences for a unique and tailored experience.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Secure &amp; Reliable: </a:t>
            </a:r>
            <a:r>
              <a:rPr lang="en-US" dirty="0"/>
              <a:t>End-to-end encryption ensures privacy for every interaction.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is the </a:t>
            </a:r>
            <a:r>
              <a:rPr lang="en-US" dirty="0" err="1"/>
              <a:t>ChatConnect</a:t>
            </a:r>
            <a:r>
              <a:rPr lang="en-US" dirty="0"/>
              <a:t> App?</a:t>
            </a:r>
          </a:p>
          <a:p>
            <a:pPr>
              <a:lnSpc>
                <a:spcPct val="150000"/>
              </a:lnSpc>
            </a:pPr>
            <a:r>
              <a:rPr lang="en-IN" b="1" dirty="0"/>
              <a:t>Revolutionizing Interaction:</a:t>
            </a:r>
            <a:r>
              <a:rPr lang="en-IN" dirty="0"/>
              <a:t> </a:t>
            </a:r>
            <a:r>
              <a:rPr lang="en-US" dirty="0"/>
              <a:t>A modern communication app designed to bring people closer with real-time messaging and collaboration tools.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Built for All: </a:t>
            </a:r>
            <a:r>
              <a:rPr lang="en-US" dirty="0"/>
              <a:t>Tailored for both personal and professional use, offering group chats, private conversations, and media sharing.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Definition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A5EBEFB5-9D72-F269-F3D2-4AD46344658B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61132600"/>
              </p:ext>
            </p:extLst>
          </p:nvPr>
        </p:nvGraphicFramePr>
        <p:xfrm>
          <a:off x="612775" y="1946786"/>
          <a:ext cx="8153400" cy="437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: A CHATCONNECT APP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Real-Time Messaging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End-to-End Encryption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Cross-Platform Support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Media Sharing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57515"/>
            <a:ext cx="8153400" cy="4594123"/>
          </a:xfrm>
        </p:spPr>
        <p:txBody>
          <a:bodyPr>
            <a:normAutofit/>
          </a:bodyPr>
          <a:lstStyle/>
          <a:p>
            <a:pPr lvl="0">
              <a:buSzPts val="1400"/>
              <a:buFont typeface="Wingdings" panose="05000000000000000000" pitchFamily="2" charset="2"/>
              <a:buChar char="q"/>
              <a:tabLst>
                <a:tab pos="1014730" algn="l"/>
              </a:tabLst>
            </a:pPr>
            <a:r>
              <a:rPr lang="en-US" sz="2800" spc="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Works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on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any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smartphone,</a:t>
            </a:r>
            <a:r>
              <a:rPr lang="en-US" sz="2800" spc="-4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no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extra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devices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needed.</a:t>
            </a:r>
          </a:p>
          <a:p>
            <a:pPr marL="0" lvl="0" indent="0">
              <a:buSzPts val="1400"/>
              <a:buNone/>
              <a:tabLst>
                <a:tab pos="1014730" algn="l"/>
              </a:tabLst>
            </a:pPr>
            <a:endParaRPr lang="en-US" sz="2800" spc="-10" dirty="0">
              <a:effectLst/>
              <a:latin typeface="Times New Roman" panose="02020603050405020304" pitchFamily="18" charset="0"/>
              <a:ea typeface="Courier New" panose="02070309020205020404" pitchFamily="49" charset="0"/>
            </a:endParaRPr>
          </a:p>
          <a:p>
            <a:pPr lvl="0">
              <a:spcBef>
                <a:spcPts val="685"/>
              </a:spcBef>
              <a:buSzPts val="1400"/>
              <a:buFont typeface="Wingdings" panose="05000000000000000000" pitchFamily="2" charset="2"/>
              <a:buChar char="q"/>
              <a:tabLst>
                <a:tab pos="101473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 instantly updated with customizable push notifications.</a:t>
            </a:r>
          </a:p>
          <a:p>
            <a:pPr marL="0" lvl="0" indent="0">
              <a:spcBef>
                <a:spcPts val="685"/>
              </a:spcBef>
              <a:buSzPts val="1400"/>
              <a:buNone/>
              <a:tabLst>
                <a:tab pos="101473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85"/>
              </a:spcBef>
              <a:buSzPts val="1400"/>
              <a:buFont typeface="Wingdings" panose="05000000000000000000" pitchFamily="2" charset="2"/>
              <a:buChar char="q"/>
              <a:tabLst>
                <a:tab pos="1014730" algn="l"/>
              </a:tabLst>
            </a:pPr>
            <a:r>
              <a:rPr lang="en-US" sz="2800" spc="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Easy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profile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customization</a:t>
            </a:r>
            <a:r>
              <a:rPr lang="en-US" sz="2800" spc="-4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options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to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fit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individual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preferences.</a:t>
            </a:r>
          </a:p>
          <a:p>
            <a:pPr lvl="0">
              <a:spcBef>
                <a:spcPts val="685"/>
              </a:spcBef>
              <a:buSzPts val="1400"/>
              <a:buFont typeface="Wingdings" panose="05000000000000000000" pitchFamily="2" charset="2"/>
              <a:buChar char="q"/>
              <a:tabLst>
                <a:tab pos="1014730" algn="l"/>
              </a:tabLst>
            </a:pPr>
            <a:endParaRPr lang="en-IN" sz="2800" spc="0" dirty="0">
              <a:effectLst/>
              <a:latin typeface="Times New Roman" panose="02020603050405020304" pitchFamily="18" charset="0"/>
              <a:ea typeface="Courier New" panose="02070309020205020404" pitchFamily="49" charset="0"/>
            </a:endParaRPr>
          </a:p>
          <a:p>
            <a:pPr lvl="0">
              <a:spcBef>
                <a:spcPts val="685"/>
              </a:spcBef>
              <a:buSzPts val="1400"/>
              <a:buFont typeface="Wingdings" panose="05000000000000000000" pitchFamily="2" charset="2"/>
              <a:buChar char="q"/>
              <a:tabLst>
                <a:tab pos="1014730" algn="l"/>
              </a:tabLst>
            </a:pPr>
            <a:r>
              <a:rPr lang="en-US" sz="2800" spc="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Simple,</a:t>
            </a:r>
            <a:r>
              <a:rPr lang="en-US" sz="2800" spc="-4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intuitive,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and</a:t>
            </a:r>
            <a:r>
              <a:rPr lang="en-US" sz="2800" spc="-2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easy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to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navigate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for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all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users.</a:t>
            </a:r>
            <a:endParaRPr lang="en-IN" sz="2800" spc="0" dirty="0">
              <a:effectLst/>
              <a:latin typeface="Times New Roman" panose="02020603050405020304" pitchFamily="18" charset="0"/>
              <a:ea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27586" y="1600200"/>
            <a:ext cx="8038461" cy="4328652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SzPts val="1000"/>
              <a:buFont typeface="Wingdings" panose="05000000000000000000" pitchFamily="2" charset="2"/>
              <a:buChar char="q"/>
              <a:tabLst>
                <a:tab pos="620395" algn="l"/>
              </a:tabLst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(Latest Version) </a:t>
            </a:r>
          </a:p>
          <a:p>
            <a:pPr marL="0" lvl="0" indent="0">
              <a:buSzPts val="1000"/>
              <a:buNone/>
              <a:tabLst>
                <a:tab pos="620395" algn="l"/>
              </a:tabLst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ts val="1000"/>
              <a:buFont typeface="Wingdings" panose="05000000000000000000" pitchFamily="2" charset="2"/>
              <a:buChar char="q"/>
              <a:tabLst>
                <a:tab pos="620395" algn="l"/>
              </a:tabLst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Development Kit (JDK) </a:t>
            </a:r>
          </a:p>
          <a:p>
            <a:pPr marL="0" lvl="0" indent="0">
              <a:buSzPts val="1000"/>
              <a:buNone/>
              <a:tabLst>
                <a:tab pos="620395" algn="l"/>
              </a:tabLst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ts val="1000"/>
              <a:buFont typeface="Wingdings" panose="05000000000000000000" pitchFamily="2" charset="2"/>
              <a:buChar char="q"/>
              <a:tabLst>
                <a:tab pos="620395" algn="l"/>
              </a:tabLst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Software Development Kit (SDK) </a:t>
            </a:r>
          </a:p>
          <a:p>
            <a:pPr marL="0" lvl="0" indent="0">
              <a:buSzPts val="1000"/>
              <a:buNone/>
              <a:tabLst>
                <a:tab pos="620395" algn="l"/>
              </a:tabLst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ts val="1000"/>
              <a:buFont typeface="Wingdings" panose="05000000000000000000" pitchFamily="2" charset="2"/>
              <a:buChar char="q"/>
              <a:tabLst>
                <a:tab pos="620395" algn="l"/>
              </a:tabLst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Database</a:t>
            </a:r>
            <a:endParaRPr lang="en-IN" sz="2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sz="2800" dirty="0"/>
              <a:t>Devices Supported: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/>
              <a:t>		</a:t>
            </a:r>
            <a:r>
              <a:rPr sz="2800" dirty="0"/>
              <a:t>- Smartphones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/>
              <a:t>		</a:t>
            </a:r>
            <a:r>
              <a:rPr sz="2800" dirty="0"/>
              <a:t>- Optional Wearables (e.g., Smartwatch)</a:t>
            </a:r>
          </a:p>
          <a:p>
            <a:pPr>
              <a:lnSpc>
                <a:spcPct val="150000"/>
              </a:lnSpc>
            </a:pPr>
            <a:r>
              <a:rPr sz="2800" dirty="0"/>
              <a:t>Sensors Used: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Accelerometer</a:t>
            </a:r>
            <a:r>
              <a:rPr lang="en-US" sz="2800" spc="-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2800" spc="-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microphone</a:t>
            </a:r>
            <a:r>
              <a:rPr lang="en-US" sz="2800" spc="-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sensors</a:t>
            </a: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9140952" cy="4495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Input -&gt; Processing -&gt; Output</a:t>
            </a:r>
          </a:p>
          <a:p>
            <a:pPr>
              <a:lnSpc>
                <a:spcPct val="150000"/>
              </a:lnSpc>
            </a:pPr>
            <a:r>
              <a:rPr lang="en-IN" dirty="0"/>
              <a:t>Inputs: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User Credentials (Email, Password, Profile Picture)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Messages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Chat Preferences (Themes, Privacy Settings)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Notifications (New Message Alerts, Status Updates)</a:t>
            </a:r>
          </a:p>
          <a:p>
            <a:pPr>
              <a:lnSpc>
                <a:spcPct val="150000"/>
              </a:lnSpc>
            </a:pPr>
            <a:r>
              <a:rPr lang="en-IN" dirty="0"/>
              <a:t>Outputs: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Instant Messages (Delivered, Read Receipts)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Chat History (Synced Across Devices)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Media Content (Images, Videos, Documents)</a:t>
            </a:r>
            <a:endParaRPr lang="en-IN" b="1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154</TotalTime>
  <Words>500</Words>
  <Application>Microsoft Office PowerPoint</Application>
  <PresentationFormat>On-screen Show (4:3)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Times New Roman</vt:lpstr>
      <vt:lpstr>Times New Roman Bold</vt:lpstr>
      <vt:lpstr>Tw Cen MT</vt:lpstr>
      <vt:lpstr>Wingdings</vt:lpstr>
      <vt:lpstr>Wingdings 2</vt:lpstr>
      <vt:lpstr>Median</vt:lpstr>
      <vt:lpstr>PowerPoint Presentation</vt:lpstr>
      <vt:lpstr>Abstract</vt:lpstr>
      <vt:lpstr>Introduction</vt:lpstr>
      <vt:lpstr>Problem Definition</vt:lpstr>
      <vt:lpstr>Solution Overview</vt:lpstr>
      <vt:lpstr>Advantages</vt:lpstr>
      <vt:lpstr>Software Requirements</vt:lpstr>
      <vt:lpstr>Hardware Requirements</vt:lpstr>
      <vt:lpstr>System Architecture</vt:lpstr>
      <vt:lpstr>Implementation</vt:lpstr>
      <vt:lpstr>Modules Overview</vt:lpstr>
      <vt:lpstr>Results and Insights</vt:lpstr>
      <vt:lpstr>OUTPUT</vt:lpstr>
      <vt:lpstr>OUTPUT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>generated using python-pptx</dc:description>
  <cp:lastModifiedBy>srimathi s</cp:lastModifiedBy>
  <cp:revision>8</cp:revision>
  <dcterms:created xsi:type="dcterms:W3CDTF">2013-01-27T09:14:16Z</dcterms:created>
  <dcterms:modified xsi:type="dcterms:W3CDTF">2024-12-13T06:05:09Z</dcterms:modified>
  <cp:category/>
</cp:coreProperties>
</file>