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1" y="406399"/>
            <a:ext cx="9209315" cy="3111241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CONNECT:REAL TIME CHAT AND COMMUNICATION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-ABIPRABA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/>
              <a:t>           </a:t>
            </a:r>
          </a:p>
          <a:p>
            <a:r>
              <a:rPr lang="en-US" dirty="0"/>
              <a:t>                                                      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aut711222CS001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397000"/>
            <a:ext cx="10375641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Chat Connect is a versatile tool or system designed to facilitate seamless communication and collaboration in real-time.</a:t>
            </a:r>
            <a:r>
              <a:rPr lang="en-US" dirty="0"/>
              <a:t> It serves as an essential application for individuals, teams, and organizations, providing instant messaging, multimedia sharing, and voice/video communication.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Söhne"/>
              </a:rPr>
              <a:t>Login &amp; Registration System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dirty="0">
                <a:latin typeface="Söhne"/>
              </a:rPr>
              <a:t>Users can register or log in with an email and password, ensuring a safe environment. The system includes options like showing/hiding passwords for convenience.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Söhne"/>
              </a:rPr>
              <a:t>Anonymous Messaging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dirty="0">
                <a:latin typeface="Söhne"/>
              </a:rPr>
              <a:t>Chat Connect allows for easy and secure real-time messaging in an anonymous chat room setup, making it ideal for private interactions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Söhne"/>
              </a:rPr>
              <a:t>Simple and Intuitive UI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dirty="0">
                <a:latin typeface="Söhne"/>
              </a:rPr>
              <a:t>The app features a clean design with straightforward navigation, making it user-friendly for people of all ages.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Activity.kt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231641" y="993251"/>
            <a:ext cx="8154955" cy="4222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com.example.myapplication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com.google.firebase.FirebaseApp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FirebaseApp.initializeApp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NavComposeApp</a:t>
            </a:r>
            <a:r>
              <a:rPr lang="en-US" dirty="0"/>
              <a:t>()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75C7A-F415-8E86-94D4-3BAD2CF71DAB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NavComposeApp.kt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C187F-292F-7FAD-873D-A615D5FE6CC5}"/>
              </a:ext>
            </a:extLst>
          </p:cNvPr>
          <p:cNvSpPr txBox="1"/>
          <p:nvPr/>
        </p:nvSpPr>
        <p:spPr>
          <a:xfrm>
            <a:off x="298580" y="601365"/>
            <a:ext cx="117156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com.example.myapplication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androidx.compose.runtime.remember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androidx.navigation.compose.NavHost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androidx.navigation.compose.composable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androidx.navigation.compose.rememberNavController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com.example.myapplication.nav.Action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com.example.myapplication.nav.Destination.AuthenticationOption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com.example.myapplication.nav.Destination.Home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com.example.myapplication.nav.Destination.Login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com.example.myapplication.nav.Destination.Register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com.example.myapplication.ui.theme.MyApplicationTheme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com.example.myapplication.view.AuthenticationView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com.example.myapplication.view.home.HomeView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com.example.myapplication.view.login.LoginView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com.example.myapplication.view.register.RegisterView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com.google.firebase.auth.FirebaseAuth</a:t>
            </a:r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NavComposeApp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navController</a:t>
            </a:r>
            <a:r>
              <a:rPr lang="en-US" dirty="0"/>
              <a:t> = </a:t>
            </a:r>
            <a:r>
              <a:rPr lang="en-US" dirty="0" err="1"/>
              <a:t>rememberNavController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actions = remember(</a:t>
            </a:r>
            <a:r>
              <a:rPr lang="en-US" dirty="0" err="1"/>
              <a:t>navController</a:t>
            </a:r>
            <a:r>
              <a:rPr lang="en-US" dirty="0"/>
              <a:t>) { Action(</a:t>
            </a:r>
            <a:r>
              <a:rPr lang="en-US" dirty="0" err="1"/>
              <a:t>navController</a:t>
            </a:r>
            <a:r>
              <a:rPr lang="en-US" dirty="0"/>
              <a:t>)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08338" y="143072"/>
            <a:ext cx="115829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MyApplicationTheme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NavHost</a:t>
            </a:r>
            <a:r>
              <a:rPr lang="en-US" dirty="0"/>
              <a:t>(</a:t>
            </a:r>
          </a:p>
          <a:p>
            <a:r>
              <a:rPr lang="en-US" dirty="0"/>
              <a:t>            </a:t>
            </a:r>
            <a:r>
              <a:rPr lang="en-US" dirty="0" err="1"/>
              <a:t>navController</a:t>
            </a:r>
            <a:r>
              <a:rPr lang="en-US" dirty="0"/>
              <a:t> = </a:t>
            </a:r>
            <a:r>
              <a:rPr lang="en-US" dirty="0" err="1"/>
              <a:t>navController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startDestination</a:t>
            </a:r>
            <a:r>
              <a:rPr lang="en-US" dirty="0"/>
              <a:t> =</a:t>
            </a:r>
          </a:p>
          <a:p>
            <a:r>
              <a:rPr lang="en-US" dirty="0"/>
              <a:t>            if (</a:t>
            </a:r>
            <a:r>
              <a:rPr lang="en-US" dirty="0" err="1"/>
              <a:t>FirebaseAuth.getInstance</a:t>
            </a:r>
            <a:r>
              <a:rPr lang="en-US" dirty="0"/>
              <a:t>().</a:t>
            </a:r>
            <a:r>
              <a:rPr lang="en-US" dirty="0" err="1"/>
              <a:t>currentUser</a:t>
            </a:r>
            <a:r>
              <a:rPr lang="en-US" dirty="0"/>
              <a:t> != null)</a:t>
            </a:r>
          </a:p>
          <a:p>
            <a:r>
              <a:rPr lang="en-US" dirty="0"/>
              <a:t>                Home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</a:t>
            </a:r>
            <a:r>
              <a:rPr lang="en-US" dirty="0" err="1"/>
              <a:t>AuthenticationOption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composable(</a:t>
            </a:r>
            <a:r>
              <a:rPr lang="en-US" dirty="0" err="1"/>
              <a:t>AuthenticationOption</a:t>
            </a:r>
            <a:r>
              <a:rPr lang="en-US" dirty="0"/>
              <a:t>) {</a:t>
            </a:r>
          </a:p>
          <a:p>
            <a:r>
              <a:rPr lang="en-US" dirty="0"/>
              <a:t>                </a:t>
            </a:r>
            <a:r>
              <a:rPr lang="en-US" dirty="0" err="1"/>
              <a:t>AuthenticationView</a:t>
            </a:r>
            <a:r>
              <a:rPr lang="en-US" dirty="0"/>
              <a:t>(</a:t>
            </a:r>
          </a:p>
          <a:p>
            <a:r>
              <a:rPr lang="en-US" dirty="0"/>
              <a:t>                    register = </a:t>
            </a:r>
            <a:r>
              <a:rPr lang="en-US" dirty="0" err="1"/>
              <a:t>actions.register</a:t>
            </a:r>
            <a:r>
              <a:rPr lang="en-US" dirty="0"/>
              <a:t>,</a:t>
            </a:r>
          </a:p>
          <a:p>
            <a:r>
              <a:rPr lang="en-US" dirty="0"/>
              <a:t>                    login = </a:t>
            </a:r>
            <a:r>
              <a:rPr lang="en-US" dirty="0" err="1"/>
              <a:t>actions.login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composable(Register) {</a:t>
            </a:r>
          </a:p>
          <a:p>
            <a:r>
              <a:rPr lang="en-US" dirty="0"/>
              <a:t>                </a:t>
            </a:r>
            <a:r>
              <a:rPr lang="en-US" dirty="0" err="1"/>
              <a:t>RegisterView</a:t>
            </a:r>
            <a:r>
              <a:rPr lang="en-US" dirty="0"/>
              <a:t>(</a:t>
            </a:r>
          </a:p>
          <a:p>
            <a:r>
              <a:rPr lang="en-US" dirty="0"/>
              <a:t>                    home = </a:t>
            </a:r>
            <a:r>
              <a:rPr lang="en-US" dirty="0" err="1"/>
              <a:t>actions.home</a:t>
            </a:r>
            <a:r>
              <a:rPr lang="en-US" dirty="0"/>
              <a:t>,</a:t>
            </a:r>
          </a:p>
          <a:p>
            <a:r>
              <a:rPr lang="en-US" dirty="0"/>
              <a:t>                    back = </a:t>
            </a:r>
            <a:r>
              <a:rPr lang="en-US" dirty="0" err="1"/>
              <a:t>actions.navigateBack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92269" y="457201"/>
            <a:ext cx="122894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composable(Login) {</a:t>
            </a:r>
          </a:p>
          <a:p>
            <a:r>
              <a:rPr lang="en-US" dirty="0"/>
              <a:t>                </a:t>
            </a:r>
            <a:r>
              <a:rPr lang="en-US" dirty="0" err="1"/>
              <a:t>LoginView</a:t>
            </a:r>
            <a:r>
              <a:rPr lang="en-US" dirty="0"/>
              <a:t>(</a:t>
            </a:r>
          </a:p>
          <a:p>
            <a:r>
              <a:rPr lang="en-US" dirty="0"/>
              <a:t>                    home = </a:t>
            </a:r>
            <a:r>
              <a:rPr lang="en-US" dirty="0" err="1"/>
              <a:t>actions.home</a:t>
            </a:r>
            <a:r>
              <a:rPr lang="en-US" dirty="0"/>
              <a:t>,</a:t>
            </a:r>
          </a:p>
          <a:p>
            <a:r>
              <a:rPr lang="en-US" dirty="0"/>
              <a:t>                    back = </a:t>
            </a:r>
            <a:r>
              <a:rPr lang="en-US" dirty="0" err="1"/>
              <a:t>actions.navigateBack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composable(Home) {</a:t>
            </a:r>
          </a:p>
          <a:p>
            <a:r>
              <a:rPr lang="en-US" dirty="0"/>
              <a:t>                </a:t>
            </a:r>
            <a:r>
              <a:rPr lang="en-US" dirty="0" err="1"/>
              <a:t>HomeView</a:t>
            </a:r>
            <a:r>
              <a:rPr lang="en-US" dirty="0"/>
              <a:t>()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16864" y="334352"/>
            <a:ext cx="112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OUTPUT:</a:t>
            </a:r>
            <a:endParaRPr lang="en-US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87B10-5758-0D44-2492-CB6B7C5D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989044"/>
            <a:ext cx="3527871" cy="553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7AF16-E1C6-4FDD-CA3F-A494729D0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3" y="989045"/>
            <a:ext cx="3527870" cy="55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A80D0-5C95-57AC-C07A-0E47D685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6" y="724871"/>
            <a:ext cx="3512711" cy="5666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C3638-DFEC-2EF3-E696-46CF8D82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724871"/>
            <a:ext cx="3722915" cy="566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101</TotalTime>
  <Words>565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     CHAT CONNECT:REAL TIME CHAT AND COMMUNICATION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srimathi s</cp:lastModifiedBy>
  <cp:revision>10</cp:revision>
  <dcterms:created xsi:type="dcterms:W3CDTF">2024-03-18T04:06:37Z</dcterms:created>
  <dcterms:modified xsi:type="dcterms:W3CDTF">2024-11-14T09:09:26Z</dcterms:modified>
</cp:coreProperties>
</file>