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</p:sldIdLst>
  <p:sldSz type="A4" cy="9906000" cx="6858000"/>
  <p:notesSz cx="6858000" cy="9144000"/>
  <p:defaultTextStyle>
    <a:defPPr>
      <a:defRPr lang="fr-FR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66FF"/>
    <a:srgbClr val="3C9CDB"/>
    <a:srgbClr val="64B4E6"/>
    <a:srgbClr val="B5E0F3"/>
    <a:srgbClr val="C8DCF1"/>
    <a:srgbClr val="5AA2D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2706" y="4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‹N°›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Diapositive de titr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582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104858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0E2307-1E40-4E12-8716-25BFDA8E7013}" type="datetime1">
              <a:rPr lang="en-US" smtClean="0"/>
              <a:t>3/7/2020</a:t>
            </a:fld>
            <a:endParaRPr lang="en-US"/>
          </a:p>
        </p:txBody>
      </p:sp>
      <p:sp>
        <p:nvSpPr>
          <p:cNvPr id="104858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D7A59-36E2-48B9-B146-C1E59501F63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re et texte vertical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657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58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BF7104-8C0B-6F4D-8A0D-ED1EACF50CE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104865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fr-FR"/>
          </a:p>
        </p:txBody>
      </p:sp>
      <p:sp>
        <p:nvSpPr>
          <p:cNvPr id="104866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ABFE2A-BCB1-5C48-95D1-0B50673555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itre vertical et text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638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39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BF7104-8C0B-6F4D-8A0D-ED1EACF50CE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1048640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fr-FR"/>
          </a:p>
        </p:txBody>
      </p:sp>
      <p:sp>
        <p:nvSpPr>
          <p:cNvPr id="104864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ABFE2A-BCB1-5C48-95D1-0B50673555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re et contenu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62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30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BF7104-8C0B-6F4D-8A0D-ED1EACF50CE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104863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fr-FR"/>
          </a:p>
        </p:txBody>
      </p:sp>
      <p:sp>
        <p:nvSpPr>
          <p:cNvPr id="104863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ABFE2A-BCB1-5C48-95D1-0B50673555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En-tête de secti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652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4865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8AEBBE-F8B2-42CF-9895-E86A608384EB}" type="datetime1">
              <a:rPr lang="en-US" smtClean="0"/>
              <a:t>3/7/2020</a:t>
            </a:fld>
            <a:endParaRPr lang="en-US"/>
          </a:p>
        </p:txBody>
      </p:sp>
      <p:sp>
        <p:nvSpPr>
          <p:cNvPr id="104865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D7A59-36E2-48B9-B146-C1E59501F63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eux contenus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615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16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1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BF7104-8C0B-6F4D-8A0D-ED1EACF50CE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1048618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fr-FR"/>
          </a:p>
        </p:txBody>
      </p:sp>
      <p:sp>
        <p:nvSpPr>
          <p:cNvPr id="1048619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ABFE2A-BCB1-5C48-95D1-0B50673555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ison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621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48622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23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48624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25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BF7104-8C0B-6F4D-8A0D-ED1EACF50CE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1048626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fr-FR"/>
          </a:p>
        </p:txBody>
      </p:sp>
      <p:sp>
        <p:nvSpPr>
          <p:cNvPr id="1048627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ABFE2A-BCB1-5C48-95D1-0B50673555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re seul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63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BF7104-8C0B-6F4D-8A0D-ED1EACF50CE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104863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fr-FR"/>
          </a:p>
        </p:txBody>
      </p:sp>
      <p:sp>
        <p:nvSpPr>
          <p:cNvPr id="104863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ABFE2A-BCB1-5C48-95D1-0B50673555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V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BF7104-8C0B-6F4D-8A0D-ED1EACF50CE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104864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fr-FR"/>
          </a:p>
        </p:txBody>
      </p:sp>
      <p:sp>
        <p:nvSpPr>
          <p:cNvPr id="104864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ABFE2A-BCB1-5C48-95D1-0B50673555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u avec légen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662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63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48664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BF7104-8C0B-6F4D-8A0D-ED1EACF50CE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104866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fr-FR"/>
          </a:p>
        </p:txBody>
      </p:sp>
      <p:sp>
        <p:nvSpPr>
          <p:cNvPr id="104866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ABFE2A-BCB1-5C48-95D1-0B50673555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age avec légen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646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fr-FR"/>
          </a:p>
        </p:txBody>
      </p:sp>
      <p:sp>
        <p:nvSpPr>
          <p:cNvPr id="104864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4864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BF7104-8C0B-6F4D-8A0D-ED1EACF50CE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104864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fr-FR"/>
          </a:p>
        </p:txBody>
      </p:sp>
      <p:sp>
        <p:nvSpPr>
          <p:cNvPr id="104865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ABFE2A-BCB1-5C48-95D1-0B50673555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48577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57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7104-8C0B-6F4D-8A0D-ED1EACF50CE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104857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4858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FE2A-BCB1-5C48-95D1-0B50673555ED}" type="slidenum">
              <a:rPr lang="fr-FR" smtClean="0"/>
              <a:t>‹N°›</a:t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4"/>
          <p:cNvSpPr/>
          <p:nvPr/>
        </p:nvSpPr>
        <p:spPr>
          <a:xfrm>
            <a:off x="0" y="0"/>
            <a:ext cx="390769" cy="9906000"/>
          </a:xfrm>
          <a:prstGeom prst="rect"/>
          <a:solidFill>
            <a:srgbClr val="B3A2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fr-FR"/>
          </a:p>
        </p:txBody>
      </p:sp>
      <p:sp>
        <p:nvSpPr>
          <p:cNvPr id="1048587" name="ZoneTexte 11"/>
          <p:cNvSpPr txBox="1"/>
          <p:nvPr/>
        </p:nvSpPr>
        <p:spPr>
          <a:xfrm>
            <a:off x="2076242" y="336550"/>
            <a:ext cx="4468489" cy="1043940"/>
          </a:xfrm>
          <a:prstGeom prst="rect"/>
          <a:noFill/>
          <a:ln w="38100">
            <a:solidFill>
              <a:srgbClr val="808080"/>
            </a:solidFill>
            <a:prstDash val="solid"/>
          </a:ln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Bouhriz Daidj ABIR  </a:t>
            </a:r>
            <a:endParaRPr dirty="0" sz="4400" lang="fr-FR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b="1" dirty="0" sz="1200" i="1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Date de naissance </a:t>
            </a:r>
            <a:r>
              <a:rPr b="0" dirty="0" sz="1200" i="1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b="0" dirty="0" sz="1100" lang="en-US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27/09/1993</a:t>
            </a:r>
            <a:endParaRPr b="0" dirty="0" sz="1200" lang="fr-FR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b="1" dirty="0" sz="1200" i="1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Situation familiale</a:t>
            </a:r>
            <a:r>
              <a:rPr b="0" dirty="0" sz="1200" i="1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b="0" dirty="0" sz="1100" lang="en-US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en-US" b="0" dirty="0" sz="1100" lang="en-US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altLang="fr-FR" b="0" dirty="0" sz="1100" lang="en-US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libataire</a:t>
            </a:r>
            <a:endParaRPr b="0" dirty="0" sz="1200" lang="fr-FR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altLang="fr-FR" b="1" dirty="0" sz="1200" i="1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Nationalit</a:t>
            </a:r>
            <a:r>
              <a:rPr altLang="en-US" b="1" dirty="0" sz="1200" i="1" lang="fr-FR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altLang="fr-FR" b="0" dirty="0" sz="1200" i="1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altLang="fr-FR" b="0" dirty="0" sz="1100" lang="en-US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altLang="en-US" b="0" dirty="0" sz="1100" lang="fr-FR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altLang="fr-FR" b="0" dirty="0" sz="1100" lang="en-US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rienne</a:t>
            </a:r>
            <a:endParaRPr b="0" dirty="0" sz="1200" lang="fr-FR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8" name="ZoneTexte 15"/>
          <p:cNvSpPr txBox="1"/>
          <p:nvPr/>
        </p:nvSpPr>
        <p:spPr>
          <a:xfrm>
            <a:off x="408190" y="1614532"/>
            <a:ext cx="6005310" cy="612139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1200" i="1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b="1" dirty="0" sz="1200" i="1" lang="en-US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 de moi</a:t>
            </a:r>
            <a:endParaRPr dirty="0" sz="1100" i="1" lang="fr-FR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Responsable et ponctuelle .. S</a:t>
            </a:r>
            <a:r>
              <a:rPr altLang="en-US"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é</a:t>
            </a:r>
            <a:r>
              <a:rPr altLang="fr-FR"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rieuse et dynamique .. Facilit</a:t>
            </a:r>
            <a:r>
              <a:rPr altLang="en-US"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é</a:t>
            </a:r>
            <a:r>
              <a:rPr altLang="fr-FR"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d'apprendre .. Sens de communication .. Facilit</a:t>
            </a:r>
            <a:r>
              <a:rPr altLang="en-US"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é</a:t>
            </a:r>
            <a:r>
              <a:rPr altLang="fr-FR"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d'int</a:t>
            </a:r>
            <a:r>
              <a:rPr altLang="en-US"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é</a:t>
            </a:r>
            <a:r>
              <a:rPr altLang="fr-FR"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gration aux groupes</a:t>
            </a:r>
            <a:r>
              <a:rPr altLang="fr-FR"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/>
                <a:cs typeface="Arial"/>
              </a:rPr>
              <a:t>.</a:t>
            </a:r>
            <a:r>
              <a:rPr dirty="0" sz="1100" lang="fr-FR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/>
                <a:cs typeface="Arial"/>
              </a:rPr>
              <a:t> </a:t>
            </a:r>
            <a:endParaRPr dirty="0" sz="1100" lang="fr-FR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48589" name="ZoneTexte 18"/>
          <p:cNvSpPr txBox="1"/>
          <p:nvPr/>
        </p:nvSpPr>
        <p:spPr>
          <a:xfrm>
            <a:off x="984250" y="2386162"/>
            <a:ext cx="14909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fr-FR" smtClean="0">
                <a:solidFill>
                  <a:schemeClr val="accent4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EXPERIENCE</a:t>
            </a:r>
            <a:endParaRPr dirty="0" lang="fr-FR">
              <a:solidFill>
                <a:schemeClr val="accent4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4304" name="Tableau 20"/>
          <p:cNvGraphicFramePr>
            <a:graphicFrameLocks noGrp="1"/>
          </p:cNvGraphicFramePr>
          <p:nvPr/>
        </p:nvGraphicFramePr>
        <p:xfrm>
          <a:off x="571500" y="2959100"/>
          <a:ext cx="3365500" cy="1123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451"/>
                <a:gridCol w="2248049"/>
              </a:tblGrid>
              <a:tr h="5619750">
                <a:tc>
                  <a:txBody>
                    <a:bodyPr/>
                    <a:p>
                      <a:r>
                        <a:rPr b="1" dirty="0" sz="1200" i="1" kern="1200" lang="fr-FR" noProof="0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STH-Spa SONATRACH</a:t>
                      </a:r>
                    </a:p>
                    <a:p>
                      <a:r>
                        <a:rPr b="1" dirty="0" sz="1200" i="1" kern="1200" lang="en-GB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r>
                        <a:rPr b="1" dirty="0" sz="1200" i="1" kern="1200" lang="en-GB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-201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endParaRPr altLang="en-US" b="1" dirty="0" sz="2000" i="1" lang="zh-CN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b="0" dirty="0" sz="1100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b="1" dirty="0" sz="1200" i="1" kern="1200" lang="fr-FR" noProof="0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ETB MEKHLOUF FATIMA</a:t>
                      </a:r>
                    </a:p>
                    <a:p>
                      <a:r>
                        <a:rPr b="1" dirty="0" sz="1200" i="1" kern="1200" lang="en-GB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b="1" dirty="0" sz="1200" i="1" kern="1200" lang="en-GB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-201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endParaRPr b="1" dirty="0" sz="1200" i="1" lang="fr-FR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b="0" dirty="0" sz="1100" i="1" lang="fr-FR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b="0" dirty="0" sz="1100" lang="fr-FR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b="0" dirty="0" sz="1100" lang="fr-FR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b="0" dirty="0" sz="1100" lang="fr-FR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b="1" dirty="0" sz="1200" i="1" kern="1200" lang="fr-FR" noProof="0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Sarl SOFA Marbre</a:t>
                      </a:r>
                    </a:p>
                    <a:p>
                      <a:r>
                        <a:rPr b="1" dirty="0" sz="1200" i="1" kern="1200" lang="en-GB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r>
                        <a:rPr b="1" dirty="0" sz="1200" i="1" kern="1200" lang="en-GB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-201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  <a:endParaRPr altLang="en-US" b="1" dirty="0" sz="2000" i="1" lang="zh-CN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b="1" dirty="0" sz="1100" i="1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 defTabSz="457200" eaLnBrk="1" hangingPunct="1" latinLnBrk="0" marL="0" rtl="0"/>
                      <a:r>
                        <a:rPr b="1" dirty="0" sz="1200" i="1" kern="1200" lang="en-GB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Cardio Fitness Center</a:t>
                      </a:r>
                    </a:p>
                    <a:p>
                      <a:pPr algn="l" defTabSz="457200" eaLnBrk="1" hangingPunct="1" latinLnBrk="0" marL="0" rtl="0"/>
                      <a:r>
                        <a:rPr b="1" dirty="0" sz="1200" i="1" kern="1200" lang="en-GB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2019-2020</a:t>
                      </a:r>
                      <a:endParaRPr b="1" dirty="0" sz="1200" i="1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b="1" dirty="0" sz="1200" i="1" kern="1200" lang="en-GB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2020-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'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</a:t>
                      </a:r>
                      <a:r>
                        <a:rPr b="1" dirty="0" sz="1200" i="1" kern="1200" lang="en-US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endParaRPr b="1" dirty="0" sz="1200" i="1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kern="1200" lang="en-GB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kern="1200" lang="en-GB" smtClean="0">
                        <a:solidFill>
                          <a:schemeClr val="accent4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lang="fr-FR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b="1" dirty="0" sz="1300" i="1" kern="1200" lang="en-US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Stagiaire</a:t>
                      </a:r>
                      <a:r>
                        <a:rPr dirty="0" sz="1200" i="0" kern="1200" lang="en-GB" smtClean="0"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/>
                      </a:r>
                      <a:br>
                        <a:rPr dirty="0" sz="1200" i="0" kern="1200" lang="en-GB" smtClean="0"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soci</a:t>
                      </a:r>
                      <a:r>
                        <a:rPr altLang="en-US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</a:t>
                      </a:r>
                      <a:r>
                        <a:rPr altLang="fr-FR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altLang="en-US" dirty="0" sz="1100" i="0" kern="1200" lang="fr-FR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</a:t>
                      </a:r>
                      <a:r>
                        <a:rPr altLang="fr-FR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 gestion</a:t>
                      </a:r>
                      <a:r>
                        <a:rPr altLang="fr-FR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altLang="fr-FR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 Terminaux marins </a:t>
                      </a:r>
                      <a:r>
                        <a:rPr altLang="en-US" dirty="0" sz="1100" i="0" kern="1200" lang="fr-FR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à</a:t>
                      </a:r>
                      <a:r>
                        <a:rPr altLang="fr-FR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Hydrocarbures-Sonatrach</a:t>
                      </a:r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b="1" dirty="0" sz="1300" i="1" kern="1200" lang="en-US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Secr</a:t>
                      </a:r>
                      <a:r>
                        <a:rPr altLang="en-US" b="1" dirty="0" sz="1300" i="1" kern="1200" lang="en-US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</a:t>
                      </a:r>
                      <a:r>
                        <a:rPr altLang="fr-FR" b="1" dirty="0" sz="1300" i="1" kern="1200" lang="en-US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taire/agent de saisie</a:t>
                      </a:r>
                      <a:r>
                        <a:rPr b="1" dirty="0" sz="1300" i="1" kern="1200" lang="en-GB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/>
                      </a:r>
                      <a:br>
                        <a:rPr b="1" dirty="0" sz="1300" i="1" kern="1200" lang="en-GB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b="0" dirty="0" sz="1100" i="0" kern="1200" lang="en-US" smtClean="0">
                          <a:solidFill>
                            <a:srgbClr val="80808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Entreprise  des travaux b</a:t>
                      </a:r>
                      <a:r>
                        <a:rPr altLang="en-US" b="0" dirty="0" sz="1100" i="0" kern="1200" lang="en-US" smtClean="0">
                          <a:solidFill>
                            <a:srgbClr val="80808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â</a:t>
                      </a:r>
                      <a:r>
                        <a:rPr altLang="fr-FR" b="0" dirty="0" sz="1100" i="0" kern="1200" lang="en-US" smtClean="0">
                          <a:solidFill>
                            <a:srgbClr val="80808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timent</a:t>
                      </a:r>
                      <a:endParaRPr b="0" dirty="0" sz="1100" i="0" lang="fr-FR" smtClean="0">
                        <a:solidFill>
                          <a:srgbClr val="80808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dirty="0" sz="110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b="1" dirty="0" sz="1300" i="1" kern="1200" lang="en-US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Agent commercial</a:t>
                      </a:r>
                      <a:r>
                        <a:rPr b="1" dirty="0" sz="1300" i="1" kern="1200" lang="en-GB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/>
                      </a:r>
                      <a:br>
                        <a:rPr b="1" dirty="0" sz="1300" i="1" kern="1200" lang="en-GB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b="0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soci</a:t>
                      </a:r>
                      <a:r>
                        <a:rPr altLang="en-US" b="0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</a:t>
                      </a:r>
                      <a:r>
                        <a:rPr altLang="fr-FR" b="0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altLang="en-US" b="0" dirty="0" sz="1100" i="0" kern="1200" lang="fr-FR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</a:t>
                      </a:r>
                      <a:r>
                        <a:rPr altLang="fr-FR" b="0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 fabrication et transformation de marbre et </a:t>
                      </a:r>
                      <a:r>
                        <a:rPr altLang="fr-FR" b="0" dirty="0" sz="1100" i="0" kern="1200" lang="en-US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granite</a:t>
                      </a:r>
                    </a:p>
                    <a:p>
                      <a:endParaRPr b="0" dirty="0" sz="1100" i="0" kern="1200" lang="en-US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i="0" kern="1200" lang="en-US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b="0" dirty="0" sz="1100" i="0" kern="1200" lang="en-US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 defTabSz="4572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1300" i="1" kern="1200" lang="fr-FR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Réceptionniste / Gérante</a:t>
                      </a:r>
                    </a:p>
                    <a:p>
                      <a:r>
                        <a:rPr b="0" dirty="0" sz="1100" i="0" lang="fr-FR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Salle de sport</a:t>
                      </a:r>
                    </a:p>
                    <a:p>
                      <a:endParaRPr b="0" dirty="0" sz="1100" i="0" lang="fr-FR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</a:tc>
              </a:tr>
              <a:tr h="5619750">
                <a:tc>
                  <a:txBody>
                    <a:bodyPr/>
                    <a:p>
                      <a:endParaRPr altLang="en-US" dirty="0" lang="fr-FR"/>
                    </a:p>
                  </a:txBody>
                </a:tc>
                <a:tc>
                  <a:txBody>
                    <a:bodyPr/>
                    <a:p>
                      <a:endParaRPr altLang="en-US" dirty="0" lang="fr-FR"/>
                    </a:p>
                  </a:txBody>
                </a:tc>
              </a:tr>
            </a:tbl>
          </a:graphicData>
        </a:graphic>
      </p:graphicFrame>
      <p:graphicFrame>
        <p:nvGraphicFramePr>
          <p:cNvPr id="4194305" name="Tableau 23"/>
          <p:cNvGraphicFramePr>
            <a:graphicFrameLocks noGrp="1"/>
          </p:cNvGraphicFramePr>
          <p:nvPr/>
        </p:nvGraphicFramePr>
        <p:xfrm>
          <a:off x="4037920" y="2959100"/>
          <a:ext cx="2506812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812"/>
              </a:tblGrid>
              <a:tr h="0">
                <a:tc>
                  <a:txBody>
                    <a:bodyPr/>
                    <a:p>
                      <a:pPr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b="1" dirty="0" sz="1200" lang="en-US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 ROSTOMIA Formation</a:t>
                      </a:r>
                      <a:endParaRPr b="1" dirty="0" sz="1200" lang="fr-FR">
                        <a:solidFill>
                          <a:schemeClr val="accent4"/>
                        </a:solidFill>
                        <a:effectLst/>
                        <a:latin typeface="Times New Roman" pitchFamily="18" charset="0"/>
                        <a:ea typeface="Cambria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b="1" dirty="0" sz="1100" i="1" lang="en-US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Informatique</a:t>
                      </a:r>
                      <a:endParaRPr b="1" dirty="0" sz="1100" lang="fr-FR">
                        <a:solidFill>
                          <a:srgbClr val="36363D"/>
                        </a:solidFill>
                        <a:effectLst/>
                        <a:latin typeface="Times New Roman" pitchFamily="18" charset="0"/>
                        <a:ea typeface="Cambria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dirty="0" sz="1100" lang="fr-FR" noProof="0" smtClean="0"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Dipl</a:t>
                      </a:r>
                      <a:r>
                        <a:rPr altLang="en-US" dirty="0" sz="1100" lang="fr-FR" noProof="0" smtClean="0"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ô</a:t>
                      </a:r>
                      <a:r>
                        <a:rPr altLang="fr-FR" dirty="0" sz="1100" lang="fr-FR" noProof="0" smtClean="0"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me d'informatique bureautique et agent de saisie.</a:t>
                      </a:r>
                      <a:endParaRPr dirty="0" sz="1100" lang="fr-FR" noProof="0" smtClean="0">
                        <a:solidFill>
                          <a:srgbClr val="7F7F7F"/>
                        </a:solidFill>
                        <a:effectLst/>
                        <a:latin typeface="Times New Roman" pitchFamily="18" charset="0"/>
                        <a:ea typeface="Cambria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dirty="0" sz="1100" lang="en-GB" smtClean="0">
                        <a:solidFill>
                          <a:srgbClr val="7F7F7F"/>
                        </a:solidFill>
                        <a:effectLst/>
                        <a:latin typeface="Times New Roman" pitchFamily="18" charset="0"/>
                        <a:ea typeface="Cambria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b="1" dirty="0" sz="1200" lang="en-US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INSIM-Oran</a:t>
                      </a:r>
                      <a:endParaRPr altLang="en-US" b="1" dirty="0" lang="zh-CN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b="1" dirty="0" sz="1100" i="1" lang="en-US" smtClean="0">
                          <a:solidFill>
                            <a:srgbClr val="36363D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Commerce international</a:t>
                      </a:r>
                      <a:endParaRPr b="1" dirty="0" sz="1100" lang="fr-FR" smtClean="0">
                        <a:solidFill>
                          <a:srgbClr val="36363D"/>
                        </a:solidFill>
                        <a:effectLst/>
                        <a:latin typeface="Times New Roman" pitchFamily="18" charset="0"/>
                        <a:ea typeface="Cambria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baseline="0" dirty="0" sz="1100" lang="en-US" smtClean="0"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Brevet de technicien sup</a:t>
                      </a:r>
                      <a:r>
                        <a:rPr altLang="en-US" baseline="0" dirty="0" sz="1100" lang="en-US" smtClean="0"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é</a:t>
                      </a:r>
                      <a:r>
                        <a:rPr altLang="fr-FR" baseline="0" dirty="0" sz="1100" lang="en-US" smtClean="0"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rieur en technique administrative de gestion</a:t>
                      </a:r>
                      <a:r>
                        <a:rPr baseline="0" dirty="0" sz="1100" lang="en-GB" smtClean="0"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.</a:t>
                      </a:r>
                      <a:endParaRPr dirty="0" sz="1100" lang="en-GB" smtClean="0">
                        <a:solidFill>
                          <a:srgbClr val="7F7F7F"/>
                        </a:solidFill>
                        <a:effectLst/>
                        <a:latin typeface="Times New Roman" pitchFamily="18" charset="0"/>
                        <a:ea typeface="Cambria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dirty="0" sz="1100" lang="fr-FR" smtClean="0">
                        <a:effectLst/>
                        <a:latin typeface="Arial"/>
                        <a:ea typeface="Cambri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dirty="0" sz="1200" lang="fr-FR">
                        <a:effectLst/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590" name="ZoneTexte 27"/>
          <p:cNvSpPr txBox="1"/>
          <p:nvPr/>
        </p:nvSpPr>
        <p:spPr>
          <a:xfrm>
            <a:off x="4388056" y="2386566"/>
            <a:ext cx="1465581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fr-FR" smtClean="0">
                <a:solidFill>
                  <a:schemeClr val="accent4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FORMATION</a:t>
            </a:r>
            <a:endParaRPr dirty="0" lang="fr-FR">
              <a:solidFill>
                <a:schemeClr val="accent4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1" name="ZoneTexte 28"/>
          <p:cNvSpPr txBox="1"/>
          <p:nvPr/>
        </p:nvSpPr>
        <p:spPr>
          <a:xfrm>
            <a:off x="4419464" y="5267787"/>
            <a:ext cx="18084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fr-FR" smtClean="0">
                <a:solidFill>
                  <a:schemeClr val="accent4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COMPETENCES</a:t>
            </a:r>
            <a:endParaRPr dirty="0" lang="fr-FR">
              <a:solidFill>
                <a:schemeClr val="accent4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4306" name="Tableau 29"/>
          <p:cNvGraphicFramePr>
            <a:graphicFrameLocks noGrp="1"/>
          </p:cNvGraphicFramePr>
          <p:nvPr/>
        </p:nvGraphicFramePr>
        <p:xfrm>
          <a:off x="4067406" y="5753494"/>
          <a:ext cx="1888747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747"/>
              </a:tblGrid>
              <a:tr h="2324100">
                <a:tc>
                  <a:txBody>
                    <a:bodyPr/>
                    <a:p>
                      <a:pPr>
                        <a:spcAft>
                          <a:spcPts val="0"/>
                        </a:spcAft>
                      </a:pPr>
                      <a:r>
                        <a:rPr b="1" dirty="0" sz="1200" i="1" lang="en-US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Arabe</a:t>
                      </a:r>
                      <a:endParaRPr b="1" dirty="0" sz="1200" i="1" lang="fr-FR">
                        <a:solidFill>
                          <a:schemeClr val="accent4"/>
                        </a:solidFill>
                        <a:effectLst/>
                        <a:latin typeface="Times New Roman" pitchFamily="18" charset="0"/>
                        <a:ea typeface="Cambria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b="1" dirty="0" sz="1000" i="1" lang="en-GB" smtClean="0">
                        <a:solidFill>
                          <a:srgbClr val="7F7F7F"/>
                        </a:solidFill>
                        <a:effectLst/>
                        <a:latin typeface="Times New Roman" pitchFamily="18" charset="0"/>
                        <a:ea typeface="Cambria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b="1" dirty="0" sz="1200" i="1" lang="en-US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Fran</a:t>
                      </a:r>
                      <a:r>
                        <a:rPr altLang="en-US" b="1" dirty="0" sz="1200" i="1" lang="en-US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ç</a:t>
                      </a:r>
                      <a:r>
                        <a:rPr altLang="fr-FR" b="1" dirty="0" sz="1200" i="1" lang="en-US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ais</a:t>
                      </a:r>
                      <a:endParaRPr altLang="en-US" b="1" dirty="0" i="1" lang="zh-CN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b="1" dirty="0" sz="1000" i="1" lang="en-GB" smtClean="0">
                        <a:solidFill>
                          <a:srgbClr val="7F7F7F"/>
                        </a:solidFill>
                        <a:effectLst/>
                        <a:latin typeface="Times New Roman" pitchFamily="18" charset="0"/>
                        <a:ea typeface="Cambria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b="1" dirty="0" sz="1200" i="1" lang="en-US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Anglais</a:t>
                      </a:r>
                      <a:endParaRPr altLang="en-US" b="1" dirty="0" i="1" lang="zh-CN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altLang="en-US" b="1" dirty="0" i="1" lang="zh-CN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b="1" dirty="0" sz="1000" i="1" lang="en-GB" smtClean="0">
                        <a:solidFill>
                          <a:srgbClr val="7F7F7F"/>
                        </a:solidFill>
                        <a:effectLst/>
                        <a:latin typeface="Times New Roman" pitchFamily="18" charset="0"/>
                        <a:ea typeface="Cambria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b="1" dirty="0" sz="1200" i="1" lang="en-US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Microsoft office</a:t>
                      </a:r>
                      <a:r>
                        <a:rPr dirty="0" sz="1200" lang="en-US" smtClean="0">
                          <a:solidFill>
                            <a:schemeClr val="accent4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 :</a:t>
                      </a:r>
                      <a:endParaRPr altLang="en-US" dirty="0" lang="zh-CN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altLang="fr-FR" b="0" dirty="0" sz="1200" i="1" lang="en-US" smtClean="0">
                          <a:solidFill>
                            <a:srgbClr val="808080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Word, Excel, </a:t>
                      </a:r>
                      <a:endParaRPr altLang="en-US" b="0" dirty="0" i="1" lang="zh-CN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altLang="fr-FR" b="0" dirty="0" sz="1200" i="1" lang="en-US" smtClean="0">
                          <a:solidFill>
                            <a:srgbClr val="808080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PowerPoint, </a:t>
                      </a:r>
                      <a:endParaRPr altLang="en-US" b="0" dirty="0" i="1" lang="zh-CN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altLang="fr-FR" b="0" dirty="0" sz="1200" i="1" lang="en-US" smtClean="0">
                          <a:solidFill>
                            <a:srgbClr val="808080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Access</a:t>
                      </a:r>
                      <a:endParaRPr altLang="en-US" b="0" dirty="0" i="1" lang="zh-CN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altLang="en-US" b="0" dirty="0" i="1" lang="zh-CN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altLang="fr-FR" b="1" dirty="0" sz="1200" i="1" lang="en-US" smtClean="0"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Permis</a:t>
                      </a:r>
                      <a:r>
                        <a:rPr altLang="fr-FR" b="0" dirty="0" sz="1200" i="1" lang="en-US" smtClean="0">
                          <a:solidFill>
                            <a:srgbClr val="808080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 :  cat</a:t>
                      </a:r>
                      <a:r>
                        <a:rPr altLang="en-US" b="0" dirty="0" sz="1200" i="1" lang="fr-FR" smtClean="0">
                          <a:solidFill>
                            <a:srgbClr val="808080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é</a:t>
                      </a:r>
                      <a:r>
                        <a:rPr altLang="fr-FR" b="0" dirty="0" sz="1200" i="1" lang="en-US" smtClean="0">
                          <a:solidFill>
                            <a:srgbClr val="808080"/>
                          </a:solidFill>
                          <a:effectLst/>
                          <a:latin typeface="Times New Roman" pitchFamily="18" charset="0"/>
                          <a:ea typeface="Cambria"/>
                          <a:cs typeface="Times New Roman" pitchFamily="18" charset="0"/>
                        </a:rPr>
                        <a:t>gorie B</a:t>
                      </a:r>
                      <a:endParaRPr altLang="en-US" b="0" dirty="0" i="1" lang="zh-CN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592" name="ZoneTexte 58"/>
          <p:cNvSpPr txBox="1"/>
          <p:nvPr/>
        </p:nvSpPr>
        <p:spPr>
          <a:xfrm>
            <a:off x="781487" y="8870438"/>
            <a:ext cx="5763244" cy="646331"/>
          </a:xfrm>
          <a:prstGeom prst="rect"/>
          <a:noFill/>
          <a:ln w="38100">
            <a:solidFill>
              <a:srgbClr val="808080"/>
            </a:solidFill>
            <a:prstDash val="solid"/>
          </a:ln>
        </p:spPr>
        <p:txBody>
          <a:bodyPr anchor="t" rtlCol="0" wrap="square">
            <a:spAutoFit/>
          </a:bodyPr>
          <a:p>
            <a:pPr algn="ctr">
              <a:lnSpc>
                <a:spcPct val="100000"/>
              </a:lnSpc>
            </a:pPr>
            <a:r>
              <a:rPr b="1" dirty="0" sz="1200" i="1" lang="fr-FR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Adresse :  </a:t>
            </a:r>
            <a:r>
              <a:rPr b="0" dirty="0" sz="1100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altLang="en-US" b="0" dirty="0" sz="1100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altLang="fr-FR" b="0" dirty="0" sz="1100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 200 logt bloc 4 N</a:t>
            </a:r>
            <a:r>
              <a:rPr altLang="en-US" b="0" dirty="0" sz="1100" lang="fr-FR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altLang="fr-FR" b="0" dirty="0" sz="1100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10  Gdyel Oran</a:t>
            </a:r>
            <a:endParaRPr altLang="en-US" b="0" dirty="0" lang="zh-CN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b="1" dirty="0" sz="1200" i="1" lang="fr-FR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Email </a:t>
            </a:r>
            <a:r>
              <a:rPr b="1" dirty="0" sz="1100" lang="fr-FR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b="1" dirty="0" sz="1100" lang="fr-FR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1100" lang="fr-FR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bouhrizabir2015</a:t>
            </a:r>
            <a:r>
              <a:rPr dirty="0" sz="1100" lang="fr-FR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@gmail.com</a:t>
            </a:r>
          </a:p>
          <a:p>
            <a:pPr algn="ctr">
              <a:lnSpc>
                <a:spcPct val="100000"/>
              </a:lnSpc>
            </a:pPr>
            <a:r>
              <a:rPr b="1" dirty="0" sz="1200" i="1" lang="fr-FR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Téléphone</a:t>
            </a:r>
            <a:r>
              <a:rPr b="1" dirty="0" sz="1100" lang="fr-FR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b="0" dirty="0" sz="1100"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0775 12 99 56</a:t>
            </a:r>
            <a:endParaRPr altLang="en-US" b="0" dirty="0" lang="zh-CN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Image 1" descr="Fotolia_50534070_XS.jp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15671" b="15671"/>
          <a:stretch>
            <a:fillRect/>
          </a:stretch>
        </p:blipFill>
        <p:spPr>
          <a:xfrm>
            <a:off x="390769" y="158412"/>
            <a:ext cx="1523748" cy="1390987"/>
          </a:xfrm>
          <a:prstGeom prst="hexagon"/>
        </p:spPr>
      </p:pic>
      <p:pic>
        <p:nvPicPr>
          <p:cNvPr id="2097153" name="Imag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55398" y="2420939"/>
            <a:ext cx="364067" cy="353605"/>
          </a:xfrm>
          <a:prstGeom prst="rect"/>
        </p:spPr>
      </p:pic>
      <p:pic>
        <p:nvPicPr>
          <p:cNvPr id="2097154" name="Imag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055398" y="5241623"/>
            <a:ext cx="406400" cy="372367"/>
          </a:xfrm>
          <a:prstGeom prst="rect"/>
        </p:spPr>
      </p:pic>
      <p:pic>
        <p:nvPicPr>
          <p:cNvPr id="2097155" name="Image 7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0183" y="2423176"/>
            <a:ext cx="364067" cy="364067"/>
          </a:xfrm>
          <a:prstGeom prst="rect"/>
        </p:spPr>
      </p:pic>
      <p:sp>
        <p:nvSpPr>
          <p:cNvPr id="1048593" name="Étoile à 5 branches 48"/>
          <p:cNvSpPr/>
          <p:nvPr/>
        </p:nvSpPr>
        <p:spPr>
          <a:xfrm>
            <a:off x="5326275" y="6355838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594" name="Étoile à 5 branches 49"/>
          <p:cNvSpPr/>
          <p:nvPr/>
        </p:nvSpPr>
        <p:spPr>
          <a:xfrm>
            <a:off x="5326275" y="6364305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595" name="Étoile à 5 branches 50"/>
          <p:cNvSpPr/>
          <p:nvPr/>
        </p:nvSpPr>
        <p:spPr>
          <a:xfrm>
            <a:off x="5592975" y="6357249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596" name="Étoile à 5 branches 51"/>
          <p:cNvSpPr/>
          <p:nvPr/>
        </p:nvSpPr>
        <p:spPr>
          <a:xfrm>
            <a:off x="5875477" y="6355936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597" name="Étoile à 5 branches 52"/>
          <p:cNvSpPr/>
          <p:nvPr/>
        </p:nvSpPr>
        <p:spPr>
          <a:xfrm>
            <a:off x="6142177" y="6357347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598" name="Étoile à 5 branches 53"/>
          <p:cNvSpPr/>
          <p:nvPr/>
        </p:nvSpPr>
        <p:spPr>
          <a:xfrm>
            <a:off x="6408877" y="6357347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599" name="Étoile à 5 branches 54"/>
          <p:cNvSpPr/>
          <p:nvPr/>
        </p:nvSpPr>
        <p:spPr>
          <a:xfrm>
            <a:off x="5317204" y="7010190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00" name="Étoile à 5 branches 77"/>
          <p:cNvSpPr/>
          <p:nvPr/>
        </p:nvSpPr>
        <p:spPr>
          <a:xfrm>
            <a:off x="5317204" y="7018657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01" name="Étoile à 5 branches 78"/>
          <p:cNvSpPr/>
          <p:nvPr/>
        </p:nvSpPr>
        <p:spPr>
          <a:xfrm>
            <a:off x="5583904" y="7011601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02" name="Étoile à 5 branches 79"/>
          <p:cNvSpPr/>
          <p:nvPr/>
        </p:nvSpPr>
        <p:spPr>
          <a:xfrm>
            <a:off x="5866406" y="7010288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03" name="Étoile à 5 branches 80"/>
          <p:cNvSpPr/>
          <p:nvPr/>
        </p:nvSpPr>
        <p:spPr>
          <a:xfrm>
            <a:off x="6133106" y="7011699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04" name="Étoile à 5 branches 81"/>
          <p:cNvSpPr/>
          <p:nvPr/>
        </p:nvSpPr>
        <p:spPr>
          <a:xfrm>
            <a:off x="6399806" y="7011699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05" name="Étoile à 5 branches 49"/>
          <p:cNvSpPr/>
          <p:nvPr/>
        </p:nvSpPr>
        <p:spPr>
          <a:xfrm>
            <a:off x="5291325" y="5718419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06" name="Étoile à 5 branches 49"/>
          <p:cNvSpPr/>
          <p:nvPr/>
        </p:nvSpPr>
        <p:spPr>
          <a:xfrm>
            <a:off x="5583904" y="5718418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07" name="Étoile à 5 branches 49"/>
          <p:cNvSpPr/>
          <p:nvPr/>
        </p:nvSpPr>
        <p:spPr>
          <a:xfrm>
            <a:off x="6408876" y="5718418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08" name="Étoile à 5 branches 49"/>
          <p:cNvSpPr/>
          <p:nvPr/>
        </p:nvSpPr>
        <p:spPr>
          <a:xfrm>
            <a:off x="6133105" y="5718418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09" name="Étoile à 5 branches 49"/>
          <p:cNvSpPr/>
          <p:nvPr/>
        </p:nvSpPr>
        <p:spPr>
          <a:xfrm>
            <a:off x="5866405" y="5718418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10" name="Étoile à 5 branches 49"/>
          <p:cNvSpPr/>
          <p:nvPr/>
        </p:nvSpPr>
        <p:spPr>
          <a:xfrm>
            <a:off x="5291324" y="6037127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11" name="Étoile à 5 branches 49"/>
          <p:cNvSpPr/>
          <p:nvPr/>
        </p:nvSpPr>
        <p:spPr>
          <a:xfrm>
            <a:off x="5592975" y="6037127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12" name="Étoile à 5 branches 49"/>
          <p:cNvSpPr/>
          <p:nvPr/>
        </p:nvSpPr>
        <p:spPr>
          <a:xfrm>
            <a:off x="5866406" y="6037177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sp>
        <p:nvSpPr>
          <p:cNvPr id="1048613" name="Étoile à 5 branches 49"/>
          <p:cNvSpPr/>
          <p:nvPr/>
        </p:nvSpPr>
        <p:spPr>
          <a:xfrm>
            <a:off x="6133105" y="6037882"/>
            <a:ext cx="228600" cy="222250"/>
          </a:xfrm>
          <a:prstGeom prst="star5"/>
          <a:solidFill>
            <a:schemeClr val="bg1">
              <a:lumMod val="75000"/>
            </a:schemeClr>
          </a:solidFill>
          <a:ln>
            <a:solidFill>
              <a:srgbClr val="6600C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fr-FR"/>
          </a:p>
        </p:txBody>
      </p:sp>
      <p:cxnSp>
        <p:nvCxnSpPr>
          <p:cNvPr id="3145728" name="Connecteur droit 37"/>
          <p:cNvCxnSpPr>
            <a:cxnSpLocks/>
          </p:cNvCxnSpPr>
          <p:nvPr/>
        </p:nvCxnSpPr>
        <p:spPr>
          <a:xfrm rot="5400000">
            <a:off x="849804" y="5405902"/>
            <a:ext cx="5973403" cy="7952"/>
          </a:xfrm>
          <a:prstGeom prst="line"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Présentation PowerPoint</dc:title>
  <dc:creator>axel maille</dc:creator>
  <cp:lastModifiedBy>HP</cp:lastModifiedBy>
  <dcterms:created xsi:type="dcterms:W3CDTF">2014-11-24T01:45:59Z</dcterms:created>
  <dcterms:modified xsi:type="dcterms:W3CDTF">2020-03-19T16:48:22Z</dcterms:modified>
</cp:coreProperties>
</file>