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00"/>
            <a:ext cx="5944235" cy="802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Dear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Prime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Minister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Trudeau:</a:t>
            </a:r>
            <a:endParaRPr sz="1600">
              <a:latin typeface="Times New Roman"/>
              <a:cs typeface="Times New Roman"/>
            </a:endParaRPr>
          </a:p>
          <a:p>
            <a:pPr marL="12700" marR="208279">
              <a:lnSpc>
                <a:spcPts val="1900"/>
              </a:lnSpc>
              <a:spcBef>
                <a:spcPts val="1260"/>
              </a:spcBef>
            </a:pPr>
            <a:r>
              <a:rPr dirty="0" sz="1600" spc="-5">
                <a:latin typeface="Times New Roman"/>
                <a:cs typeface="Times New Roman"/>
              </a:rPr>
              <a:t>We write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urge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federal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government take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immediate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strengthen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Canada’s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bail 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better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public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Canada’s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heroic </a:t>
            </a:r>
            <a:r>
              <a:rPr dirty="0" sz="1600" spc="-20">
                <a:latin typeface="Times New Roman"/>
                <a:cs typeface="Times New Roman"/>
              </a:rPr>
              <a:t>first</a:t>
            </a:r>
            <a:r>
              <a:rPr dirty="0" sz="1600" spc="-5">
                <a:latin typeface="Times New Roman"/>
                <a:cs typeface="Times New Roman"/>
              </a:rPr>
              <a:t> responders.</a:t>
            </a:r>
            <a:endParaRPr sz="1600">
              <a:latin typeface="Times New Roman"/>
              <a:cs typeface="Times New Roman"/>
            </a:endParaRPr>
          </a:p>
          <a:p>
            <a:pPr marL="12700" marR="71755">
              <a:lnSpc>
                <a:spcPts val="1900"/>
              </a:lnSpc>
              <a:spcBef>
                <a:spcPts val="1200"/>
              </a:spcBef>
            </a:pPr>
            <a:r>
              <a:rPr dirty="0" sz="1600" spc="-5">
                <a:latin typeface="Times New Roman"/>
                <a:cs typeface="Times New Roman"/>
              </a:rPr>
              <a:t>There have been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 growing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number</a:t>
            </a:r>
            <a:r>
              <a:rPr dirty="0" sz="1600">
                <a:latin typeface="Times New Roman"/>
                <a:cs typeface="Times New Roman"/>
              </a:rPr>
              <a:t> 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calls</a:t>
            </a:r>
            <a:r>
              <a:rPr dirty="0" sz="1600">
                <a:latin typeface="Times New Roman"/>
                <a:cs typeface="Times New Roman"/>
              </a:rPr>
              <a:t> for </a:t>
            </a:r>
            <a:r>
              <a:rPr dirty="0" sz="1600" spc="-5">
                <a:latin typeface="Times New Roman"/>
                <a:cs typeface="Times New Roman"/>
              </a:rPr>
              <a:t>changes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prevent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accused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persons,</a:t>
            </a:r>
            <a:r>
              <a:rPr dirty="0" sz="1600">
                <a:latin typeface="Times New Roman"/>
                <a:cs typeface="Times New Roman"/>
              </a:rPr>
              <a:t> who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 </a:t>
            </a:r>
            <a:r>
              <a:rPr dirty="0" sz="1600">
                <a:latin typeface="Times New Roman"/>
                <a:cs typeface="Times New Roman"/>
              </a:rPr>
              <a:t>out on </a:t>
            </a:r>
            <a:r>
              <a:rPr dirty="0" sz="1600" spc="-5">
                <a:latin typeface="Times New Roman"/>
                <a:cs typeface="Times New Roman"/>
              </a:rPr>
              <a:t>bail,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5">
                <a:latin typeface="Times New Roman"/>
                <a:cs typeface="Times New Roman"/>
              </a:rPr>
              <a:t> committing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further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criminal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acts.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justice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fundamentally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needs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keep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anyone</a:t>
            </a:r>
            <a:r>
              <a:rPr dirty="0" sz="1600">
                <a:latin typeface="Times New Roman"/>
                <a:cs typeface="Times New Roman"/>
              </a:rPr>
              <a:t> who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 threat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 safety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streets.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starts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meaningful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Criminal Code,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area solely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federal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government’s jurisdiction.</a:t>
            </a:r>
            <a:endParaRPr sz="1600">
              <a:latin typeface="Times New Roman"/>
              <a:cs typeface="Times New Roman"/>
            </a:endParaRPr>
          </a:p>
          <a:p>
            <a:pPr marL="12700" marR="61594">
              <a:lnSpc>
                <a:spcPts val="1900"/>
              </a:lnSpc>
              <a:spcBef>
                <a:spcPts val="1200"/>
              </a:spcBef>
            </a:pPr>
            <a:r>
              <a:rPr dirty="0" sz="1600">
                <a:latin typeface="Times New Roman"/>
                <a:cs typeface="Times New Roman"/>
              </a:rPr>
              <a:t>As you know,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subject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intense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discussion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 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October</a:t>
            </a:r>
            <a:r>
              <a:rPr dirty="0" sz="1600">
                <a:latin typeface="Times New Roman"/>
                <a:cs typeface="Times New Roman"/>
              </a:rPr>
              <a:t> 2022 </a:t>
            </a:r>
            <a:r>
              <a:rPr dirty="0" sz="1600" spc="-5">
                <a:latin typeface="Times New Roman"/>
                <a:cs typeface="Times New Roman"/>
              </a:rPr>
              <a:t>meeting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Federal-Provincial-Territorial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Ministers</a:t>
            </a:r>
            <a:r>
              <a:rPr dirty="0" sz="1600">
                <a:latin typeface="Times New Roman"/>
                <a:cs typeface="Times New Roman"/>
              </a:rPr>
              <a:t> of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Justice 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 Safety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Dartmouth.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meeting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clear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unified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federal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reform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Canada’s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bail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12700" marR="20955">
              <a:lnSpc>
                <a:spcPts val="1900"/>
              </a:lnSpc>
              <a:spcBef>
                <a:spcPts val="1200"/>
              </a:spcBef>
            </a:pP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reverse </a:t>
            </a:r>
            <a:r>
              <a:rPr dirty="0" sz="1600">
                <a:latin typeface="Times New Roman"/>
                <a:cs typeface="Times New Roman"/>
              </a:rPr>
              <a:t>onus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 </a:t>
            </a:r>
            <a:r>
              <a:rPr dirty="0" sz="1600" spc="-5">
                <a:latin typeface="Times New Roman"/>
                <a:cs typeface="Times New Roman"/>
              </a:rPr>
              <a:t>bail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must </a:t>
            </a:r>
            <a:r>
              <a:rPr dirty="0" sz="1600">
                <a:latin typeface="Times New Roman"/>
                <a:cs typeface="Times New Roman"/>
              </a:rPr>
              <a:t>be </a:t>
            </a:r>
            <a:r>
              <a:rPr dirty="0" sz="1600" spc="-5">
                <a:latin typeface="Times New Roman"/>
                <a:cs typeface="Times New Roman"/>
              </a:rPr>
              <a:t>created</a:t>
            </a:r>
            <a:r>
              <a:rPr dirty="0" sz="1600">
                <a:latin typeface="Times New Roman"/>
                <a:cs typeface="Times New Roman"/>
              </a:rPr>
              <a:t> 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offence</a:t>
            </a:r>
            <a:r>
              <a:rPr dirty="0" sz="1600">
                <a:latin typeface="Times New Roman"/>
                <a:cs typeface="Times New Roman"/>
              </a:rPr>
              <a:t> of </a:t>
            </a:r>
            <a:r>
              <a:rPr dirty="0" sz="1600" spc="-5">
                <a:latin typeface="Times New Roman"/>
                <a:cs typeface="Times New Roman"/>
              </a:rPr>
              <a:t>possession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loaded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prohibited</a:t>
            </a:r>
            <a:r>
              <a:rPr dirty="0" sz="1600">
                <a:latin typeface="Times New Roman"/>
                <a:cs typeface="Times New Roman"/>
              </a:rPr>
              <a:t> 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restricted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firearm</a:t>
            </a:r>
            <a:r>
              <a:rPr dirty="0" sz="1600" spc="-5">
                <a:latin typeface="Times New Roman"/>
                <a:cs typeface="Times New Roman"/>
              </a:rPr>
              <a:t> 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s. 95 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Code.</a:t>
            </a:r>
            <a:r>
              <a:rPr dirty="0" sz="1600">
                <a:latin typeface="Times New Roman"/>
                <a:cs typeface="Times New Roman"/>
              </a:rPr>
              <a:t> 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person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accused</a:t>
            </a:r>
            <a:r>
              <a:rPr dirty="0" sz="1600">
                <a:latin typeface="Times New Roman"/>
                <a:cs typeface="Times New Roman"/>
              </a:rPr>
              <a:t> of a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s. 95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offence should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 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demonstrate </a:t>
            </a:r>
            <a:r>
              <a:rPr dirty="0" sz="1600">
                <a:latin typeface="Times New Roman"/>
                <a:cs typeface="Times New Roman"/>
              </a:rPr>
              <a:t>why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their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detention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justified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were alleged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committed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offence where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there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imminent risk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already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case 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several offences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firearms.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review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other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firearms-related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offences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warranted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determine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whether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 also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attract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 reverse </a:t>
            </a:r>
            <a:r>
              <a:rPr dirty="0" sz="1600">
                <a:latin typeface="Times New Roman"/>
                <a:cs typeface="Times New Roman"/>
              </a:rPr>
              <a:t>onus on </a:t>
            </a:r>
            <a:r>
              <a:rPr dirty="0" sz="1600" spc="-5">
                <a:latin typeface="Times New Roman"/>
                <a:cs typeface="Times New Roman"/>
              </a:rPr>
              <a:t>bail.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  <a:spcBef>
                <a:spcPts val="1200"/>
              </a:spcBef>
            </a:pP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just</a:t>
            </a:r>
            <a:r>
              <a:rPr dirty="0" sz="1600">
                <a:latin typeface="Times New Roman"/>
                <a:cs typeface="Times New Roman"/>
              </a:rPr>
              <a:t> one</a:t>
            </a:r>
            <a:r>
              <a:rPr dirty="0" sz="1600" spc="-5">
                <a:latin typeface="Times New Roman"/>
                <a:cs typeface="Times New Roman"/>
              </a:rPr>
              <a:t> proposal</a:t>
            </a:r>
            <a:r>
              <a:rPr dirty="0" sz="1600">
                <a:latin typeface="Times New Roman"/>
                <a:cs typeface="Times New Roman"/>
              </a:rPr>
              <a:t> for </a:t>
            </a:r>
            <a:r>
              <a:rPr dirty="0" sz="1600" spc="-5">
                <a:latin typeface="Times New Roman"/>
                <a:cs typeface="Times New Roman"/>
              </a:rPr>
              <a:t>much-needed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reform,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we </a:t>
            </a:r>
            <a:r>
              <a:rPr dirty="0" sz="1600" spc="-5">
                <a:latin typeface="Times New Roman"/>
                <a:cs typeface="Times New Roman"/>
              </a:rPr>
              <a:t>would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welcome 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opportunity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government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pressing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important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issue.</a:t>
            </a:r>
            <a:r>
              <a:rPr dirty="0" sz="1600">
                <a:latin typeface="Times New Roman"/>
                <a:cs typeface="Times New Roman"/>
              </a:rPr>
              <a:t> 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premiers,</a:t>
            </a:r>
            <a:r>
              <a:rPr dirty="0" sz="1600">
                <a:latin typeface="Times New Roman"/>
                <a:cs typeface="Times New Roman"/>
              </a:rPr>
              <a:t> we </a:t>
            </a:r>
            <a:r>
              <a:rPr dirty="0" sz="1600" spc="-5">
                <a:latin typeface="Times New Roman"/>
                <a:cs typeface="Times New Roman"/>
              </a:rPr>
              <a:t>will continue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do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everything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our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keep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 safe,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our hope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federal government will</a:t>
            </a:r>
            <a:r>
              <a:rPr dirty="0" sz="1600">
                <a:latin typeface="Times New Roman"/>
                <a:cs typeface="Times New Roman"/>
              </a:rPr>
              <a:t> do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same.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 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mind,</a:t>
            </a:r>
            <a:r>
              <a:rPr dirty="0" sz="1600">
                <a:latin typeface="Times New Roman"/>
                <a:cs typeface="Times New Roman"/>
              </a:rPr>
              <a:t> we </a:t>
            </a:r>
            <a:r>
              <a:rPr dirty="0" sz="1600" spc="-5">
                <a:latin typeface="Times New Roman"/>
                <a:cs typeface="Times New Roman"/>
              </a:rPr>
              <a:t>are once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again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federal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commit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a </a:t>
            </a:r>
            <a:r>
              <a:rPr dirty="0" sz="1600" spc="-5">
                <a:latin typeface="Times New Roman"/>
                <a:cs typeface="Times New Roman"/>
              </a:rPr>
              <a:t>thorough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review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bail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Canada.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public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safety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00"/>
            <a:ext cx="5504815" cy="7076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Times New Roman"/>
                <a:cs typeface="Times New Roman"/>
              </a:rPr>
              <a:t>Canadians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heroic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first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responders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cannot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wait.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</a:t>
            </a:r>
            <a:r>
              <a:rPr dirty="0" sz="1600">
                <a:latin typeface="Times New Roman"/>
                <a:cs typeface="Times New Roman"/>
              </a:rPr>
              <a:t> for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action is</a:t>
            </a:r>
            <a:r>
              <a:rPr dirty="0" sz="1600">
                <a:latin typeface="Times New Roman"/>
                <a:cs typeface="Times New Roman"/>
              </a:rPr>
              <a:t> now.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600" spc="-5">
                <a:latin typeface="Times New Roman"/>
                <a:cs typeface="Times New Roman"/>
              </a:rPr>
              <a:t>Sincerely,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Times New Roman"/>
                <a:cs typeface="Times New Roman"/>
              </a:rPr>
              <a:t>Doug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Ontario</a:t>
            </a:r>
            <a:endParaRPr sz="1600">
              <a:latin typeface="Times New Roman"/>
              <a:cs typeface="Times New Roman"/>
            </a:endParaRPr>
          </a:p>
          <a:p>
            <a:pPr marL="12700" marR="2138045">
              <a:lnSpc>
                <a:spcPct val="161500"/>
              </a:lnSpc>
            </a:pPr>
            <a:r>
              <a:rPr dirty="0" sz="1600" spc="-5">
                <a:latin typeface="Times New Roman"/>
                <a:cs typeface="Times New Roman"/>
              </a:rPr>
              <a:t>Blaine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Higgs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>
                <a:latin typeface="Times New Roman"/>
                <a:cs typeface="Times New Roman"/>
              </a:rPr>
              <a:t> of </a:t>
            </a:r>
            <a:r>
              <a:rPr dirty="0" sz="1600" spc="-5">
                <a:latin typeface="Times New Roman"/>
                <a:cs typeface="Times New Roman"/>
              </a:rPr>
              <a:t>New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Brunswick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David Eby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British Columbia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Scott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>
                <a:latin typeface="Times New Roman"/>
                <a:cs typeface="Times New Roman"/>
              </a:rPr>
              <a:t> of</a:t>
            </a:r>
            <a:r>
              <a:rPr dirty="0" sz="1600" spc="-5">
                <a:latin typeface="Times New Roman"/>
                <a:cs typeface="Times New Roman"/>
              </a:rPr>
              <a:t> Saskatchewan</a:t>
            </a:r>
            <a:endParaRPr sz="1600">
              <a:latin typeface="Times New Roman"/>
              <a:cs typeface="Times New Roman"/>
            </a:endParaRPr>
          </a:p>
          <a:p>
            <a:pPr marL="12700" marR="2244725">
              <a:lnSpc>
                <a:spcPct val="161500"/>
              </a:lnSpc>
            </a:pPr>
            <a:r>
              <a:rPr dirty="0" sz="1600">
                <a:latin typeface="Times New Roman"/>
                <a:cs typeface="Times New Roman"/>
              </a:rPr>
              <a:t>P.J.</a:t>
            </a:r>
            <a:r>
              <a:rPr dirty="0" sz="1600" spc="-5">
                <a:latin typeface="Times New Roman"/>
                <a:cs typeface="Times New Roman"/>
              </a:rPr>
              <a:t> Akeeagok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Nunavut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François Legault Premier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Québec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Heather Stefanson Premier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Manitoba</a:t>
            </a:r>
            <a:endParaRPr sz="1600">
              <a:latin typeface="Times New Roman"/>
              <a:cs typeface="Times New Roman"/>
            </a:endParaRPr>
          </a:p>
          <a:p>
            <a:pPr marL="12700" marR="1736725">
              <a:lnSpc>
                <a:spcPct val="161500"/>
              </a:lnSpc>
            </a:pPr>
            <a:r>
              <a:rPr dirty="0" sz="1600" spc="-5">
                <a:latin typeface="Times New Roman"/>
                <a:cs typeface="Times New Roman"/>
              </a:rPr>
              <a:t>Dennis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>
                <a:latin typeface="Times New Roman"/>
                <a:cs typeface="Times New Roman"/>
              </a:rPr>
              <a:t> 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Prince Edward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Island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Danielle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Smith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Alberta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5">
                <a:latin typeface="Times New Roman"/>
                <a:cs typeface="Times New Roman"/>
              </a:rPr>
              <a:t>Tim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Houston Premier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Nova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Scotia</a:t>
            </a:r>
            <a:endParaRPr sz="1600">
              <a:latin typeface="Times New Roman"/>
              <a:cs typeface="Times New Roman"/>
            </a:endParaRPr>
          </a:p>
          <a:p>
            <a:pPr marL="12700" marR="1235075">
              <a:lnSpc>
                <a:spcPct val="161500"/>
              </a:lnSpc>
            </a:pPr>
            <a:r>
              <a:rPr dirty="0" sz="1600" spc="-5">
                <a:latin typeface="Times New Roman"/>
                <a:cs typeface="Times New Roman"/>
              </a:rPr>
              <a:t>Caroline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Cochrane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Northwest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Territories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Ranj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Pillai Premier-designate </a:t>
            </a:r>
            <a:r>
              <a:rPr dirty="0" sz="1600">
                <a:latin typeface="Times New Roman"/>
                <a:cs typeface="Times New Roman"/>
              </a:rPr>
              <a:t>of Yukon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Times New Roman"/>
                <a:cs typeface="Times New Roman"/>
              </a:rPr>
              <a:t>Dr. </a:t>
            </a:r>
            <a:r>
              <a:rPr dirty="0" sz="1600" spc="-5">
                <a:latin typeface="Times New Roman"/>
                <a:cs typeface="Times New Roman"/>
              </a:rPr>
              <a:t>Andrew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Furey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Premier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Newfoundland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Labrador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  <a:spcBef>
                <a:spcPts val="1180"/>
              </a:spcBef>
            </a:pPr>
            <a:r>
              <a:rPr dirty="0" sz="1200" spc="-5">
                <a:latin typeface="Times New Roman"/>
                <a:cs typeface="Times New Roman"/>
              </a:rPr>
              <a:t>Cc:</a:t>
            </a:r>
            <a:endParaRPr sz="1200">
              <a:latin typeface="Times New Roman"/>
              <a:cs typeface="Times New Roman"/>
            </a:endParaRPr>
          </a:p>
          <a:p>
            <a:pPr marL="12700" marR="95250">
              <a:lnSpc>
                <a:spcPts val="1900"/>
              </a:lnSpc>
              <a:spcBef>
                <a:spcPts val="60"/>
              </a:spcBef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Honourable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Dominic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LeBlanc,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Minister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Intergovernmental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Affairs,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Infrastructure 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Communities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>
                <a:latin typeface="Times New Roman"/>
                <a:cs typeface="Times New Roman"/>
              </a:rPr>
              <a:t>FPT</a:t>
            </a:r>
            <a:r>
              <a:rPr dirty="0" sz="1600" spc="-5">
                <a:latin typeface="Times New Roman"/>
                <a:cs typeface="Times New Roman"/>
              </a:rPr>
              <a:t> Ministers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responsible</a:t>
            </a:r>
            <a:r>
              <a:rPr dirty="0" sz="1600">
                <a:latin typeface="Times New Roman"/>
                <a:cs typeface="Times New Roman"/>
              </a:rPr>
              <a:t> for </a:t>
            </a:r>
            <a:r>
              <a:rPr dirty="0" sz="1600" spc="-5">
                <a:latin typeface="Times New Roman"/>
                <a:cs typeface="Times New Roman"/>
              </a:rPr>
              <a:t>Justice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Safety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PREMIER'S LETTER TO TRUDEAU</dc:title>
  <dcterms:created xsi:type="dcterms:W3CDTF">2023-01-17T08:48:29Z</dcterms:created>
  <dcterms:modified xsi:type="dcterms:W3CDTF">2023-01-17T08:48:29Z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2023-01-16T00:00:00Z</vt:filetime>
  </property>
  <property fmtid="{D5CDD505-2E9C-101B-9397-08002B2CF9AE}" pid="3" name="Creator">
    <vt:lpwstr>TextEdit</vt:lpwstr>
  </property>
  <property fmtid="{D5CDD505-2E9C-101B-9397-08002B2CF9AE}" pid="4" name="LastSaved">
    <vt:filetime>2023-01-17T00:00:00Z</vt:filetime>
  </property>
</Properties>
</file>