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834E-2567-4809-A860-77DD96E1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A0676-E37B-42C9-916D-147AC54BE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3997-2C4F-430C-89C7-581FF46D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981B-8C14-482F-90D6-2122C655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DDD2E-0DB3-4653-A128-18F8E0BF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0E7-EC5D-4DE9-B07B-8487B5AF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8A66F-470B-4F53-9AB9-BFE7987D7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72CC-431A-442B-8E09-E9F86B3B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0E6B-DAD8-42CE-A4AF-3D304421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BF6DF-1C4C-4D51-BAF7-F82EA6A8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F0909-ADE3-42D6-B793-47CA714B1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0AAD-40FD-49A8-AB97-372464BB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D3003-12DB-42F0-B9E5-2C4D8C93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5506-6BB6-4793-B8B2-70374110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D9DE-0E1A-477D-8A3B-99ED9A72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A802-77D0-4732-95AA-C5AB23BF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6065-150B-45FB-B458-86E6CA1C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D483F-79EC-4773-B095-419E72A3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BFF1-025A-42BF-8696-CD819585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32A8-B5F1-43AB-8D34-26E69DAB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63ED-8D55-46A3-A0BA-996385EB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652DF-0F3A-4241-90FB-66EB43E4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E6F0-7922-4626-8A9F-347CFBC1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B065B-03D0-4B8F-A152-4DACC0FF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DE6D-22A3-4F92-8B56-96520B02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2F88-E0D4-48DD-B9C6-A86875E7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4A2D-1181-4FF0-98D8-7AF3BC6EE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5AA6F-2799-405C-85A4-9B29FB4D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67654-A922-4948-9669-C6347360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C653-1940-4DEE-A76D-A8AAB050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05900-15F0-4B0D-9E2D-20359954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1D39-091E-4D6C-9D37-D12983C4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1DBC5-11A8-4B4E-9FFC-74B9C106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D75C2-BC13-4133-8E0C-7455435E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0EC15-16D2-4BE0-9E65-13B10E5DD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2B9FE-6AB0-4BCC-8065-5B779AAFD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28132-590B-4196-827E-20D20498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2459F-12DB-4CFB-89B7-5CB3A458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91FAE-123F-4B72-886C-0733D572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93FE-9228-4B7E-B9F9-252BA203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EEA03-C9BB-464A-8D3A-119D72CE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8F129-C381-4983-B895-00287B37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590C-F562-446F-AD0C-BDFEF2E6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55563-30CB-4023-89AF-797EF5C1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6009B-44D2-41E4-B754-99AF64F5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E845C-0098-41E0-A962-A5984AA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64F1-91E0-4B94-8FCA-838583C5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8127-EFA5-4ADE-83D7-C91C4701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CBBD2-C5F5-4EF5-8699-1F7D3CD03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68679-9348-4B10-9A55-C5088BDB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A2584-3628-4E37-A1DD-4D80C050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81F5-B4D0-474A-AC0E-FB5A601E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95D2-644A-43EA-8913-216710B2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EE50-D38E-4B44-A29E-140D5FAD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B3CE7-6C98-4DAD-B4AC-CA9BACB00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4E5FC-CFD9-4471-8B92-6B0AFF64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9AF84-5C86-49F6-862F-6EA06932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7375-784D-4951-A4C4-28D3E946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3D021-18B8-4898-8D5F-9EB5C65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71222-010E-4203-9A5A-A3D95BC7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677F-D413-48B8-8083-F6D63033D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4618-94EC-4F3E-9D87-EFB462C5A89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581E-156D-49C4-B590-E7B8AFC6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7E97-D53B-4B2B-AF91-6E2B4DCEC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4D61-EC80-4C26-8888-89490664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900C-690C-4EF3-98E1-521E2BA8F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B9254-B3C1-4A3D-94AB-956BF255E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4 </a:t>
            </a:r>
          </a:p>
        </p:txBody>
      </p:sp>
    </p:spTree>
    <p:extLst>
      <p:ext uri="{BB962C8B-B14F-4D97-AF65-F5344CB8AC3E}">
        <p14:creationId xmlns:p14="http://schemas.microsoft.com/office/powerpoint/2010/main" val="207498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3AE1-F360-4FD2-94E6-30C9C236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7EC4E1-FF13-4882-B3D0-E6E8C7C8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discrete values we deal with probabilities and summation instead of PDF and integrals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BD4072-BA11-4743-A973-E1C55EE0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825496" y="2664722"/>
            <a:ext cx="5916168" cy="1004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875DE-AA8F-483B-BC18-F5F977F96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r="14281" b="43518"/>
          <a:stretch/>
        </p:blipFill>
        <p:spPr>
          <a:xfrm>
            <a:off x="2670446" y="3910399"/>
            <a:ext cx="6584873" cy="11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3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CC1B4E8-19B7-41AF-9A6A-AA268E16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F1747-37B9-4EBA-A5D1-D862993D05D8}"/>
              </a:ext>
            </a:extLst>
          </p:cNvPr>
          <p:cNvSpPr/>
          <p:nvPr/>
        </p:nvSpPr>
        <p:spPr>
          <a:xfrm>
            <a:off x="5478449" y="1828800"/>
            <a:ext cx="3212327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893B27E9-CB78-493E-9C2E-26E8DF2A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223"/>
          <a:stretch/>
        </p:blipFill>
        <p:spPr>
          <a:xfrm>
            <a:off x="838200" y="2425917"/>
            <a:ext cx="5918613" cy="3108960"/>
          </a:xfrm>
          <a:prstGeom prst="rect">
            <a:avLst/>
          </a:prstGeom>
        </p:spPr>
      </p:pic>
      <p:pic>
        <p:nvPicPr>
          <p:cNvPr id="11" name="Picture 2" descr="https://scontent-frt3-1.xx.fbcdn.net/v/t35.0-12/17902707_1297930643619714_1560206760_o.jpg?oh=40d5743877c5dac24f5180261e21c22a&amp;oe=58ED7D7D">
            <a:extLst>
              <a:ext uri="{FF2B5EF4-FFF2-40B4-BE49-F238E27FC236}">
                <a16:creationId xmlns:a16="http://schemas.microsoft.com/office/drawing/2014/main" id="{EB2D5941-659D-4C80-A81C-D7042327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40" y="2425917"/>
            <a:ext cx="4330337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1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1E59ACB-853E-4598-A25D-58BACDD8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68" y="539501"/>
            <a:ext cx="2811449" cy="2889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S0 = 1.33 = 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S1 = 3.08 = 3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S2 = 4.55 = 5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S3 = 5.67 = 6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S4 = 6.23 = 6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S5 = 6.65 = 7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S6 = 6.86 = 7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S7 = 7.00 = 7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55FAB-0054-46DC-84B2-7067CDF1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36" y="3888188"/>
            <a:ext cx="7068171" cy="2258699"/>
          </a:xfrm>
          <a:prstGeom prst="rect">
            <a:avLst/>
          </a:prstGeom>
        </p:spPr>
      </p:pic>
      <p:pic>
        <p:nvPicPr>
          <p:cNvPr id="6" name="Picture 2" descr="https://scontent-frt3-1.xx.fbcdn.net/v/t35.0-12/17902707_1297930643619714_1560206760_o.jpg?oh=40d5743877c5dac24f5180261e21c22a&amp;oe=58ED7D7D">
            <a:extLst>
              <a:ext uri="{FF2B5EF4-FFF2-40B4-BE49-F238E27FC236}">
                <a16:creationId xmlns:a16="http://schemas.microsoft.com/office/drawing/2014/main" id="{06BB4456-4585-4630-8ABB-90BDECCC1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60" y="506508"/>
            <a:ext cx="3572311" cy="25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57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1040B-0AE1-4126-A38A-E25E0410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63" y="815065"/>
            <a:ext cx="3379505" cy="2426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FD919-5B28-4D37-82F7-0FD797A09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27" y="815065"/>
            <a:ext cx="3378518" cy="2426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67DE8-673C-4940-A3A6-6F239E3B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45" y="3703600"/>
            <a:ext cx="3581540" cy="2339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42601-799A-454F-A82F-1F62F47AA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876" y="3703600"/>
            <a:ext cx="3515420" cy="22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DAA-2525-485A-BAB2-5ECF58C0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476B-FC63-44E6-A3E8-55E73875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Erlang distribution</a:t>
            </a:r>
          </a:p>
          <a:p>
            <a:pPr marL="0" indent="0">
              <a:buNone/>
            </a:pPr>
            <a:r>
              <a:rPr lang="en-US" dirty="0"/>
              <a:t>The Erlang distribution is a two-parameter family of continuous probability distributions</a:t>
            </a:r>
          </a:p>
          <a:p>
            <a:pPr marL="514350" indent="-514350">
              <a:buAutoNum type="arabicPeriod"/>
            </a:pPr>
            <a:r>
              <a:rPr lang="en-US" dirty="0"/>
              <a:t>Shape parameter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Rate parameter (</a:t>
            </a:r>
            <a:r>
              <a:rPr lang="el-GR" i="1" dirty="0"/>
              <a:t>λ</a:t>
            </a:r>
            <a:r>
              <a:rPr lang="en-US" dirty="0"/>
              <a:t>)</a:t>
            </a:r>
          </a:p>
          <a:p>
            <a:pPr marL="971550" lvl="1" indent="-514350">
              <a:buAutoNum type="arabicPeriod"/>
            </a:pPr>
            <a:r>
              <a:rPr lang="en-US" dirty="0"/>
              <a:t>The ‘scale parameter’, </a:t>
            </a:r>
            <a:r>
              <a:rPr lang="en-US" i="1" dirty="0"/>
              <a:t>µ</a:t>
            </a:r>
            <a:r>
              <a:rPr lang="en-US" dirty="0"/>
              <a:t> the reciprocal of the rate parameter</a:t>
            </a:r>
          </a:p>
        </p:txBody>
      </p:sp>
    </p:spTree>
    <p:extLst>
      <p:ext uri="{BB962C8B-B14F-4D97-AF65-F5344CB8AC3E}">
        <p14:creationId xmlns:p14="http://schemas.microsoft.com/office/powerpoint/2010/main" val="22625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42E6-DD81-43DB-A8F7-EDEC1227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20BDE-6A0C-43C8-A394-81C707DA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44" y="1622113"/>
            <a:ext cx="6494348" cy="4870761"/>
          </a:xfrm>
        </p:spPr>
      </p:pic>
    </p:spTree>
    <p:extLst>
      <p:ext uri="{BB962C8B-B14F-4D97-AF65-F5344CB8AC3E}">
        <p14:creationId xmlns:p14="http://schemas.microsoft.com/office/powerpoint/2010/main" val="121568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B78E-A7E6-40AA-90B2-5F7251F4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E6F38-CD86-4AE8-A85C-D38C664A8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589" y="1835682"/>
            <a:ext cx="5612751" cy="939474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2197EA-FC02-4CF6-8164-8BCF3AED4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5765" y="3021338"/>
            <a:ext cx="5554397" cy="106150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8F2A70-44CE-4D83-83B7-E025862AE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0316" y="4837187"/>
            <a:ext cx="360453" cy="914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85A159-6952-483C-A90D-B951BCB0E2DE}"/>
              </a:ext>
            </a:extLst>
          </p:cNvPr>
          <p:cNvSpPr txBox="1"/>
          <p:nvPr/>
        </p:nvSpPr>
        <p:spPr>
          <a:xfrm>
            <a:off x="3124863" y="4971518"/>
            <a:ext cx="16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3600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92272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Histogram</vt:lpstr>
      <vt:lpstr>Histogram Equalization</vt:lpstr>
      <vt:lpstr>Example</vt:lpstr>
      <vt:lpstr>PowerPoint Presentation</vt:lpstr>
      <vt:lpstr>PowerPoint Presentation</vt:lpstr>
      <vt:lpstr>Assignment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</dc:title>
  <dc:creator>sunanda</dc:creator>
  <cp:lastModifiedBy>sunanda</cp:lastModifiedBy>
  <cp:revision>7</cp:revision>
  <dcterms:created xsi:type="dcterms:W3CDTF">2019-03-26T09:05:20Z</dcterms:created>
  <dcterms:modified xsi:type="dcterms:W3CDTF">2019-04-09T12:32:47Z</dcterms:modified>
</cp:coreProperties>
</file>