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4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8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DE85-6A16-4A4A-A0E9-446CCD31AE69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AE77B-4224-42C8-A1FC-7FFD75531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772400" cy="1374775"/>
          </a:xfrm>
        </p:spPr>
        <p:txBody>
          <a:bodyPr/>
          <a:lstStyle/>
          <a:p>
            <a:r>
              <a:rPr lang="en-US" b="1" dirty="0" smtClean="0"/>
              <a:t>Acid-Base Titration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189051"/>
            <a:ext cx="3962400" cy="280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1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2743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 What is titration 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A laboratory technique used to determine the concentration of an unknown solution.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Types</a:t>
            </a:r>
            <a:r>
              <a:rPr lang="en-US" dirty="0" smtClean="0"/>
              <a:t> : 1. Acid Base Titration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2. Redox Titration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1058694" y="2273029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52800"/>
            <a:ext cx="3739101" cy="267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1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772400" cy="1470025"/>
          </a:xfrm>
        </p:spPr>
        <p:txBody>
          <a:bodyPr/>
          <a:lstStyle/>
          <a:p>
            <a:r>
              <a:rPr lang="en-US" dirty="0" smtClean="0"/>
              <a:t>Explanation of Acid Base titration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743200"/>
            <a:ext cx="5562600" cy="20574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1" dirty="0" smtClean="0"/>
              <a:t>Titrant : Solution of known concentration</a:t>
            </a:r>
          </a:p>
          <a:p>
            <a:pPr algn="l"/>
            <a:r>
              <a:rPr lang="en-US" b="1" dirty="0"/>
              <a:t> </a:t>
            </a:r>
            <a:endParaRPr lang="en-US" b="1" dirty="0" smtClean="0"/>
          </a:p>
          <a:p>
            <a:pPr algn="l"/>
            <a:r>
              <a:rPr lang="en-US" b="1" dirty="0" err="1" smtClean="0"/>
              <a:t>Analyte</a:t>
            </a:r>
            <a:r>
              <a:rPr lang="en-US" b="1" dirty="0" smtClean="0"/>
              <a:t>: Solution of unknown concentration (acid or base)</a:t>
            </a:r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Indicator: Substance that changes color at the equivalence point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657600"/>
            <a:ext cx="3473450" cy="26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pH and Equivalence 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819400"/>
            <a:ext cx="6400800" cy="1752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1" dirty="0" smtClean="0"/>
              <a:t>pH scale </a:t>
            </a:r>
            <a:r>
              <a:rPr lang="en-US" dirty="0" smtClean="0"/>
              <a:t>: Measures acidity and basicity(0 – 14)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Equivalence Point </a:t>
            </a:r>
            <a:r>
              <a:rPr lang="en-US" dirty="0" smtClean="0"/>
              <a:t>: When moles of acid =moles of base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End Point </a:t>
            </a:r>
            <a:r>
              <a:rPr lang="en-US" dirty="0" smtClean="0"/>
              <a:t>:Close to the equivalence </a:t>
            </a:r>
            <a:r>
              <a:rPr lang="en-US" dirty="0" err="1" smtClean="0"/>
              <a:t>point,where</a:t>
            </a:r>
            <a:r>
              <a:rPr lang="en-US" dirty="0" smtClean="0"/>
              <a:t> the indicator </a:t>
            </a:r>
            <a:r>
              <a:rPr lang="en-US" dirty="0" err="1" smtClean="0"/>
              <a:t>chamges</a:t>
            </a:r>
            <a:r>
              <a:rPr lang="en-US" dirty="0" smtClean="0"/>
              <a:t> color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724400"/>
            <a:ext cx="41275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772400" cy="1470025"/>
          </a:xfrm>
        </p:spPr>
        <p:txBody>
          <a:bodyPr/>
          <a:lstStyle/>
          <a:p>
            <a:r>
              <a:rPr lang="en-US" dirty="0" smtClean="0"/>
              <a:t>Conclusion and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1800" b="1" dirty="0" smtClean="0"/>
              <a:t>Summary</a:t>
            </a:r>
            <a:r>
              <a:rPr lang="en-US" sz="1800" dirty="0" smtClean="0"/>
              <a:t>: Titration helps determines the concentration of unknown solutions using known reactions 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b="1" dirty="0" smtClean="0"/>
              <a:t>Applications of Acid Base Titration</a:t>
            </a:r>
            <a:r>
              <a:rPr lang="en-US" sz="1800" dirty="0" smtClean="0"/>
              <a:t>:</a:t>
            </a:r>
          </a:p>
          <a:p>
            <a:pPr algn="l"/>
            <a:endParaRPr lang="en-US" sz="1800" dirty="0" smtClean="0"/>
          </a:p>
          <a:p>
            <a:pPr marL="514350" indent="-514350" algn="l">
              <a:buAutoNum type="arabicPeriod"/>
            </a:pPr>
            <a:r>
              <a:rPr lang="en-US" sz="1800" dirty="0" smtClean="0"/>
              <a:t>Pharmaceutical industry</a:t>
            </a:r>
          </a:p>
          <a:p>
            <a:pPr marL="514350" indent="-514350" algn="l">
              <a:buAutoNum type="arabicPeriod"/>
            </a:pPr>
            <a:r>
              <a:rPr lang="en-US" sz="1800" dirty="0" smtClean="0"/>
              <a:t>Environmental monitoring</a:t>
            </a:r>
          </a:p>
          <a:p>
            <a:pPr marL="514350" indent="-514350" algn="l">
              <a:buAutoNum type="arabicPeriod"/>
            </a:pPr>
            <a:r>
              <a:rPr lang="en-US" sz="1800" dirty="0" smtClean="0"/>
              <a:t>Food industry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78157"/>
            <a:ext cx="3752850" cy="26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1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Acid-Base Titration</vt:lpstr>
      <vt:lpstr>Introduction to Titration</vt:lpstr>
      <vt:lpstr>Explanation of Acid Base titration</vt:lpstr>
      <vt:lpstr>pH and Equivalence Point</vt:lpstr>
      <vt:lpstr>Conclusion and 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Acid-Base Titration</dc:title>
  <dc:creator>Tasnim Hasan</dc:creator>
  <cp:lastModifiedBy>Tasnim Hasan</cp:lastModifiedBy>
  <cp:revision>3</cp:revision>
  <dcterms:created xsi:type="dcterms:W3CDTF">2024-10-05T08:27:25Z</dcterms:created>
  <dcterms:modified xsi:type="dcterms:W3CDTF">2024-10-05T08:56:34Z</dcterms:modified>
</cp:coreProperties>
</file>