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utfit Extra Bold" panose="020B0604020202020204" charset="0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Arimo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18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Rock, Paper, Scissors: A C Program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presentation dives into the development of a classic game, Rock, Paper, Scissors, implemented in the C programming language. We will explore its implementation, logic, and functionalities.</a:t>
            </a:r>
            <a:endParaRPr lang="en-US" sz="1750" dirty="0"/>
          </a:p>
        </p:txBody>
      </p:sp>
      <p:sp>
        <p:nvSpPr>
          <p:cNvPr id="5" name="Rectangle 4"/>
          <p:cNvSpPr/>
          <p:nvPr/>
        </p:nvSpPr>
        <p:spPr>
          <a:xfrm>
            <a:off x="12812233" y="7687340"/>
            <a:ext cx="1743739" cy="446567"/>
          </a:xfrm>
          <a:prstGeom prst="rect">
            <a:avLst/>
          </a:prstGeom>
          <a:solidFill>
            <a:srgbClr val="F8F7FA"/>
          </a:solidFill>
          <a:ln>
            <a:solidFill>
              <a:srgbClr val="F8F7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6370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Introduction to the Game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Gameplay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Two players choose between rock, paper, or scissors. Rock beats scissors, scissors beats paper, and paper beats rock.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player who makes the winning choice defeats the opponent and earns a point. The game typically continues until one player reaches a predetermined number of points.</a:t>
            </a:r>
            <a:endParaRPr lang="en-US" sz="1750" dirty="0"/>
          </a:p>
        </p:txBody>
      </p:sp>
      <p:sp>
        <p:nvSpPr>
          <p:cNvPr id="7" name="Rectangle 6"/>
          <p:cNvSpPr/>
          <p:nvPr/>
        </p:nvSpPr>
        <p:spPr>
          <a:xfrm>
            <a:off x="12812233" y="7687340"/>
            <a:ext cx="1743739" cy="446567"/>
          </a:xfrm>
          <a:prstGeom prst="rect">
            <a:avLst/>
          </a:prstGeom>
          <a:solidFill>
            <a:srgbClr val="F8F7FA"/>
          </a:solidFill>
          <a:ln>
            <a:solidFill>
              <a:srgbClr val="F8F7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96835" y="311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Program Structure</a:t>
            </a:r>
            <a:endParaRPr lang="en-US" sz="2200" dirty="0"/>
          </a:p>
        </p:txBody>
      </p:sp>
      <p:sp>
        <p:nvSpPr>
          <p:cNvPr id="4" name="Shape 1"/>
          <p:cNvSpPr/>
          <p:nvPr/>
        </p:nvSpPr>
        <p:spPr>
          <a:xfrm>
            <a:off x="391239" y="836176"/>
            <a:ext cx="8350329" cy="7393424"/>
          </a:xfrm>
          <a:prstGeom prst="roundRect">
            <a:avLst>
              <a:gd name="adj" fmla="val 570"/>
            </a:avLst>
          </a:prstGeom>
          <a:solidFill>
            <a:srgbClr val="D7D2F9"/>
          </a:solidFill>
          <a:ln/>
        </p:spPr>
      </p:sp>
      <p:sp>
        <p:nvSpPr>
          <p:cNvPr id="5" name="Shape 2"/>
          <p:cNvSpPr/>
          <p:nvPr/>
        </p:nvSpPr>
        <p:spPr>
          <a:xfrm>
            <a:off x="391239" y="836176"/>
            <a:ext cx="13793684" cy="7393424"/>
          </a:xfrm>
          <a:prstGeom prst="roundRect">
            <a:avLst>
              <a:gd name="adj" fmla="val 203"/>
            </a:avLst>
          </a:prstGeom>
          <a:solidFill>
            <a:srgbClr val="D7D2F9"/>
          </a:solidFill>
          <a:ln/>
        </p:spPr>
      </p:sp>
      <p:sp>
        <p:nvSpPr>
          <p:cNvPr id="6" name="Text 3"/>
          <p:cNvSpPr/>
          <p:nvPr/>
        </p:nvSpPr>
        <p:spPr>
          <a:xfrm rot="16200000">
            <a:off x="252761" y="1092703"/>
            <a:ext cx="7298650" cy="6785595"/>
          </a:xfrm>
          <a:prstGeom prst="rect">
            <a:avLst/>
          </a:prstGeom>
          <a:noFill/>
          <a:ln/>
        </p:spPr>
        <p:txBody>
          <a:bodyPr vert="vert" wrap="squar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#include &lt;stdio.h&gt;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#include &lt;stdlib.h&gt;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#include &lt;time.h&gt;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void print_choice(int choice) {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switch(choice) {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case 0: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printf("    ___\n---'   _)\n      ()\n      ()\n      ()\n---.()\n");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break;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case 1: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printf("    ______\n---'   ___)\n          ______)\n          _______)\n         _______)\n---.)\n");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break;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case 2: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printf("    ______\n---'   ___)\n          _____)\n       __________)\n      ()\n---.()\n");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break;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</a:p>
          <a:p>
            <a:pPr marL="0" indent="0">
              <a:lnSpc>
                <a:spcPts val="1400"/>
              </a:lnSpc>
              <a:buNone/>
            </a:pPr>
            <a:endParaRPr lang="en-US" sz="850" dirty="0"/>
          </a:p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7" name="TextBox 6"/>
          <p:cNvSpPr txBox="1"/>
          <p:nvPr/>
        </p:nvSpPr>
        <p:spPr>
          <a:xfrm>
            <a:off x="7812911" y="1585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94884" y="1686560"/>
            <a:ext cx="3802644" cy="5968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int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main() {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int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user_choice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computer_choice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printf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("Type 0 for rock, 1 for paper, 2 for scissors\n");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printf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("What do you choose?: ");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scanf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("%d", &amp;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user_choice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);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if (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user_choice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&gt;= 0 &amp;&amp;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user_choice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&lt;= 2) {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print_choice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user_choice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);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} else {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printf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("Invalid input. You lose!\n");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    return 1;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srand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(time(NULL));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computer_choice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= rand() % 3;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printf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("Computer chose: \n");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print_choice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computer_choice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);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if (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user_choice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== 0 &amp;&amp;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computer_choice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== 2) {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printf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("You win!\n");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} else if (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user_choice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== 2 &amp;&amp;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computer_choice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== 0) {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printf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("You lose!\n");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} else if (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computer_choice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&gt;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user_choice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) {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printf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("You lose!\n");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} else if (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user_choice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&gt;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computer_choice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) {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printf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("You win!\n");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} else {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    </a:t>
            </a:r>
            <a:r>
              <a:rPr lang="en-US" sz="850" dirty="0" err="1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printf</a:t>
            </a: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("It's a draw!\n");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    return 0;</a:t>
            </a:r>
            <a:endParaRPr lang="en-US" sz="850" dirty="0" smtClean="0"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</a:pPr>
            <a:r>
              <a:rPr lang="en-US" sz="850" dirty="0" smtClean="0">
                <a:solidFill>
                  <a:srgbClr val="2A2742"/>
                </a:solidFill>
                <a:highlight>
                  <a:srgbClr val="D7D2F9"/>
                </a:highlight>
                <a:latin typeface="Consolas" panose="020B0609020204030204" pitchFamily="49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850" dirty="0" smtClean="0">
              <a:latin typeface="Consolas" panose="020B0609020204030204" pitchFamily="49" charset="0"/>
            </a:endParaRPr>
          </a:p>
          <a:p>
            <a:endParaRPr lang="en-US" sz="850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061200" y="836174"/>
            <a:ext cx="101600" cy="739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8413" y="501610"/>
            <a:ext cx="4560689" cy="570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Sample Output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33" y="1555313"/>
            <a:ext cx="4348877" cy="5798463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762" y="1555313"/>
            <a:ext cx="4348877" cy="5798463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5490" y="1555313"/>
            <a:ext cx="4348877" cy="579846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8413" y="7677745"/>
            <a:ext cx="13353574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7" name="Text 2"/>
          <p:cNvSpPr/>
          <p:nvPr/>
        </p:nvSpPr>
        <p:spPr>
          <a:xfrm>
            <a:off x="638413" y="8174712"/>
            <a:ext cx="13353574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2812233" y="7687340"/>
            <a:ext cx="1743739" cy="446567"/>
          </a:xfrm>
          <a:prstGeom prst="rect">
            <a:avLst/>
          </a:prstGeom>
          <a:solidFill>
            <a:srgbClr val="F8F7FA"/>
          </a:solidFill>
          <a:ln>
            <a:solidFill>
              <a:srgbClr val="F8F7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243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Game Logic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73285"/>
            <a:ext cx="7556421" cy="4331970"/>
          </a:xfrm>
          <a:prstGeom prst="roundRect">
            <a:avLst>
              <a:gd name="adj" fmla="val 2199"/>
            </a:avLst>
          </a:prstGeom>
          <a:solidFill>
            <a:srgbClr val="D7D2F9"/>
          </a:solidFill>
          <a:ln/>
        </p:spPr>
      </p:sp>
      <p:sp>
        <p:nvSpPr>
          <p:cNvPr id="5" name="Shape 2"/>
          <p:cNvSpPr/>
          <p:nvPr/>
        </p:nvSpPr>
        <p:spPr>
          <a:xfrm>
            <a:off x="782479" y="2473285"/>
            <a:ext cx="7579043" cy="4331970"/>
          </a:xfrm>
          <a:prstGeom prst="roundRect">
            <a:avLst>
              <a:gd name="adj" fmla="val 785"/>
            </a:avLst>
          </a:prstGeom>
          <a:solidFill>
            <a:srgbClr val="D7D2F9"/>
          </a:solidFill>
          <a:ln/>
        </p:spPr>
      </p:sp>
      <p:sp>
        <p:nvSpPr>
          <p:cNvPr id="6" name="Text 3"/>
          <p:cNvSpPr/>
          <p:nvPr/>
        </p:nvSpPr>
        <p:spPr>
          <a:xfrm>
            <a:off x="1009293" y="2643307"/>
            <a:ext cx="7125414" cy="39919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highlight>
                  <a:srgbClr val="D7D2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Determine winner
if (playerChoice == computerChoice) {
  printf("It's a tie!\n");
} else if (playerChoice == 1 &amp;&amp; computerChoice == 3 ||
           playerChoice == 2 &amp;&amp; computerChoice == 1 ||
           playerChoice == 3 &amp;&amp; computerChoice == 2) {
  printf("You win!\n");
} else {
  printf("Computer wins!\n");
}
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848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Handling User Input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33763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Input Validation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4158615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program should ensure the user inputs a valid choice, either 1 (rock), 2 (paper), or 3 (scissors).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433763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Error Handling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4158615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Implement error messages for invalid input to guide the user towards making correct selections.</a:t>
            </a:r>
            <a:endParaRPr lang="en-US" sz="1750" dirty="0"/>
          </a:p>
        </p:txBody>
      </p:sp>
      <p:sp>
        <p:nvSpPr>
          <p:cNvPr id="10" name="Rectangle 9"/>
          <p:cNvSpPr/>
          <p:nvPr/>
        </p:nvSpPr>
        <p:spPr>
          <a:xfrm>
            <a:off x="12812233" y="7687340"/>
            <a:ext cx="1743739" cy="446567"/>
          </a:xfrm>
          <a:prstGeom prst="rect">
            <a:avLst/>
          </a:prstGeom>
          <a:solidFill>
            <a:srgbClr val="F8F7FA"/>
          </a:solidFill>
          <a:ln>
            <a:solidFill>
              <a:srgbClr val="F8F7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5445"/>
            <a:ext cx="81712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Conclusion and Key Takeaways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817852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9071" y="3082171"/>
            <a:ext cx="1106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3044666"/>
            <a:ext cx="16654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Simple Logic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3638907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BDB8DF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682484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72758" y="3859649"/>
            <a:ext cx="16323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33304" y="3909298"/>
            <a:ext cx="21474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User Interaction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4503539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BDB8DF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4547116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3592" y="4724281"/>
            <a:ext cx="16133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7509272" y="4773930"/>
            <a:ext cx="21480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 Fundamentals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793790" y="5610225"/>
            <a:ext cx="13042821" cy="963811"/>
          </a:xfrm>
          <a:prstGeom prst="roundRect">
            <a:avLst>
              <a:gd name="adj" fmla="val 9884"/>
            </a:avLst>
          </a:prstGeom>
          <a:solidFill>
            <a:srgbClr val="C3BCF6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604" y="5954316"/>
            <a:ext cx="283488" cy="226814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530906" y="5893713"/>
            <a:ext cx="120788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Presented by: Abir Dubey(RA2412707010025), Arnab Kar(RA2412707010022), Abhinav R(2412703010031)</a:t>
            </a:r>
            <a:endParaRPr lang="en-US" sz="1750" dirty="0"/>
          </a:p>
        </p:txBody>
      </p:sp>
      <p:sp>
        <p:nvSpPr>
          <p:cNvPr id="17" name="Rectangle 16"/>
          <p:cNvSpPr/>
          <p:nvPr/>
        </p:nvSpPr>
        <p:spPr>
          <a:xfrm>
            <a:off x="12812233" y="7687340"/>
            <a:ext cx="1743739" cy="446567"/>
          </a:xfrm>
          <a:prstGeom prst="rect">
            <a:avLst/>
          </a:prstGeom>
          <a:solidFill>
            <a:srgbClr val="F8F7FA"/>
          </a:solidFill>
          <a:ln>
            <a:solidFill>
              <a:srgbClr val="F8F7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492</Words>
  <Application>Microsoft Office PowerPoint</Application>
  <PresentationFormat>Custom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Outfit Extra Bold</vt:lpstr>
      <vt:lpstr>Consolas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3</cp:revision>
  <dcterms:created xsi:type="dcterms:W3CDTF">2025-01-21T23:30:12Z</dcterms:created>
  <dcterms:modified xsi:type="dcterms:W3CDTF">2025-01-21T23:45:22Z</dcterms:modified>
</cp:coreProperties>
</file>