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E2BD567-78E2-460C-8DB2-E6D237A2FCE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DD4E093-7D42-44D6-BCD2-48F929F6899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3648" y="1772816"/>
            <a:ext cx="7175351" cy="1417649"/>
          </a:xfrm>
        </p:spPr>
        <p:txBody>
          <a:bodyPr/>
          <a:lstStyle/>
          <a:p>
            <a:r>
              <a:rPr lang="en-IN" dirty="0"/>
              <a:t>CSE 583 Term Project Proposal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35696" y="4005064"/>
            <a:ext cx="5637010" cy="1390373"/>
          </a:xfrm>
        </p:spPr>
        <p:txBody>
          <a:bodyPr>
            <a:noAutofit/>
          </a:bodyPr>
          <a:lstStyle/>
          <a:p>
            <a:r>
              <a:rPr lang="en-IN" sz="3200" dirty="0" smtClean="0"/>
              <a:t>Gender-Based </a:t>
            </a:r>
            <a:r>
              <a:rPr lang="en-IN" sz="3200" dirty="0"/>
              <a:t>Age Estimation using Quantified Brain </a:t>
            </a:r>
            <a:r>
              <a:rPr lang="en-IN" sz="3200" dirty="0" smtClean="0"/>
              <a:t>Asymmetry</a:t>
            </a:r>
          </a:p>
          <a:p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Bodhisatwa Chatterjee(bxc583)</a:t>
            </a:r>
            <a:endParaRPr lang="en-IN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Salient Points of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Revisit the problem of age-estimation using quantified brain asymmetry</a:t>
            </a:r>
          </a:p>
          <a:p>
            <a:r>
              <a:rPr lang="en-IN" dirty="0" smtClean="0"/>
              <a:t>Include the factor of gender in age-estimation</a:t>
            </a:r>
          </a:p>
          <a:p>
            <a:r>
              <a:rPr lang="en-IN" dirty="0" smtClean="0"/>
              <a:t>Seek answer to the question </a:t>
            </a:r>
            <a:r>
              <a:rPr lang="en-IN" dirty="0" smtClean="0">
                <a:solidFill>
                  <a:srgbClr val="FF0000"/>
                </a:solidFill>
              </a:rPr>
              <a:t>whether the gender of a subject influences the estimation of age?</a:t>
            </a:r>
          </a:p>
          <a:p>
            <a:r>
              <a:rPr lang="en-IN" dirty="0" smtClean="0"/>
              <a:t>Also seek answer to whether male and female have different asymmetry of brain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should gender matter in age-estimation?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According to neuroscience community, male and female brains have distinct anatomical structure.</a:t>
            </a:r>
          </a:p>
          <a:p>
            <a:r>
              <a:rPr lang="en-IN" sz="2400" dirty="0" smtClean="0"/>
              <a:t>Our hypothesis is that </a:t>
            </a:r>
            <a:r>
              <a:rPr lang="en-IN" sz="2400" dirty="0" smtClean="0">
                <a:solidFill>
                  <a:srgbClr val="FF0000"/>
                </a:solidFill>
              </a:rPr>
              <a:t>differences in anatomical structure</a:t>
            </a:r>
            <a:r>
              <a:rPr lang="en-IN" sz="2400" dirty="0" smtClean="0"/>
              <a:t> should also cause </a:t>
            </a:r>
            <a:r>
              <a:rPr lang="en-IN" sz="2400" dirty="0" smtClean="0">
                <a:solidFill>
                  <a:srgbClr val="FF0000"/>
                </a:solidFill>
              </a:rPr>
              <a:t>difference in brain asymmetry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As a result, the features for regression model for age estimation might change depending on gender.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 descr="D:\Graduate Coursework\2nd Sem\CSE 583 - Pattern Recognition\Term Project\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39" y="4322238"/>
            <a:ext cx="4985354" cy="251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do we (in)validate our hypothesis?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Train a classifier model </a:t>
            </a:r>
            <a:r>
              <a:rPr lang="en-IN" dirty="0" smtClean="0"/>
              <a:t>which would first learn to categorize subjects into male and female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Build separate linear regression models </a:t>
            </a:r>
            <a:r>
              <a:rPr lang="en-IN" dirty="0" smtClean="0"/>
              <a:t>for each category of subjects for the age-estimation.</a:t>
            </a:r>
          </a:p>
          <a:p>
            <a:r>
              <a:rPr lang="en-IN" dirty="0" smtClean="0"/>
              <a:t>Check whether the results in each category differ to that of the original result. (Can compare MSE)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498080" cy="1143000"/>
          </a:xfrm>
        </p:spPr>
        <p:txBody>
          <a:bodyPr/>
          <a:lstStyle/>
          <a:p>
            <a:r>
              <a:rPr lang="en-IN" dirty="0" smtClean="0"/>
              <a:t>           Specific Plan of Action</a:t>
            </a:r>
            <a:endParaRPr lang="en-IN" dirty="0"/>
          </a:p>
        </p:txBody>
      </p:sp>
      <p:pic>
        <p:nvPicPr>
          <p:cNvPr id="1026" name="Picture 2" descr="D:\Graduate Coursework\2nd Sem\CSE 583 - Pattern Recognition\Term Project\im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72961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0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Project Timeline</a:t>
            </a:r>
            <a:endParaRPr lang="en-IN" dirty="0"/>
          </a:p>
        </p:txBody>
      </p:sp>
      <p:pic>
        <p:nvPicPr>
          <p:cNvPr id="3074" name="Picture 2" descr="D:\Graduate Coursework\2nd Sem\CSE 583 - Pattern Recognition\Term Project\im_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749935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3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are the implications of this project?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everything goes as planned, then we can shed light to the following questions.</a:t>
            </a:r>
          </a:p>
          <a:p>
            <a:r>
              <a:rPr lang="en-IN" dirty="0" smtClean="0"/>
              <a:t>Does the factor of gender affects the age-estimation by brain asymmetry?</a:t>
            </a:r>
          </a:p>
          <a:p>
            <a:r>
              <a:rPr lang="en-IN" dirty="0" smtClean="0"/>
              <a:t>Are the instances of neuro</a:t>
            </a:r>
            <a:r>
              <a:rPr lang="en-IN" dirty="0"/>
              <a:t> degenerative </a:t>
            </a:r>
            <a:r>
              <a:rPr lang="en-IN" dirty="0" smtClean="0"/>
              <a:t>diseases(AD/PD) more prevalent in male or female subjects? (need more data for a stronger claim)(will use the normal </a:t>
            </a:r>
            <a:r>
              <a:rPr lang="en-IN" smtClean="0"/>
              <a:t>aging dataset)</a:t>
            </a:r>
            <a:endParaRPr lang="en-IN" dirty="0" smtClean="0"/>
          </a:p>
          <a:p>
            <a:pPr marL="596646" indent="-51435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199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References</a:t>
            </a:r>
            <a:endParaRPr lang="en-IN" dirty="0"/>
          </a:p>
        </p:txBody>
      </p:sp>
      <p:pic>
        <p:nvPicPr>
          <p:cNvPr id="2050" name="Picture 2" descr="D:\Graduate Coursework\2nd Sem\CSE 583 - Pattern Recognition\Term Project\im_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7499350" cy="259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Graduate Coursework\2nd Sem\CSE 583 - Pattern Recognition\Term Project\im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7601379" cy="25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10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</TotalTime>
  <Words>256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CSE 583 Term Project Proposal</vt:lpstr>
      <vt:lpstr>Salient Points of this Project</vt:lpstr>
      <vt:lpstr>Why should gender matter in age-estimation?</vt:lpstr>
      <vt:lpstr>How do we (in)validate our hypothesis?</vt:lpstr>
      <vt:lpstr>           Specific Plan of Action</vt:lpstr>
      <vt:lpstr>           Project Timeline</vt:lpstr>
      <vt:lpstr>What are the implications of this project?</vt:lpstr>
      <vt:lpstr>              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Gender-Based Age Estimation using Quantified Brain Asymmetry</dc:title>
  <dc:creator>Bodhisatwa</dc:creator>
  <cp:lastModifiedBy>Bodhisatwa</cp:lastModifiedBy>
  <cp:revision>44</cp:revision>
  <dcterms:created xsi:type="dcterms:W3CDTF">2019-04-02T17:03:42Z</dcterms:created>
  <dcterms:modified xsi:type="dcterms:W3CDTF">2019-04-04T02:16:34Z</dcterms:modified>
</cp:coreProperties>
</file>