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15C-C144-4FED-A749-FC629FE18E58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Program: </a:t>
            </a:r>
            <a:r>
              <a:rPr lang="en-US" i="1" dirty="0" smtClean="0"/>
              <a:t>Prototype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4" y="3602038"/>
            <a:ext cx="10342180" cy="613912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Abir</a:t>
            </a:r>
            <a:r>
              <a:rPr lang="en-US" dirty="0" smtClean="0"/>
              <a:t> Faisal, William Herrin, Chris </a:t>
            </a:r>
            <a:r>
              <a:rPr lang="en-US" dirty="0" err="1" smtClean="0"/>
              <a:t>Buruchian</a:t>
            </a:r>
            <a:r>
              <a:rPr lang="en-US" dirty="0" smtClean="0"/>
              <a:t>, and Alexander Truong-Mai.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1" y="11820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Members Jobs:</a:t>
            </a:r>
          </a:p>
          <a:p>
            <a:pPr marL="0" indent="0">
              <a:buNone/>
            </a:pPr>
            <a:r>
              <a:rPr lang="en-US" sz="1800" dirty="0" err="1" smtClean="0"/>
              <a:t>Abir</a:t>
            </a:r>
            <a:r>
              <a:rPr lang="en-US" sz="1800" dirty="0" smtClean="0"/>
              <a:t> Faisal: </a:t>
            </a:r>
          </a:p>
          <a:p>
            <a:pPr marL="0" indent="0">
              <a:buNone/>
            </a:pPr>
            <a:r>
              <a:rPr lang="en-US" sz="1800" dirty="0" smtClean="0"/>
              <a:t>William Herrin:</a:t>
            </a:r>
          </a:p>
          <a:p>
            <a:pPr marL="0" indent="0">
              <a:buNone/>
            </a:pPr>
            <a:r>
              <a:rPr lang="en-US" sz="1800" dirty="0" smtClean="0"/>
              <a:t>Chris </a:t>
            </a:r>
            <a:r>
              <a:rPr lang="en-US" sz="1800" dirty="0" err="1" smtClean="0"/>
              <a:t>Buruchian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Alexander Truong-Mai</a:t>
            </a:r>
            <a:r>
              <a:rPr lang="en-US" sz="1800" dirty="0" smtClean="0"/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382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Contact Program: Prototype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Program</dc:title>
  <dc:creator>Alexnder Truong-Mai</dc:creator>
  <cp:lastModifiedBy>Alexnder Truong-Mai</cp:lastModifiedBy>
  <cp:revision>5</cp:revision>
  <dcterms:created xsi:type="dcterms:W3CDTF">2015-06-04T23:49:52Z</dcterms:created>
  <dcterms:modified xsi:type="dcterms:W3CDTF">2015-06-05T01:19:48Z</dcterms:modified>
</cp:coreProperties>
</file>