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nder Truong-Mai" initials="AT" lastIdx="1" clrIdx="0">
    <p:extLst>
      <p:ext uri="{19B8F6BF-5375-455C-9EA6-DF929625EA0E}">
        <p15:presenceInfo xmlns:p15="http://schemas.microsoft.com/office/powerpoint/2012/main" userId="Alexnder Truong-M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12T21:51:01.36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15C-C144-4FED-A749-FC629FE18E5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9A08-A017-404A-9996-BBE1CD86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Program: </a:t>
            </a:r>
            <a:r>
              <a:rPr lang="en-US" i="1" dirty="0" smtClean="0"/>
              <a:t>Prototype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4" y="3602038"/>
            <a:ext cx="10342180" cy="613912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Abir</a:t>
            </a:r>
            <a:r>
              <a:rPr lang="en-US" dirty="0" smtClean="0"/>
              <a:t> Faisal, William Herrin, Chris </a:t>
            </a:r>
            <a:r>
              <a:rPr lang="en-US" dirty="0" err="1" smtClean="0"/>
              <a:t>Buruchian</a:t>
            </a:r>
            <a:r>
              <a:rPr lang="en-US" dirty="0" smtClean="0"/>
              <a:t>, and Alexander Truong-Mai.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Contact: Removing a contact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64" y="1538067"/>
            <a:ext cx="3776472" cy="1338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4052" y="3754705"/>
            <a:ext cx="651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user wants to remove a contact this window will appear.</a:t>
            </a:r>
          </a:p>
          <a:p>
            <a:r>
              <a:rPr lang="en-US" dirty="0" smtClean="0"/>
              <a:t>It will prompt this message with the contact name that user wishes to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64" y="1886024"/>
            <a:ext cx="3776472" cy="1338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7764" y="4215950"/>
            <a:ext cx="626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closes out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8721"/>
            <a:ext cx="1070104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Members Roles:</a:t>
            </a:r>
          </a:p>
          <a:p>
            <a:pPr marL="0" indent="0">
              <a:buNone/>
            </a:pPr>
            <a:r>
              <a:rPr lang="en-US" sz="1800" dirty="0" err="1" smtClean="0"/>
              <a:t>Abir</a:t>
            </a:r>
            <a:r>
              <a:rPr lang="en-US" sz="1800" dirty="0" smtClean="0"/>
              <a:t> Faisal: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Create </a:t>
            </a:r>
            <a:r>
              <a:rPr lang="en-US" sz="1800" i="1" dirty="0"/>
              <a:t>Java FX Modules, Translated XML </a:t>
            </a:r>
            <a:r>
              <a:rPr lang="en-US" sz="1800" i="1" dirty="0" smtClean="0"/>
              <a:t>to </a:t>
            </a:r>
            <a:r>
              <a:rPr lang="en-US" sz="1800" i="1" dirty="0"/>
              <a:t>Java, Code methods </a:t>
            </a:r>
            <a:r>
              <a:rPr lang="en-US" sz="1800" i="1" dirty="0" smtClean="0"/>
              <a:t>to program, Code &amp; Handle security</a:t>
            </a:r>
          </a:p>
          <a:p>
            <a:pPr marL="0" indent="0">
              <a:buNone/>
            </a:pPr>
            <a:r>
              <a:rPr lang="en-US" sz="1800" dirty="0" smtClean="0"/>
              <a:t>William Herrin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Create </a:t>
            </a:r>
            <a:r>
              <a:rPr lang="en-US" sz="1800" i="1" dirty="0"/>
              <a:t>Java FX Modules, Translated XML to Java, Code methods </a:t>
            </a:r>
            <a:r>
              <a:rPr lang="en-US" sz="1800" i="1" dirty="0" smtClean="0"/>
              <a:t>to program, Create UMI’s</a:t>
            </a:r>
          </a:p>
          <a:p>
            <a:pPr marL="0" indent="0">
              <a:buNone/>
            </a:pPr>
            <a:r>
              <a:rPr lang="en-US" sz="1800" dirty="0" smtClean="0"/>
              <a:t>Chris </a:t>
            </a:r>
            <a:r>
              <a:rPr lang="en-US" sz="1800" dirty="0" err="1" smtClean="0"/>
              <a:t>Buruchian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Create </a:t>
            </a:r>
            <a:r>
              <a:rPr lang="en-US" sz="1800" i="1" dirty="0"/>
              <a:t>Java FX Modules, Translated XML to Java, Code methods </a:t>
            </a:r>
            <a:r>
              <a:rPr lang="en-US" sz="1800" i="1" dirty="0" smtClean="0"/>
              <a:t>to program, Code &amp; Handle database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 smtClean="0"/>
              <a:t>Alexander Truong-Mai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Create </a:t>
            </a:r>
            <a:r>
              <a:rPr lang="en-US" sz="1800" i="1" dirty="0"/>
              <a:t>Java FX Modules, Translated XML to Java, Code methods </a:t>
            </a:r>
            <a:r>
              <a:rPr lang="en-US" sz="1800" i="1" dirty="0" smtClean="0"/>
              <a:t>to program, Create UMI’s</a:t>
            </a:r>
            <a:endParaRPr lang="en-US" sz="1800" i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382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76" y="23638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Contact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71" y="393335"/>
            <a:ext cx="1500397" cy="5129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05" y="1276262"/>
            <a:ext cx="3776472" cy="1716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2799" y="3520035"/>
            <a:ext cx="7679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opens program, it is greeted with a login screen. The user has the ability to create its own account or continue as a guest. </a:t>
            </a:r>
          </a:p>
          <a:p>
            <a:endParaRPr lang="en-US" dirty="0"/>
          </a:p>
          <a:p>
            <a:r>
              <a:rPr lang="en-US" dirty="0" smtClean="0"/>
              <a:t>If the user already as an account, it is allowed to login in with its own personal username and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6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Login: Logging into an account error message.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825"/>
            <a:ext cx="4055536" cy="1842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82" y="1566568"/>
            <a:ext cx="4031892" cy="1832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26" y="1566568"/>
            <a:ext cx="4031892" cy="1832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0549" y="3840429"/>
            <a:ext cx="400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user enters in an incorrect username, password or both. They will receiver one of the follow three error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11" y="242928"/>
            <a:ext cx="2297464" cy="5129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Creating an account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5146" y="946768"/>
            <a:ext cx="719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user decides to create an account it is asked to enter in a username, and password. And user has to retype the same password.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1" y="569784"/>
            <a:ext cx="4787616" cy="261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1" y="3508769"/>
            <a:ext cx="4787616" cy="2612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5146" y="3729079"/>
            <a:ext cx="719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user did not match the password than an error will appear and is not allowed to continue to create an account until it is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35" y="767466"/>
            <a:ext cx="5374911" cy="417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008"/>
            <a:ext cx="10515600" cy="5897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Contact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2301" y="6027003"/>
            <a:ext cx="8472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the user is a guest or has an account.  Both will have this contact view. A guest has a public contact view so anyone can add or delete contacts. User who has an account has its own contact. Each individual user will have its own contact.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39" y="4292099"/>
            <a:ext cx="300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Groups:</a:t>
            </a:r>
          </a:p>
          <a:p>
            <a:r>
              <a:rPr lang="en-US" sz="1200" dirty="0" smtClean="0"/>
              <a:t>User is able </a:t>
            </a:r>
            <a:r>
              <a:rPr lang="en-US" sz="1200" dirty="0"/>
              <a:t>to categorize </a:t>
            </a:r>
            <a:r>
              <a:rPr lang="en-US" sz="1200" dirty="0" smtClean="0"/>
              <a:t>contacts by types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04139" y="4677196"/>
            <a:ext cx="744468" cy="4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301" y="2530099"/>
            <a:ext cx="300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Contact List:</a:t>
            </a:r>
          </a:p>
          <a:p>
            <a:r>
              <a:rPr lang="en-US" sz="1200" dirty="0" smtClean="0"/>
              <a:t>User is able to see and categorize contacts by first, middle, or last name.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373" y="1272932"/>
            <a:ext cx="2137199" cy="32961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14917" y="3158795"/>
            <a:ext cx="1261456" cy="161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999" y="658775"/>
            <a:ext cx="30045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Search:</a:t>
            </a:r>
          </a:p>
          <a:p>
            <a:r>
              <a:rPr lang="en-US" sz="1200" dirty="0" smtClean="0"/>
              <a:t>User is able to search for a contact by either</a:t>
            </a:r>
          </a:p>
          <a:p>
            <a:r>
              <a:rPr lang="en-US" sz="1200" dirty="0" smtClean="0"/>
              <a:t>First, middle, or last name. </a:t>
            </a:r>
          </a:p>
          <a:p>
            <a:endParaRPr lang="en-US" sz="1200" dirty="0"/>
          </a:p>
          <a:p>
            <a:r>
              <a:rPr lang="en-US" sz="1200" dirty="0" smtClean="0"/>
              <a:t>Search engine will display similar names with the same letter.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994053" y="1064901"/>
            <a:ext cx="712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83118" y="987228"/>
            <a:ext cx="3215820" cy="197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68483" y="895536"/>
            <a:ext cx="33129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 Contact Content Area</a:t>
            </a:r>
          </a:p>
          <a:p>
            <a:r>
              <a:rPr lang="en-US" sz="1200" dirty="0" smtClean="0"/>
              <a:t>User is able to see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Contacts Full 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Image of Contact if user adds a photograph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information that user choices to enter in</a:t>
            </a:r>
            <a:endParaRPr lang="en-US" sz="1200" dirty="0"/>
          </a:p>
          <a:p>
            <a:endParaRPr lang="en-US" sz="1200" dirty="0" smtClean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816906" y="1488935"/>
            <a:ext cx="1081902" cy="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89812" y="1666959"/>
            <a:ext cx="2408996" cy="12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40665" y="1836892"/>
            <a:ext cx="2158143" cy="21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6420" y="1951437"/>
            <a:ext cx="1182338" cy="10122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22682" y="2253100"/>
            <a:ext cx="300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sz="1200" dirty="0" smtClean="0"/>
              <a:t>User is able to make notes about a contact</a:t>
            </a:r>
          </a:p>
        </p:txBody>
      </p:sp>
      <p:cxnSp>
        <p:nvCxnSpPr>
          <p:cNvPr id="28" name="Straight Connector 27"/>
          <p:cNvCxnSpPr>
            <a:endCxn id="26" idx="1"/>
          </p:cNvCxnSpPr>
          <p:nvPr/>
        </p:nvCxnSpPr>
        <p:spPr>
          <a:xfrm flipV="1">
            <a:off x="7873550" y="2530099"/>
            <a:ext cx="1049132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1606" y="5122774"/>
            <a:ext cx="529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Delete:</a:t>
            </a:r>
          </a:p>
          <a:p>
            <a:r>
              <a:rPr lang="en-US" dirty="0" smtClean="0"/>
              <a:t>User selects a contact and is able to remove it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00283" y="4870567"/>
            <a:ext cx="428878" cy="29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5645" y="5132735"/>
            <a:ext cx="30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Add:</a:t>
            </a:r>
          </a:p>
          <a:p>
            <a:r>
              <a:rPr lang="en-US" dirty="0" smtClean="0"/>
              <a:t>User is able to add a contact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276373" y="4808635"/>
            <a:ext cx="1611216" cy="49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6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92" y="-136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Contact: Sorting Contact List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23" y="857661"/>
            <a:ext cx="5753221" cy="4470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67" y="857661"/>
            <a:ext cx="5597033" cy="4470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59" y="857660"/>
            <a:ext cx="5597033" cy="4470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8909" y="3665692"/>
            <a:ext cx="20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 First name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1711" y="3665692"/>
            <a:ext cx="215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 Middle name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2498" y="3665692"/>
            <a:ext cx="215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 Last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13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Contact: Adding a contact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0" y="650708"/>
            <a:ext cx="3776472" cy="5346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0113" y="6327972"/>
            <a:ext cx="98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adds an account, it has the option to complete the following fields.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49664"/>
            <a:ext cx="195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upload a photo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25310" y="1375646"/>
            <a:ext cx="3390563" cy="7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2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Contact Program: Prototype</vt:lpstr>
      <vt:lpstr>PowerPoint Presentation</vt:lpstr>
      <vt:lpstr>Contact Program</vt:lpstr>
      <vt:lpstr>PowerPoint Presentation</vt:lpstr>
      <vt:lpstr>Login: Logging into an account error message.</vt:lpstr>
      <vt:lpstr>PowerPoint Presentation</vt:lpstr>
      <vt:lpstr>Contact</vt:lpstr>
      <vt:lpstr>Contact: Sorting Contact List </vt:lpstr>
      <vt:lpstr>Contact: Adding a contact</vt:lpstr>
      <vt:lpstr>Contact: Removing a contact</vt:lpstr>
      <vt:lpstr>Closing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Program</dc:title>
  <dc:creator>Alexnder Truong-Mai</dc:creator>
  <cp:lastModifiedBy>Alexnder Truong-Mai</cp:lastModifiedBy>
  <cp:revision>16</cp:revision>
  <dcterms:created xsi:type="dcterms:W3CDTF">2015-06-04T23:49:52Z</dcterms:created>
  <dcterms:modified xsi:type="dcterms:W3CDTF">2015-06-13T01:51:16Z</dcterms:modified>
</cp:coreProperties>
</file>