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9" r:id="rId4"/>
    <p:sldId id="283" r:id="rId5"/>
    <p:sldId id="282" r:id="rId6"/>
    <p:sldId id="284" r:id="rId7"/>
    <p:sldId id="266" r:id="rId8"/>
    <p:sldId id="267" r:id="rId9"/>
    <p:sldId id="270" r:id="rId10"/>
    <p:sldId id="274" r:id="rId11"/>
    <p:sldId id="280" r:id="rId12"/>
    <p:sldId id="286" r:id="rId13"/>
    <p:sldId id="285" r:id="rId14"/>
    <p:sldId id="271" r:id="rId15"/>
    <p:sldId id="272" r:id="rId16"/>
    <p:sldId id="273" r:id="rId17"/>
    <p:sldId id="278" r:id="rId18"/>
    <p:sldId id="279" r:id="rId19"/>
    <p:sldId id="275" r:id="rId20"/>
    <p:sldId id="276" r:id="rId21"/>
    <p:sldId id="277" r:id="rId22"/>
    <p:sldId id="265" r:id="rId23"/>
    <p:sldId id="287" r:id="rId24"/>
    <p:sldId id="260" r:id="rId25"/>
    <p:sldId id="259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7D3EBF-6302-4059-AEC2-968B6C249E1F}">
          <p14:sldIdLst>
            <p14:sldId id="256"/>
            <p14:sldId id="264"/>
            <p14:sldId id="269"/>
            <p14:sldId id="283"/>
            <p14:sldId id="282"/>
            <p14:sldId id="284"/>
            <p14:sldId id="266"/>
            <p14:sldId id="267"/>
            <p14:sldId id="270"/>
            <p14:sldId id="274"/>
            <p14:sldId id="280"/>
            <p14:sldId id="286"/>
            <p14:sldId id="285"/>
            <p14:sldId id="271"/>
            <p14:sldId id="272"/>
            <p14:sldId id="273"/>
            <p14:sldId id="278"/>
            <p14:sldId id="279"/>
            <p14:sldId id="275"/>
            <p14:sldId id="276"/>
            <p14:sldId id="277"/>
            <p14:sldId id="265"/>
            <p14:sldId id="287"/>
            <p14:sldId id="260"/>
            <p14:sldId id="259"/>
            <p14:sldId id="28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88C9F6"/>
    <a:srgbClr val="D7E703"/>
    <a:srgbClr val="F470F7"/>
    <a:srgbClr val="FE5EF3"/>
    <a:srgbClr val="197FD3"/>
    <a:srgbClr val="588894"/>
    <a:srgbClr val="87C2F7"/>
    <a:srgbClr val="E9FB03"/>
    <a:srgbClr val="81D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11/2/2023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html" TargetMode="External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FBB13-0316-42D3-88F4-11CA5CD3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694329"/>
            <a:ext cx="10165976" cy="2563906"/>
          </a:xfrm>
        </p:spPr>
        <p:txBody>
          <a:bodyPr/>
          <a:lstStyle/>
          <a:p>
            <a:r>
              <a:rPr lang="en-US" sz="4000" dirty="0"/>
              <a:t>Database Management Systems Sessional(CSE 2206)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Project name : Hotel Management System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B70E34-39B7-435C-BBB4-963D6769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503305" y="4855285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C4F0210-DF85-4C1A-993F-A3B624D1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6310"/>
              </p:ext>
            </p:extLst>
          </p:nvPr>
        </p:nvGraphicFramePr>
        <p:xfrm>
          <a:off x="860611" y="4356847"/>
          <a:ext cx="102735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754">
                  <a:extLst>
                    <a:ext uri="{9D8B030D-6E8A-4147-A177-3AD203B41FA5}">
                      <a16:colId xmlns:a16="http://schemas.microsoft.com/office/drawing/2014/main" xmlns="" val="2910820776"/>
                    </a:ext>
                  </a:extLst>
                </a:gridCol>
                <a:gridCol w="5165799">
                  <a:extLst>
                    <a:ext uri="{9D8B030D-6E8A-4147-A177-3AD203B41FA5}">
                      <a16:colId xmlns:a16="http://schemas.microsoft.com/office/drawing/2014/main" xmlns="" val="2945733016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 Members: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1.Mousumi Monera Khatun (210201014)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2.Abir Hasan Imran (210201028)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3.Rayhan Sarkar Roman (210201036)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4.Fatema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Tuj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Zohora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(210201039)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Supervisor: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Hasan Muhammad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Kafi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Assistant professor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Department of Computer Science and Engineering, BAUST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18862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EA4688-B660-4826-BFCD-5E2591011F13}"/>
              </a:ext>
            </a:extLst>
          </p:cNvPr>
          <p:cNvSpPr/>
          <p:nvPr/>
        </p:nvSpPr>
        <p:spPr>
          <a:xfrm>
            <a:off x="1183340" y="274320"/>
            <a:ext cx="9628094" cy="953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Bangladesh Army University of Science and Technology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449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66C09-750A-4BC6-9EF5-1504BC28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4" y="39803"/>
            <a:ext cx="8659905" cy="1260079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346F1C7-249C-4DC6-AFE7-9CCCDCC80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06" y="1461246"/>
            <a:ext cx="11412070" cy="4984377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198F2AD-3D4F-4B55-A7D0-B20FE9F3F0B7}"/>
              </a:ext>
            </a:extLst>
          </p:cNvPr>
          <p:cNvSpPr/>
          <p:nvPr/>
        </p:nvSpPr>
        <p:spPr>
          <a:xfrm>
            <a:off x="2546475" y="139442"/>
            <a:ext cx="6364941" cy="9412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A1716-CECC-42A2-802A-E20E5176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183341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DEDE95D-1A6F-4D4E-87A8-4D4E740DE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26" y="1277470"/>
            <a:ext cx="10228728" cy="5221942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9AF4F05-2C5D-402B-8AF7-3BA1D1AE2EA9}"/>
              </a:ext>
            </a:extLst>
          </p:cNvPr>
          <p:cNvSpPr/>
          <p:nvPr/>
        </p:nvSpPr>
        <p:spPr>
          <a:xfrm>
            <a:off x="2761129" y="94129"/>
            <a:ext cx="6113930" cy="9950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DDDD5-5B98-4EE5-9797-A113DEA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30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4C85948-BDBD-4CD0-8DA2-8F1C23BA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77" y="1910652"/>
            <a:ext cx="9063318" cy="45359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7AFC660-3AF0-4234-8AD9-8EC8DD3052FF}"/>
              </a:ext>
            </a:extLst>
          </p:cNvPr>
          <p:cNvSpPr/>
          <p:nvPr/>
        </p:nvSpPr>
        <p:spPr>
          <a:xfrm>
            <a:off x="2850777" y="411078"/>
            <a:ext cx="6624918" cy="9592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4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11B42-6824-469C-9B5A-E605D206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884"/>
            <a:ext cx="10058400" cy="16093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A166D6-16C6-4904-9490-82F31A74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41" y="1766047"/>
            <a:ext cx="7820997" cy="40509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096218B-6040-4BAD-9356-3DC76B3CE3B7}"/>
              </a:ext>
            </a:extLst>
          </p:cNvPr>
          <p:cNvSpPr/>
          <p:nvPr/>
        </p:nvSpPr>
        <p:spPr>
          <a:xfrm>
            <a:off x="2502648" y="182174"/>
            <a:ext cx="6615952" cy="10219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4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D30DE-BF79-4C47-AB8E-12CD2C8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6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942C1D0-FB27-4A59-BFAA-587AB7F13DD5}"/>
              </a:ext>
            </a:extLst>
          </p:cNvPr>
          <p:cNvSpPr/>
          <p:nvPr/>
        </p:nvSpPr>
        <p:spPr>
          <a:xfrm>
            <a:off x="2522130" y="130708"/>
            <a:ext cx="6651812" cy="8643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2606BAC-A7A6-490E-B3D5-4F91A6C6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26" y="1125791"/>
            <a:ext cx="11009761" cy="5512556"/>
          </a:xfrm>
        </p:spPr>
      </p:pic>
    </p:spTree>
    <p:extLst>
      <p:ext uri="{BB962C8B-B14F-4D97-AF65-F5344CB8AC3E}">
        <p14:creationId xmlns:p14="http://schemas.microsoft.com/office/powerpoint/2010/main" val="41384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10E39-5FD8-4D46-9186-981C036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31" y="50053"/>
            <a:ext cx="10058400" cy="1169147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F17B48A-5B8F-4DE7-BF34-F667A5B6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1310969"/>
            <a:ext cx="11430000" cy="5215337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BFE784C-5EA4-4926-B822-52ED25A91552}"/>
              </a:ext>
            </a:extLst>
          </p:cNvPr>
          <p:cNvSpPr/>
          <p:nvPr/>
        </p:nvSpPr>
        <p:spPr>
          <a:xfrm>
            <a:off x="2788024" y="155014"/>
            <a:ext cx="6660776" cy="9592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4AA82-E4D6-43E7-8F19-F9DE998C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18" y="71718"/>
            <a:ext cx="9604248" cy="1057835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13F5D7A-AA74-45C9-AC6F-FAF0CF6D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8" y="1402257"/>
            <a:ext cx="11492753" cy="493579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2379CC7-D79D-48F0-B05E-A7A1E034BF44}"/>
              </a:ext>
            </a:extLst>
          </p:cNvPr>
          <p:cNvSpPr/>
          <p:nvPr/>
        </p:nvSpPr>
        <p:spPr>
          <a:xfrm>
            <a:off x="2465295" y="181803"/>
            <a:ext cx="6678706" cy="8202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IMPLEMENTATION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9673B-D8BF-4388-B9A5-DD581FB9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5" y="0"/>
            <a:ext cx="9568389" cy="1102300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C0225C6-B789-459A-8537-5818F1AE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31" y="1227626"/>
            <a:ext cx="11276434" cy="5244892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2F862FB-DF6C-4949-AAA6-D3C9942053A1}"/>
              </a:ext>
            </a:extLst>
          </p:cNvPr>
          <p:cNvSpPr/>
          <p:nvPr/>
        </p:nvSpPr>
        <p:spPr>
          <a:xfrm>
            <a:off x="2402541" y="125326"/>
            <a:ext cx="6526306" cy="8516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5BB53-A560-4C86-9B75-D613A05E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6" y="72256"/>
            <a:ext cx="10058400" cy="1173838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AE9585D-3DFC-418A-9AE2-C63E6FE4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35" y="1402438"/>
            <a:ext cx="11340353" cy="5096974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FD2EC50-B01C-4966-A804-599A7CE7A4D4}"/>
              </a:ext>
            </a:extLst>
          </p:cNvPr>
          <p:cNvSpPr/>
          <p:nvPr/>
        </p:nvSpPr>
        <p:spPr>
          <a:xfrm>
            <a:off x="2410071" y="201975"/>
            <a:ext cx="6769788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501A-2D02-432F-8C1D-6A817DF1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19" y="108115"/>
            <a:ext cx="10058400" cy="1111085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1C7E06E-2DEE-4CB6-A095-97711E2E0ABB}"/>
              </a:ext>
            </a:extLst>
          </p:cNvPr>
          <p:cNvSpPr/>
          <p:nvPr/>
        </p:nvSpPr>
        <p:spPr>
          <a:xfrm>
            <a:off x="2698375" y="255494"/>
            <a:ext cx="6759389" cy="8606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5386A36-39F8-440D-8D4A-FD332ED7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07" y="1366579"/>
            <a:ext cx="11366263" cy="5061115"/>
          </a:xfrm>
        </p:spPr>
      </p:pic>
    </p:spTree>
    <p:extLst>
      <p:ext uri="{BB962C8B-B14F-4D97-AF65-F5344CB8AC3E}">
        <p14:creationId xmlns:p14="http://schemas.microsoft.com/office/powerpoint/2010/main" val="28653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A9D03A-F64E-4787-9EDD-8FC80B3C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88" y="71787"/>
            <a:ext cx="10488706" cy="6714426"/>
          </a:xfrm>
        </p:spPr>
      </p:pic>
    </p:spTree>
    <p:extLst>
      <p:ext uri="{BB962C8B-B14F-4D97-AF65-F5344CB8AC3E}">
        <p14:creationId xmlns:p14="http://schemas.microsoft.com/office/powerpoint/2010/main" val="3832256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20B4E-16F2-4A60-9A15-DF5E916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443"/>
            <a:ext cx="10058400" cy="1163230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75A16A3-F5BC-4565-A9F3-4A418D39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8" y="1228673"/>
            <a:ext cx="11331387" cy="518109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F12A246-2213-4664-8534-50E6D24B51A7}"/>
              </a:ext>
            </a:extLst>
          </p:cNvPr>
          <p:cNvSpPr/>
          <p:nvPr/>
        </p:nvSpPr>
        <p:spPr>
          <a:xfrm>
            <a:off x="2429435" y="242046"/>
            <a:ext cx="6822141" cy="7709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9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4136B-4E9E-41CC-AE19-317B7CF8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95" y="98612"/>
            <a:ext cx="10001564" cy="1174376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7E0B86E-33A0-4C0B-96D6-BC6AA4E7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72" y="1344706"/>
            <a:ext cx="11336628" cy="5062556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832605D-080C-46DE-B891-0BB751B9DC39}"/>
              </a:ext>
            </a:extLst>
          </p:cNvPr>
          <p:cNvSpPr/>
          <p:nvPr/>
        </p:nvSpPr>
        <p:spPr>
          <a:xfrm>
            <a:off x="3130206" y="237565"/>
            <a:ext cx="5984918" cy="8964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IMPLEMENTATION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257D3EE-D8AA-4AAA-A557-3DB6082F7EF6}"/>
              </a:ext>
            </a:extLst>
          </p:cNvPr>
          <p:cNvSpPr/>
          <p:nvPr/>
        </p:nvSpPr>
        <p:spPr>
          <a:xfrm>
            <a:off x="842682" y="2508109"/>
            <a:ext cx="4652681" cy="245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Physically attend need to book room.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calls to manager for review.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Hard to are range in ledger.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Hard to know who is current employee.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Need to do big calculation manually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E6A466-EB78-42E7-B45A-2B9BFB62E312}"/>
              </a:ext>
            </a:extLst>
          </p:cNvPr>
          <p:cNvSpPr/>
          <p:nvPr/>
        </p:nvSpPr>
        <p:spPr>
          <a:xfrm>
            <a:off x="6696635" y="2474260"/>
            <a:ext cx="4796117" cy="245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 about hotel.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Managers manages room digitally.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Admins can see earning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Book Hotel from home.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xmlns="" id="{33E295C3-5879-4F70-835A-A402F83F7B9A}"/>
              </a:ext>
            </a:extLst>
          </p:cNvPr>
          <p:cNvSpPr/>
          <p:nvPr/>
        </p:nvSpPr>
        <p:spPr>
          <a:xfrm>
            <a:off x="1183342" y="1209000"/>
            <a:ext cx="3926540" cy="68904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Case study of old system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6077058D-68C7-4F8B-9967-E45CCABCE022}"/>
              </a:ext>
            </a:extLst>
          </p:cNvPr>
          <p:cNvSpPr/>
          <p:nvPr/>
        </p:nvSpPr>
        <p:spPr>
          <a:xfrm>
            <a:off x="6884893" y="1209000"/>
            <a:ext cx="3818966" cy="689046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Goals of the new system</a:t>
            </a:r>
          </a:p>
        </p:txBody>
      </p:sp>
    </p:spTree>
    <p:extLst>
      <p:ext uri="{BB962C8B-B14F-4D97-AF65-F5344CB8AC3E}">
        <p14:creationId xmlns:p14="http://schemas.microsoft.com/office/powerpoint/2010/main" val="32513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4917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The rise of artificial intelligence (AI</a:t>
            </a:r>
            <a:r>
              <a:rPr lang="en-US" sz="2400" dirty="0" smtClean="0">
                <a:latin typeface="Century" panose="02040604050505020304" pitchFamily="18" charset="0"/>
              </a:rPr>
              <a:t>): </a:t>
            </a:r>
            <a:r>
              <a:rPr lang="en-US" sz="2400" dirty="0">
                <a:latin typeface="Century" panose="02040604050505020304" pitchFamily="18" charset="0"/>
              </a:rPr>
              <a:t>AI is already being used in a variety of ways in the hospitality industry, and its use is only expected to grow in the future. </a:t>
            </a:r>
            <a:endParaRPr lang="en-US" sz="2400" dirty="0" smtClean="0">
              <a:latin typeface="Century" panose="02040604050505020304" pitchFamily="18" charset="0"/>
            </a:endParaRPr>
          </a:p>
          <a:p>
            <a:endParaRPr lang="en-US" sz="2400" dirty="0" smtClean="0">
              <a:latin typeface="Century" panose="02040604050505020304" pitchFamily="18" charset="0"/>
            </a:endParaRPr>
          </a:p>
          <a:p>
            <a:r>
              <a:rPr lang="en-US" sz="2400" dirty="0" smtClean="0">
                <a:latin typeface="Century" panose="02040604050505020304" pitchFamily="18" charset="0"/>
              </a:rPr>
              <a:t>The increasing popularity of mobile devices: Guests are increasingly using mobile devices to book hotels, make reservations, and access information about their stay.</a:t>
            </a:r>
          </a:p>
          <a:p>
            <a:endParaRPr lang="en-US" sz="2400" dirty="0" smtClean="0">
              <a:latin typeface="Century" panose="02040604050505020304" pitchFamily="18" charset="0"/>
            </a:endParaRPr>
          </a:p>
          <a:p>
            <a:r>
              <a:rPr lang="en-US" sz="2400" dirty="0" smtClean="0">
                <a:latin typeface="Century" panose="02040604050505020304" pitchFamily="18" charset="0"/>
              </a:rPr>
              <a:t>The growing demand for sustainability: Guests are becoming more and more concerned about sustainability, and hotels are under pressure to reduce their environmental impact</a:t>
            </a:r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7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B5E47-6CEE-4D69-A283-1FE15128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7" y="271980"/>
            <a:ext cx="8964705" cy="1147481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Benefits of this projects: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CBC07-E6A1-456E-8951-E1501987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4" y="1210236"/>
            <a:ext cx="10847295" cy="47961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1F532E30-4E88-4ED7-91CB-CD2925328CC7}"/>
              </a:ext>
            </a:extLst>
          </p:cNvPr>
          <p:cNvSpPr/>
          <p:nvPr/>
        </p:nvSpPr>
        <p:spPr>
          <a:xfrm>
            <a:off x="3294530" y="1419461"/>
            <a:ext cx="2371164" cy="9592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Streamlined Operations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EDF4830B-5259-463A-ABE5-B4E4FD6CC1B9}"/>
              </a:ext>
            </a:extLst>
          </p:cNvPr>
          <p:cNvSpPr/>
          <p:nvPr/>
        </p:nvSpPr>
        <p:spPr>
          <a:xfrm>
            <a:off x="5186081" y="2490745"/>
            <a:ext cx="2268072" cy="9592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Enhance Guest Experience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485DBC5D-82CA-46F5-9575-B3F57EF4D3D0}"/>
              </a:ext>
            </a:extLst>
          </p:cNvPr>
          <p:cNvSpPr/>
          <p:nvPr/>
        </p:nvSpPr>
        <p:spPr>
          <a:xfrm>
            <a:off x="6786283" y="3608295"/>
            <a:ext cx="2537011" cy="9943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communication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025DC5C8-D778-45FE-8C44-EE4A25FC3E78}"/>
              </a:ext>
            </a:extLst>
          </p:cNvPr>
          <p:cNvSpPr/>
          <p:nvPr/>
        </p:nvSpPr>
        <p:spPr>
          <a:xfrm>
            <a:off x="8789893" y="4860390"/>
            <a:ext cx="2326343" cy="888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11420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E4206822-2739-44BD-AA86-90FDDFE50AE5}"/>
              </a:ext>
            </a:extLst>
          </p:cNvPr>
          <p:cNvSpPr/>
          <p:nvPr/>
        </p:nvSpPr>
        <p:spPr>
          <a:xfrm>
            <a:off x="206188" y="143435"/>
            <a:ext cx="11654117" cy="6418730"/>
          </a:xfrm>
          <a:prstGeom prst="round2Diag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just"/>
            <a:r>
              <a:rPr lang="en-US" sz="40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Conclusion:</a:t>
            </a:r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Conclusion of this project is a hotel management system is a computerized management systems. This system keeps the records of hardware assets besides software of the organization. The proposed system will keep a track of workers, </a:t>
            </a:r>
            <a:r>
              <a:rPr lang="en-US" sz="2400" dirty="0" err="1">
                <a:solidFill>
                  <a:schemeClr val="tx1"/>
                </a:solidFill>
              </a:rPr>
              <a:t>residents,accounts</a:t>
            </a:r>
            <a:r>
              <a:rPr lang="en-US" sz="2400" dirty="0">
                <a:solidFill>
                  <a:schemeClr val="tx1"/>
                </a:solidFill>
              </a:rPr>
              <a:t> generation of report regarding the present status. </a:t>
            </a:r>
          </a:p>
        </p:txBody>
      </p:sp>
    </p:spTree>
    <p:extLst>
      <p:ext uri="{BB962C8B-B14F-4D97-AF65-F5344CB8AC3E}">
        <p14:creationId xmlns:p14="http://schemas.microsoft.com/office/powerpoint/2010/main" val="142689964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0D529-6528-447A-9CF8-655292EB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50F2D6-C213-48FC-A079-47A3E354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Reference:</a:t>
            </a:r>
          </a:p>
          <a:p>
            <a:r>
              <a:rPr lang="en-US" u="sng" dirty="0">
                <a:hlinkClick r:id="rId2"/>
              </a:rPr>
              <a:t> http://www.getbootstrap.com</a:t>
            </a:r>
            <a:endParaRPr lang="en-US" u="sng" dirty="0"/>
          </a:p>
          <a:p>
            <a:r>
              <a:rPr lang="en-US" u="sng" dirty="0">
                <a:hlinkClick r:id="rId2"/>
              </a:rPr>
              <a:t> http://www.getbootstrap.com</a:t>
            </a:r>
            <a:endParaRPr lang="en-US" u="sng" dirty="0"/>
          </a:p>
          <a:p>
            <a:r>
              <a:rPr lang="en-US" u="sng" dirty="0">
                <a:hlinkClick r:id="rId3"/>
              </a:rPr>
              <a:t> http://www.w3school.com/html</a:t>
            </a:r>
            <a:endParaRPr lang="en-US" u="sng" dirty="0"/>
          </a:p>
          <a:p>
            <a:r>
              <a:rPr lang="en-US" u="sng" dirty="0"/>
              <a:t> http://www.w3school.com/php</a:t>
            </a:r>
          </a:p>
          <a:p>
            <a:r>
              <a:rPr lang="en-US" u="sng" dirty="0">
                <a:hlinkClick r:id="rId4"/>
              </a:rPr>
              <a:t> http://github.com</a:t>
            </a:r>
            <a:endParaRPr lang="en-US" u="sng" dirty="0"/>
          </a:p>
          <a:p>
            <a:r>
              <a:rPr lang="en-US" u="sng" dirty="0"/>
              <a:t> http://chat.openai.com</a:t>
            </a:r>
          </a:p>
          <a:p>
            <a:endParaRPr lang="en-US" u="sng" dirty="0"/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9862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223B47A-51B8-4BF0-96B8-392D1601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928" y="-636494"/>
            <a:ext cx="13527740" cy="79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29420A-1324-4007-A82E-16110398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387723"/>
            <a:ext cx="10581401" cy="57777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                           Using My SQL Database to store data.</a:t>
            </a:r>
          </a:p>
          <a:p>
            <a:pPr marL="0" indent="0">
              <a:buNone/>
            </a:pPr>
            <a:r>
              <a:rPr lang="en-US" dirty="0"/>
              <a:t>                                            A option for customer to book hotel.</a:t>
            </a:r>
          </a:p>
          <a:p>
            <a:pPr marL="0" indent="0">
              <a:buNone/>
            </a:pPr>
            <a:r>
              <a:rPr lang="en-US" dirty="0"/>
              <a:t>                                            Better system to store current employee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A952B80-5E71-4A85-BC99-931ABD31E9A4}"/>
              </a:ext>
            </a:extLst>
          </p:cNvPr>
          <p:cNvSpPr/>
          <p:nvPr/>
        </p:nvSpPr>
        <p:spPr>
          <a:xfrm>
            <a:off x="-143434" y="143436"/>
            <a:ext cx="3783106" cy="26401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F69C493-E9FF-472C-A688-7F4FE7A60140}"/>
              </a:ext>
            </a:extLst>
          </p:cNvPr>
          <p:cNvSpPr/>
          <p:nvPr/>
        </p:nvSpPr>
        <p:spPr>
          <a:xfrm>
            <a:off x="385483" y="324969"/>
            <a:ext cx="3254189" cy="246753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Objectives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48BD7B42-71C9-4FB7-8B40-6BBEF54AD438}"/>
              </a:ext>
            </a:extLst>
          </p:cNvPr>
          <p:cNvSpPr/>
          <p:nvPr/>
        </p:nvSpPr>
        <p:spPr>
          <a:xfrm>
            <a:off x="3550024" y="3873873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A844FCD-E49A-4F3D-8330-0D686841B425}"/>
              </a:ext>
            </a:extLst>
          </p:cNvPr>
          <p:cNvSpPr/>
          <p:nvPr/>
        </p:nvSpPr>
        <p:spPr>
          <a:xfrm>
            <a:off x="3550024" y="3030070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65104C2A-2A69-45CA-800A-AE9C4A4F4B35}"/>
              </a:ext>
            </a:extLst>
          </p:cNvPr>
          <p:cNvSpPr/>
          <p:nvPr/>
        </p:nvSpPr>
        <p:spPr>
          <a:xfrm>
            <a:off x="3550024" y="3446931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3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42F07-823D-4F81-A8D3-755A23D5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1903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Visiting Dream plus hotel and resort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9F5684D-5EDE-4E77-AA93-9063EF26E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196093"/>
              </p:ext>
            </p:extLst>
          </p:nvPr>
        </p:nvGraphicFramePr>
        <p:xfrm>
          <a:off x="2043953" y="1524000"/>
          <a:ext cx="7871012" cy="4769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506">
                  <a:extLst>
                    <a:ext uri="{9D8B030D-6E8A-4147-A177-3AD203B41FA5}">
                      <a16:colId xmlns:a16="http://schemas.microsoft.com/office/drawing/2014/main" xmlns="" val="2855440870"/>
                    </a:ext>
                  </a:extLst>
                </a:gridCol>
                <a:gridCol w="3935506">
                  <a:extLst>
                    <a:ext uri="{9D8B030D-6E8A-4147-A177-3AD203B41FA5}">
                      <a16:colId xmlns:a16="http://schemas.microsoft.com/office/drawing/2014/main" xmlns="" val="774512513"/>
                    </a:ext>
                  </a:extLst>
                </a:gridCol>
              </a:tblGrid>
              <a:tr h="4769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15819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649B0B-3587-4052-8AD9-584EE64B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61" y="1968065"/>
            <a:ext cx="3021107" cy="3787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CC0E8E-7B68-4792-91A2-C35BECD9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46" y="1932641"/>
            <a:ext cx="3094662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3C547-947B-4623-BF85-E1D183B8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460505" cy="1609344"/>
          </a:xfrm>
        </p:spPr>
        <p:txBody>
          <a:bodyPr/>
          <a:lstStyle/>
          <a:p>
            <a:r>
              <a:rPr lang="en-US" u="sng" dirty="0"/>
              <a:t>Problem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E36C8C-6CC8-481D-91A6-3B1757B9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121408"/>
            <a:ext cx="4575048" cy="4050792"/>
          </a:xfrm>
        </p:spPr>
        <p:txBody>
          <a:bodyPr/>
          <a:lstStyle/>
          <a:p>
            <a:r>
              <a:rPr lang="en-US" dirty="0"/>
              <a:t>Room management.</a:t>
            </a:r>
          </a:p>
          <a:p>
            <a:r>
              <a:rPr lang="en-US" dirty="0"/>
              <a:t>Reservation management.</a:t>
            </a:r>
          </a:p>
          <a:p>
            <a:r>
              <a:rPr lang="en-US" dirty="0"/>
              <a:t>Check-in and check-out.</a:t>
            </a:r>
          </a:p>
          <a:p>
            <a:r>
              <a:rPr lang="en-US" dirty="0"/>
              <a:t>Billing and payments.</a:t>
            </a:r>
          </a:p>
          <a:p>
            <a:r>
              <a:rPr lang="en-US" dirty="0"/>
              <a:t>Calculate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A86E9-C292-47BB-9858-B6CEFF2C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24" y="152400"/>
            <a:ext cx="9634011" cy="797859"/>
          </a:xfrm>
        </p:spPr>
        <p:txBody>
          <a:bodyPr>
            <a:noAutofit/>
          </a:bodyPr>
          <a:lstStyle/>
          <a:p>
            <a:r>
              <a:rPr lang="en-US" sz="3600" dirty="0" err="1"/>
              <a:t>Er</a:t>
            </a:r>
            <a:r>
              <a:rPr lang="en-US" sz="3600" dirty="0"/>
              <a:t>-diagram for hotel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25AD83-E4E8-4ECA-805A-DA120A5B6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352" y="950259"/>
            <a:ext cx="7987553" cy="5656729"/>
          </a:xfrm>
        </p:spPr>
      </p:pic>
    </p:spTree>
    <p:extLst>
      <p:ext uri="{BB962C8B-B14F-4D97-AF65-F5344CB8AC3E}">
        <p14:creationId xmlns:p14="http://schemas.microsoft.com/office/powerpoint/2010/main" val="4073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36F8E-D4AC-4546-AFBF-C755989B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326197">
            <a:off x="-175475" y="789726"/>
            <a:ext cx="2503135" cy="4060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486E557-B426-45CC-8D1B-3851C353101A}"/>
              </a:ext>
            </a:extLst>
          </p:cNvPr>
          <p:cNvCxnSpPr>
            <a:cxnSpLocks/>
          </p:cNvCxnSpPr>
          <p:nvPr/>
        </p:nvCxnSpPr>
        <p:spPr>
          <a:xfrm flipH="1">
            <a:off x="27930" y="0"/>
            <a:ext cx="2779054" cy="224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84E6FD-0FB0-418B-8FB1-2764FE17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011" y="259976"/>
            <a:ext cx="8919883" cy="63739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1E94D08-166A-4162-8379-10A384711424}"/>
              </a:ext>
            </a:extLst>
          </p:cNvPr>
          <p:cNvSpPr/>
          <p:nvPr/>
        </p:nvSpPr>
        <p:spPr>
          <a:xfrm>
            <a:off x="2589895" y="348015"/>
            <a:ext cx="2294963" cy="960531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require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71E14C5-7852-40B9-A0F2-17317B60F3B4}"/>
              </a:ext>
            </a:extLst>
          </p:cNvPr>
          <p:cNvSpPr/>
          <p:nvPr/>
        </p:nvSpPr>
        <p:spPr>
          <a:xfrm>
            <a:off x="4056050" y="1534251"/>
            <a:ext cx="2309524" cy="9149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86E2CC1-D52F-466C-9B5B-3FE4C261416E}"/>
              </a:ext>
            </a:extLst>
          </p:cNvPr>
          <p:cNvSpPr/>
          <p:nvPr/>
        </p:nvSpPr>
        <p:spPr>
          <a:xfrm>
            <a:off x="5287106" y="2590585"/>
            <a:ext cx="2448479" cy="9149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4DC480-1662-4FEA-9916-4DD65B40C798}"/>
              </a:ext>
            </a:extLst>
          </p:cNvPr>
          <p:cNvSpPr/>
          <p:nvPr/>
        </p:nvSpPr>
        <p:spPr>
          <a:xfrm>
            <a:off x="8650941" y="4717561"/>
            <a:ext cx="2392620" cy="914933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32F800-86C0-4F4A-86B0-C950E1C3EB48}"/>
              </a:ext>
            </a:extLst>
          </p:cNvPr>
          <p:cNvSpPr/>
          <p:nvPr/>
        </p:nvSpPr>
        <p:spPr>
          <a:xfrm>
            <a:off x="6808691" y="3646920"/>
            <a:ext cx="2448479" cy="91493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D0A7C3CF-D13E-4B1D-9463-49898E3910CC}"/>
              </a:ext>
            </a:extLst>
          </p:cNvPr>
          <p:cNvSpPr/>
          <p:nvPr/>
        </p:nvSpPr>
        <p:spPr>
          <a:xfrm rot="2695429">
            <a:off x="4994600" y="796731"/>
            <a:ext cx="1022432" cy="430306"/>
          </a:xfrm>
          <a:prstGeom prst="curved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23D7C6E-E63C-47E6-A08A-003E034EBE69}"/>
              </a:ext>
            </a:extLst>
          </p:cNvPr>
          <p:cNvSpPr/>
          <p:nvPr/>
        </p:nvSpPr>
        <p:spPr>
          <a:xfrm rot="2764808">
            <a:off x="6501127" y="1887828"/>
            <a:ext cx="991649" cy="39337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xmlns="" id="{AFB9B0A0-86BF-43C6-9AC5-8D98A1EC73DD}"/>
              </a:ext>
            </a:extLst>
          </p:cNvPr>
          <p:cNvSpPr/>
          <p:nvPr/>
        </p:nvSpPr>
        <p:spPr>
          <a:xfrm rot="2343383">
            <a:off x="7783257" y="2987012"/>
            <a:ext cx="985548" cy="39337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655DC202-5729-4C14-AF01-232091EC94AB}"/>
              </a:ext>
            </a:extLst>
          </p:cNvPr>
          <p:cNvSpPr/>
          <p:nvPr/>
        </p:nvSpPr>
        <p:spPr>
          <a:xfrm rot="2673933">
            <a:off x="9346985" y="4072677"/>
            <a:ext cx="997000" cy="34462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0188FC0-1D0E-4126-8211-7FCE5A5EAE6B}"/>
              </a:ext>
            </a:extLst>
          </p:cNvPr>
          <p:cNvCxnSpPr>
            <a:cxnSpLocks/>
          </p:cNvCxnSpPr>
          <p:nvPr/>
        </p:nvCxnSpPr>
        <p:spPr>
          <a:xfrm>
            <a:off x="3263153" y="1438534"/>
            <a:ext cx="0" cy="399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AB756BC-9BB4-4D11-AD83-B2BF9C5F7A73}"/>
              </a:ext>
            </a:extLst>
          </p:cNvPr>
          <p:cNvCxnSpPr>
            <a:cxnSpLocks/>
          </p:cNvCxnSpPr>
          <p:nvPr/>
        </p:nvCxnSpPr>
        <p:spPr>
          <a:xfrm>
            <a:off x="4643718" y="2508116"/>
            <a:ext cx="0" cy="292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00316C3-E9F0-4A4A-92CD-93375C792812}"/>
              </a:ext>
            </a:extLst>
          </p:cNvPr>
          <p:cNvCxnSpPr>
            <a:cxnSpLocks/>
          </p:cNvCxnSpPr>
          <p:nvPr/>
        </p:nvCxnSpPr>
        <p:spPr>
          <a:xfrm>
            <a:off x="6019715" y="3646919"/>
            <a:ext cx="0" cy="178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5F578D8-8E57-41FF-A90F-FF8C31C6EA29}"/>
              </a:ext>
            </a:extLst>
          </p:cNvPr>
          <p:cNvCxnSpPr>
            <a:cxnSpLocks/>
          </p:cNvCxnSpPr>
          <p:nvPr/>
        </p:nvCxnSpPr>
        <p:spPr>
          <a:xfrm>
            <a:off x="7482557" y="4643718"/>
            <a:ext cx="0" cy="75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DAF6167A-3FDB-4196-B23B-6CDA81D07059}"/>
              </a:ext>
            </a:extLst>
          </p:cNvPr>
          <p:cNvCxnSpPr/>
          <p:nvPr/>
        </p:nvCxnSpPr>
        <p:spPr>
          <a:xfrm flipV="1">
            <a:off x="3254273" y="5398490"/>
            <a:ext cx="5280212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016E6F-5F96-43A1-BC49-58967D35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27" y="192741"/>
            <a:ext cx="7286152" cy="6472518"/>
          </a:xfrm>
        </p:spPr>
      </p:pic>
    </p:spTree>
    <p:extLst>
      <p:ext uri="{BB962C8B-B14F-4D97-AF65-F5344CB8AC3E}">
        <p14:creationId xmlns:p14="http://schemas.microsoft.com/office/powerpoint/2010/main" val="10829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6692E-435F-40BB-8A48-3DAE3BF9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6467E-47CC-4FA8-B384-380E2699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2308592"/>
            <a:ext cx="10434919" cy="34646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xmlns="" id="{01FA657C-2EDC-4EE4-8845-BFC0D4013104}"/>
              </a:ext>
            </a:extLst>
          </p:cNvPr>
          <p:cNvSpPr/>
          <p:nvPr/>
        </p:nvSpPr>
        <p:spPr>
          <a:xfrm>
            <a:off x="404845" y="484632"/>
            <a:ext cx="3666565" cy="1314495"/>
          </a:xfrm>
          <a:prstGeom prst="horizontalScroll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Modules</a:t>
            </a:r>
            <a:r>
              <a:rPr lang="en-US" sz="3600" dirty="0"/>
              <a:t>:</a:t>
            </a:r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xmlns="" id="{36279109-62FE-4404-AD8E-8566A504CFA9}"/>
              </a:ext>
            </a:extLst>
          </p:cNvPr>
          <p:cNvSpPr/>
          <p:nvPr/>
        </p:nvSpPr>
        <p:spPr>
          <a:xfrm>
            <a:off x="3267203" y="2390797"/>
            <a:ext cx="2576394" cy="1038203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Rservation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xmlns="" id="{9C37D4E2-0116-4B8E-86B3-309D34CA0B2B}"/>
              </a:ext>
            </a:extLst>
          </p:cNvPr>
          <p:cNvSpPr/>
          <p:nvPr/>
        </p:nvSpPr>
        <p:spPr>
          <a:xfrm>
            <a:off x="950257" y="2390797"/>
            <a:ext cx="2215807" cy="1038203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xmlns="" id="{3306AED2-0CBD-4346-8D8F-E5CF35DCC5F3}"/>
              </a:ext>
            </a:extLst>
          </p:cNvPr>
          <p:cNvSpPr/>
          <p:nvPr/>
        </p:nvSpPr>
        <p:spPr>
          <a:xfrm>
            <a:off x="5954589" y="2390797"/>
            <a:ext cx="2576394" cy="1038203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Room Status</a:t>
            </a: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xmlns="" id="{18D468EA-8851-4B48-965B-E729CFA33FD1}"/>
              </a:ext>
            </a:extLst>
          </p:cNvPr>
          <p:cNvSpPr/>
          <p:nvPr/>
        </p:nvSpPr>
        <p:spPr>
          <a:xfrm>
            <a:off x="950257" y="4593068"/>
            <a:ext cx="2400803" cy="1057476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xmlns="" id="{3C7931EC-2B5E-494D-ABD6-5963E729D6EB}"/>
              </a:ext>
            </a:extLst>
          </p:cNvPr>
          <p:cNvSpPr/>
          <p:nvPr/>
        </p:nvSpPr>
        <p:spPr>
          <a:xfrm>
            <a:off x="3478305" y="4593068"/>
            <a:ext cx="2365291" cy="1057476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xmlns="" id="{8BEFADEC-EAC1-4C88-994F-9F717F194CE9}"/>
              </a:ext>
            </a:extLst>
          </p:cNvPr>
          <p:cNvSpPr/>
          <p:nvPr/>
        </p:nvSpPr>
        <p:spPr>
          <a:xfrm>
            <a:off x="5970841" y="4593068"/>
            <a:ext cx="2560142" cy="1057476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xmlns="" id="{664D7700-FC32-4C62-86B7-370285A712E1}"/>
              </a:ext>
            </a:extLst>
          </p:cNvPr>
          <p:cNvSpPr/>
          <p:nvPr/>
        </p:nvSpPr>
        <p:spPr>
          <a:xfrm>
            <a:off x="8641975" y="2390797"/>
            <a:ext cx="2480177" cy="1038203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Add Room</a:t>
            </a: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xmlns="" id="{1F651404-65A7-44C6-8EFC-9C596D8620D4}"/>
              </a:ext>
            </a:extLst>
          </p:cNvPr>
          <p:cNvSpPr/>
          <p:nvPr/>
        </p:nvSpPr>
        <p:spPr>
          <a:xfrm>
            <a:off x="8641975" y="4593067"/>
            <a:ext cx="2480177" cy="1057476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xmlns="" id="{7B5D8BDA-2AC3-461E-958F-410BA7100E9C}"/>
              </a:ext>
            </a:extLst>
          </p:cNvPr>
          <p:cNvSpPr/>
          <p:nvPr/>
        </p:nvSpPr>
        <p:spPr>
          <a:xfrm>
            <a:off x="4700768" y="3491932"/>
            <a:ext cx="2215807" cy="1057476"/>
          </a:xfrm>
          <a:prstGeom prst="flowChartInternalStorag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8570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757</TotalTime>
  <Words>416</Words>
  <Application>Microsoft Office PowerPoint</Application>
  <PresentationFormat>Widescreen</PresentationFormat>
  <Paragraphs>101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Black</vt:lpstr>
      <vt:lpstr>Bookman Old Style</vt:lpstr>
      <vt:lpstr>Century</vt:lpstr>
      <vt:lpstr>Century Gothic</vt:lpstr>
      <vt:lpstr>Wingdings</vt:lpstr>
      <vt:lpstr>Wood Type</vt:lpstr>
      <vt:lpstr>Database Management Systems Sessional(CSE 2206)  Project name : Hotel Management System </vt:lpstr>
      <vt:lpstr>PowerPoint Presentation</vt:lpstr>
      <vt:lpstr>PowerPoint Presentation</vt:lpstr>
      <vt:lpstr>Visiting Dream plus hotel and resort</vt:lpstr>
      <vt:lpstr>Problem definition:</vt:lpstr>
      <vt:lpstr>Er-diagram for hotel management system</vt:lpstr>
      <vt:lpstr>Methodology</vt:lpstr>
      <vt:lpstr>PowerPoint Presentation</vt:lpstr>
      <vt:lpstr>.</vt:lpstr>
      <vt:lpstr>PowerPoint Presentation</vt:lpstr>
      <vt:lpstr>.</vt:lpstr>
      <vt:lpstr>.</vt:lpstr>
      <vt:lpstr>PowerPoint Presentation</vt:lpstr>
      <vt:lpstr>.</vt:lpstr>
      <vt:lpstr>PowerPoint Presentation</vt:lpstr>
      <vt:lpstr>.</vt:lpstr>
      <vt:lpstr>.</vt:lpstr>
      <vt:lpstr>.</vt:lpstr>
      <vt:lpstr>.</vt:lpstr>
      <vt:lpstr>.</vt:lpstr>
      <vt:lpstr>.</vt:lpstr>
      <vt:lpstr>PowerPoint Presentation</vt:lpstr>
      <vt:lpstr>Future scope</vt:lpstr>
      <vt:lpstr>Benefits of this projects: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Sessional</dc:title>
  <dc:creator>Russell Hussain</dc:creator>
  <cp:lastModifiedBy>user</cp:lastModifiedBy>
  <cp:revision>82</cp:revision>
  <dcterms:created xsi:type="dcterms:W3CDTF">2023-07-21T05:56:55Z</dcterms:created>
  <dcterms:modified xsi:type="dcterms:W3CDTF">2023-11-01T22:46:12Z</dcterms:modified>
</cp:coreProperties>
</file>