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9" r:id="rId4"/>
    <p:sldId id="268" r:id="rId5"/>
    <p:sldId id="266" r:id="rId6"/>
    <p:sldId id="267" r:id="rId7"/>
    <p:sldId id="265" r:id="rId8"/>
    <p:sldId id="260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A7D3EBF-6302-4059-AEC2-968B6C249E1F}">
          <p14:sldIdLst>
            <p14:sldId id="256"/>
            <p14:sldId id="264"/>
            <p14:sldId id="269"/>
            <p14:sldId id="268"/>
            <p14:sldId id="266"/>
            <p14:sldId id="267"/>
            <p14:sldId id="265"/>
            <p14:sldId id="260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0F7"/>
    <a:srgbClr val="FE5EF3"/>
    <a:srgbClr val="88C9F6"/>
    <a:srgbClr val="197FD3"/>
    <a:srgbClr val="588894"/>
    <a:srgbClr val="87C2F7"/>
    <a:srgbClr val="D7E703"/>
    <a:srgbClr val="E9FB03"/>
    <a:srgbClr val="81D220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11/2/2023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BFBB13-0316-42D3-88F4-11CA5CD3C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4" y="1502485"/>
            <a:ext cx="9973236" cy="2603848"/>
          </a:xfrm>
        </p:spPr>
        <p:txBody>
          <a:bodyPr/>
          <a:lstStyle/>
          <a:p>
            <a:r>
              <a:rPr lang="en-US" sz="4000" dirty="0"/>
              <a:t>Database Management Systems Sessional(CSE 2206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 smtClean="0"/>
              <a:t>Project </a:t>
            </a:r>
            <a:r>
              <a:rPr lang="en-US" sz="3600" dirty="0" err="1" smtClean="0"/>
              <a:t>name:Hotel</a:t>
            </a:r>
            <a:r>
              <a:rPr lang="en-US" sz="3600" dirty="0" smtClean="0"/>
              <a:t> Management System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3B70E34-39B7-435C-BBB4-963D67692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503305" y="4855285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2C4F0210-DF85-4C1A-993F-A3B624D1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6310"/>
              </p:ext>
            </p:extLst>
          </p:nvPr>
        </p:nvGraphicFramePr>
        <p:xfrm>
          <a:off x="860611" y="4356847"/>
          <a:ext cx="1027355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7754">
                  <a:extLst>
                    <a:ext uri="{9D8B030D-6E8A-4147-A177-3AD203B41FA5}">
                      <a16:colId xmlns="" xmlns:a16="http://schemas.microsoft.com/office/drawing/2014/main" val="2910820776"/>
                    </a:ext>
                  </a:extLst>
                </a:gridCol>
                <a:gridCol w="5165799">
                  <a:extLst>
                    <a:ext uri="{9D8B030D-6E8A-4147-A177-3AD203B41FA5}">
                      <a16:colId xmlns="" xmlns:a16="http://schemas.microsoft.com/office/drawing/2014/main" val="2945733016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Group Members: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1.Mousumi Monera Khatun (210201014)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2.Abir Hasan Imran (210201028)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3.Rayhan Sarkar Roman (210201036)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4.Fatema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Tuj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Zohora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(210201039)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Project Supervisor: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Hasan Muhammad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Kafi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Assistant professor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Department of Computer Science and Engineering, BAUST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188627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2EA4688-B660-4826-BFCD-5E2591011F13}"/>
              </a:ext>
            </a:extLst>
          </p:cNvPr>
          <p:cNvSpPr/>
          <p:nvPr/>
        </p:nvSpPr>
        <p:spPr>
          <a:xfrm>
            <a:off x="1183340" y="274321"/>
            <a:ext cx="9628094" cy="7888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Bangladesh Army University of Science and Technology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24494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223B47A-51B8-4BF0-96B8-392D1601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9928" y="-636494"/>
            <a:ext cx="13527740" cy="791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5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2A9D03A-F64E-4787-9EDD-8FC80B3C6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388" y="71787"/>
            <a:ext cx="10488706" cy="6714426"/>
          </a:xfrm>
        </p:spPr>
      </p:pic>
    </p:spTree>
    <p:extLst>
      <p:ext uri="{BB962C8B-B14F-4D97-AF65-F5344CB8AC3E}">
        <p14:creationId xmlns:p14="http://schemas.microsoft.com/office/powerpoint/2010/main" val="3832256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29420A-1324-4007-A82E-16110398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387723"/>
            <a:ext cx="10581401" cy="577775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</a:t>
            </a:r>
          </a:p>
          <a:p>
            <a:r>
              <a:rPr lang="en-US" dirty="0"/>
              <a:t>                                         </a:t>
            </a:r>
          </a:p>
          <a:p>
            <a:r>
              <a:rPr lang="en-US" dirty="0"/>
              <a:t>                                         </a:t>
            </a:r>
          </a:p>
          <a:p>
            <a:r>
              <a:rPr lang="en-US" dirty="0"/>
              <a:t>                                          Using My SQL Database to store data.</a:t>
            </a:r>
          </a:p>
          <a:p>
            <a:pPr marL="0" indent="0">
              <a:buNone/>
            </a:pPr>
            <a:r>
              <a:rPr lang="en-US" dirty="0"/>
              <a:t>                                            A option for customer to book hotel.</a:t>
            </a:r>
          </a:p>
          <a:p>
            <a:pPr marL="0" indent="0">
              <a:buNone/>
            </a:pPr>
            <a:r>
              <a:rPr lang="en-US" dirty="0"/>
              <a:t>                                            Better system to store current employee information.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AA952B80-5E71-4A85-BC99-931ABD31E9A4}"/>
              </a:ext>
            </a:extLst>
          </p:cNvPr>
          <p:cNvSpPr/>
          <p:nvPr/>
        </p:nvSpPr>
        <p:spPr>
          <a:xfrm>
            <a:off x="-143434" y="143436"/>
            <a:ext cx="3783106" cy="2640106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2F69C493-E9FF-472C-A688-7F4FE7A60140}"/>
              </a:ext>
            </a:extLst>
          </p:cNvPr>
          <p:cNvSpPr/>
          <p:nvPr/>
        </p:nvSpPr>
        <p:spPr>
          <a:xfrm>
            <a:off x="385483" y="324969"/>
            <a:ext cx="3254189" cy="2467533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Objectives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48BD7B42-71C9-4FB7-8B40-6BBEF54AD438}"/>
              </a:ext>
            </a:extLst>
          </p:cNvPr>
          <p:cNvSpPr/>
          <p:nvPr/>
        </p:nvSpPr>
        <p:spPr>
          <a:xfrm>
            <a:off x="3550024" y="3873873"/>
            <a:ext cx="537882" cy="17929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4A844FCD-E49A-4F3D-8330-0D686841B425}"/>
              </a:ext>
            </a:extLst>
          </p:cNvPr>
          <p:cNvSpPr/>
          <p:nvPr/>
        </p:nvSpPr>
        <p:spPr>
          <a:xfrm>
            <a:off x="3550024" y="3030070"/>
            <a:ext cx="537882" cy="17929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65104C2A-2A69-45CA-800A-AE9C4A4F4B35}"/>
              </a:ext>
            </a:extLst>
          </p:cNvPr>
          <p:cNvSpPr/>
          <p:nvPr/>
        </p:nvSpPr>
        <p:spPr>
          <a:xfrm>
            <a:off x="3550024" y="3446931"/>
            <a:ext cx="537882" cy="17929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13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9EA5304-21F3-4053-AFA5-AAF102D62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518" y="0"/>
            <a:ext cx="9846314" cy="7357021"/>
          </a:xfrm>
        </p:spPr>
      </p:pic>
    </p:spTree>
    <p:extLst>
      <p:ext uri="{BB962C8B-B14F-4D97-AF65-F5344CB8AC3E}">
        <p14:creationId xmlns:p14="http://schemas.microsoft.com/office/powerpoint/2010/main" val="15034042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036F8E-D4AC-4546-AFBF-C755989B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326197">
            <a:off x="-175475" y="789726"/>
            <a:ext cx="2503135" cy="40601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4486E557-B426-45CC-8D1B-3851C353101A}"/>
              </a:ext>
            </a:extLst>
          </p:cNvPr>
          <p:cNvCxnSpPr>
            <a:cxnSpLocks/>
          </p:cNvCxnSpPr>
          <p:nvPr/>
        </p:nvCxnSpPr>
        <p:spPr>
          <a:xfrm flipH="1">
            <a:off x="27930" y="0"/>
            <a:ext cx="2779054" cy="224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D84E6FD-0FB0-418B-8FB1-2764FE17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7011" y="259976"/>
            <a:ext cx="8919883" cy="63739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1E94D08-166A-4162-8379-10A384711424}"/>
              </a:ext>
            </a:extLst>
          </p:cNvPr>
          <p:cNvSpPr/>
          <p:nvPr/>
        </p:nvSpPr>
        <p:spPr>
          <a:xfrm>
            <a:off x="2635123" y="321131"/>
            <a:ext cx="2294963" cy="960531"/>
          </a:xfrm>
          <a:prstGeom prst="rect">
            <a:avLst/>
          </a:prstGeom>
          <a:solidFill>
            <a:schemeClr val="bg1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 require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71E14C5-7852-40B9-A0F2-17317B60F3B4}"/>
              </a:ext>
            </a:extLst>
          </p:cNvPr>
          <p:cNvSpPr/>
          <p:nvPr/>
        </p:nvSpPr>
        <p:spPr>
          <a:xfrm>
            <a:off x="4056050" y="1534251"/>
            <a:ext cx="2309524" cy="91493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Creating 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86E2CC1-D52F-466C-9B5B-3FE4C261416E}"/>
              </a:ext>
            </a:extLst>
          </p:cNvPr>
          <p:cNvSpPr/>
          <p:nvPr/>
        </p:nvSpPr>
        <p:spPr>
          <a:xfrm>
            <a:off x="5287106" y="2590585"/>
            <a:ext cx="2448479" cy="91493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64DC480-1662-4FEA-9916-4DD65B40C798}"/>
              </a:ext>
            </a:extLst>
          </p:cNvPr>
          <p:cNvSpPr/>
          <p:nvPr/>
        </p:nvSpPr>
        <p:spPr>
          <a:xfrm>
            <a:off x="8650941" y="4717562"/>
            <a:ext cx="2357717" cy="845678"/>
          </a:xfrm>
          <a:prstGeom prst="rect">
            <a:avLst/>
          </a:prstGeom>
          <a:solidFill>
            <a:schemeClr val="bg1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632F800-86C0-4F4A-86B0-C950E1C3EB48}"/>
              </a:ext>
            </a:extLst>
          </p:cNvPr>
          <p:cNvSpPr/>
          <p:nvPr/>
        </p:nvSpPr>
        <p:spPr>
          <a:xfrm>
            <a:off x="6808691" y="3646920"/>
            <a:ext cx="2448479" cy="914934"/>
          </a:xfrm>
          <a:prstGeom prst="rect">
            <a:avLst/>
          </a:prstGeom>
          <a:solidFill>
            <a:schemeClr val="bg1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="" xmlns:a16="http://schemas.microsoft.com/office/drawing/2014/main" id="{D0A7C3CF-D13E-4B1D-9463-49898E3910CC}"/>
              </a:ext>
            </a:extLst>
          </p:cNvPr>
          <p:cNvSpPr/>
          <p:nvPr/>
        </p:nvSpPr>
        <p:spPr>
          <a:xfrm rot="2695429">
            <a:off x="4994600" y="796731"/>
            <a:ext cx="1022432" cy="430306"/>
          </a:xfrm>
          <a:prstGeom prst="curved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="" xmlns:a16="http://schemas.microsoft.com/office/drawing/2014/main" id="{923D7C6E-E63C-47E6-A08A-003E034EBE69}"/>
              </a:ext>
            </a:extLst>
          </p:cNvPr>
          <p:cNvSpPr/>
          <p:nvPr/>
        </p:nvSpPr>
        <p:spPr>
          <a:xfrm rot="2764808">
            <a:off x="6501127" y="1887828"/>
            <a:ext cx="991649" cy="393373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urved Down 19">
            <a:extLst>
              <a:ext uri="{FF2B5EF4-FFF2-40B4-BE49-F238E27FC236}">
                <a16:creationId xmlns="" xmlns:a16="http://schemas.microsoft.com/office/drawing/2014/main" id="{AFB9B0A0-86BF-43C6-9AC5-8D98A1EC73DD}"/>
              </a:ext>
            </a:extLst>
          </p:cNvPr>
          <p:cNvSpPr/>
          <p:nvPr/>
        </p:nvSpPr>
        <p:spPr>
          <a:xfrm rot="2343383">
            <a:off x="7783257" y="2987012"/>
            <a:ext cx="985548" cy="393373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Down 20">
            <a:extLst>
              <a:ext uri="{FF2B5EF4-FFF2-40B4-BE49-F238E27FC236}">
                <a16:creationId xmlns="" xmlns:a16="http://schemas.microsoft.com/office/drawing/2014/main" id="{655DC202-5729-4C14-AF01-232091EC94AB}"/>
              </a:ext>
            </a:extLst>
          </p:cNvPr>
          <p:cNvSpPr/>
          <p:nvPr/>
        </p:nvSpPr>
        <p:spPr>
          <a:xfrm rot="2673933">
            <a:off x="9346985" y="4072677"/>
            <a:ext cx="997000" cy="344623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D0188FC0-1D0E-4126-8211-7FCE5A5EAE6B}"/>
              </a:ext>
            </a:extLst>
          </p:cNvPr>
          <p:cNvCxnSpPr>
            <a:cxnSpLocks/>
          </p:cNvCxnSpPr>
          <p:nvPr/>
        </p:nvCxnSpPr>
        <p:spPr>
          <a:xfrm>
            <a:off x="3263153" y="1438534"/>
            <a:ext cx="0" cy="399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2AB756BC-9BB4-4D11-AD83-B2BF9C5F7A73}"/>
              </a:ext>
            </a:extLst>
          </p:cNvPr>
          <p:cNvCxnSpPr>
            <a:cxnSpLocks/>
          </p:cNvCxnSpPr>
          <p:nvPr/>
        </p:nvCxnSpPr>
        <p:spPr>
          <a:xfrm>
            <a:off x="4643718" y="2508116"/>
            <a:ext cx="0" cy="292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700316C3-E9F0-4A4A-92CD-93375C792812}"/>
              </a:ext>
            </a:extLst>
          </p:cNvPr>
          <p:cNvCxnSpPr>
            <a:cxnSpLocks/>
          </p:cNvCxnSpPr>
          <p:nvPr/>
        </p:nvCxnSpPr>
        <p:spPr>
          <a:xfrm>
            <a:off x="6019715" y="3646919"/>
            <a:ext cx="0" cy="1785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85F578D8-8E57-41FF-A90F-FF8C31C6EA29}"/>
              </a:ext>
            </a:extLst>
          </p:cNvPr>
          <p:cNvCxnSpPr>
            <a:cxnSpLocks/>
          </p:cNvCxnSpPr>
          <p:nvPr/>
        </p:nvCxnSpPr>
        <p:spPr>
          <a:xfrm>
            <a:off x="7482557" y="4643718"/>
            <a:ext cx="0" cy="75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DAF6167A-3FDB-4196-B23B-6CDA81D07059}"/>
              </a:ext>
            </a:extLst>
          </p:cNvPr>
          <p:cNvCxnSpPr/>
          <p:nvPr/>
        </p:nvCxnSpPr>
        <p:spPr>
          <a:xfrm flipV="1">
            <a:off x="3254273" y="5398490"/>
            <a:ext cx="5280212" cy="6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8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5016E6F-5F96-43A1-BC49-58967D35A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227" y="192741"/>
            <a:ext cx="7286152" cy="6472518"/>
          </a:xfrm>
        </p:spPr>
      </p:pic>
    </p:spTree>
    <p:extLst>
      <p:ext uri="{BB962C8B-B14F-4D97-AF65-F5344CB8AC3E}">
        <p14:creationId xmlns:p14="http://schemas.microsoft.com/office/powerpoint/2010/main" val="108291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257D3EE-D8AA-4AAA-A557-3DB6082F7EF6}"/>
              </a:ext>
            </a:extLst>
          </p:cNvPr>
          <p:cNvSpPr/>
          <p:nvPr/>
        </p:nvSpPr>
        <p:spPr>
          <a:xfrm>
            <a:off x="842682" y="2508109"/>
            <a:ext cx="4652681" cy="245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Physically attend need to book room.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Customer calls to manager for review.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Hard to are range in ledger.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Hard to know who is current employee.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Need to do big calculation manually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EE6A466-EB78-42E7-B45A-2B9BFB62E312}"/>
              </a:ext>
            </a:extLst>
          </p:cNvPr>
          <p:cNvSpPr/>
          <p:nvPr/>
        </p:nvSpPr>
        <p:spPr>
          <a:xfrm>
            <a:off x="6696635" y="2474260"/>
            <a:ext cx="4796117" cy="245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Review about hotel.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Managers manages room digitally.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Admins can see earning information.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Book Hotel from home.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="" xmlns:a16="http://schemas.microsoft.com/office/drawing/2014/main" id="{33E295C3-5879-4F70-835A-A402F83F7B9A}"/>
              </a:ext>
            </a:extLst>
          </p:cNvPr>
          <p:cNvSpPr/>
          <p:nvPr/>
        </p:nvSpPr>
        <p:spPr>
          <a:xfrm>
            <a:off x="1183342" y="1209000"/>
            <a:ext cx="3926540" cy="689046"/>
          </a:xfrm>
          <a:prstGeom prst="flowChartTerminator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Case study of old system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="" xmlns:a16="http://schemas.microsoft.com/office/drawing/2014/main" id="{6077058D-68C7-4F8B-9967-E45CCABCE022}"/>
              </a:ext>
            </a:extLst>
          </p:cNvPr>
          <p:cNvSpPr/>
          <p:nvPr/>
        </p:nvSpPr>
        <p:spPr>
          <a:xfrm>
            <a:off x="6884893" y="1209000"/>
            <a:ext cx="3818966" cy="689046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Goals of the new system</a:t>
            </a:r>
          </a:p>
        </p:txBody>
      </p:sp>
    </p:spTree>
    <p:extLst>
      <p:ext uri="{BB962C8B-B14F-4D97-AF65-F5344CB8AC3E}">
        <p14:creationId xmlns:p14="http://schemas.microsoft.com/office/powerpoint/2010/main" val="325139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0B5E47-6CEE-4D69-A283-1FE15128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7" y="271980"/>
            <a:ext cx="8964705" cy="1147481"/>
          </a:xfrm>
        </p:spPr>
        <p:txBody>
          <a:bodyPr>
            <a:noAutofit/>
          </a:bodyPr>
          <a:lstStyle/>
          <a:p>
            <a:r>
              <a:rPr lang="en-US" sz="60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Benefits of this projects: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5CBC07-E6A1-456E-8951-E15019875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64" y="1210236"/>
            <a:ext cx="10847295" cy="479611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="" xmlns:a16="http://schemas.microsoft.com/office/drawing/2014/main" id="{1F532E30-4E88-4ED7-91CB-CD2925328CC7}"/>
              </a:ext>
            </a:extLst>
          </p:cNvPr>
          <p:cNvSpPr/>
          <p:nvPr/>
        </p:nvSpPr>
        <p:spPr>
          <a:xfrm>
            <a:off x="3294530" y="1419461"/>
            <a:ext cx="2371164" cy="95922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Streamlined Operations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="" xmlns:a16="http://schemas.microsoft.com/office/drawing/2014/main" id="{EDF4830B-5259-463A-ABE5-B4E4FD6CC1B9}"/>
              </a:ext>
            </a:extLst>
          </p:cNvPr>
          <p:cNvSpPr/>
          <p:nvPr/>
        </p:nvSpPr>
        <p:spPr>
          <a:xfrm>
            <a:off x="5186081" y="2490745"/>
            <a:ext cx="2268072" cy="95922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Enhance Guest Experience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="" xmlns:a16="http://schemas.microsoft.com/office/drawing/2014/main" id="{485DBC5D-82CA-46F5-9575-B3F57EF4D3D0}"/>
              </a:ext>
            </a:extLst>
          </p:cNvPr>
          <p:cNvSpPr/>
          <p:nvPr/>
        </p:nvSpPr>
        <p:spPr>
          <a:xfrm>
            <a:off x="6786283" y="3608295"/>
            <a:ext cx="2537011" cy="99436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Improved communication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="" xmlns:a16="http://schemas.microsoft.com/office/drawing/2014/main" id="{025DC5C8-D778-45FE-8C44-EE4A25FC3E78}"/>
              </a:ext>
            </a:extLst>
          </p:cNvPr>
          <p:cNvSpPr/>
          <p:nvPr/>
        </p:nvSpPr>
        <p:spPr>
          <a:xfrm>
            <a:off x="8789893" y="4860390"/>
            <a:ext cx="2326343" cy="88822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Better Financial management</a:t>
            </a:r>
          </a:p>
        </p:txBody>
      </p:sp>
    </p:spTree>
    <p:extLst>
      <p:ext uri="{BB962C8B-B14F-4D97-AF65-F5344CB8AC3E}">
        <p14:creationId xmlns:p14="http://schemas.microsoft.com/office/powerpoint/2010/main" val="114202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="" xmlns:a16="http://schemas.microsoft.com/office/drawing/2014/main" id="{E4206822-2739-44BD-AA86-90FDDFE50AE5}"/>
              </a:ext>
            </a:extLst>
          </p:cNvPr>
          <p:cNvSpPr/>
          <p:nvPr/>
        </p:nvSpPr>
        <p:spPr>
          <a:xfrm>
            <a:off x="206188" y="143435"/>
            <a:ext cx="11654117" cy="6418730"/>
          </a:xfrm>
          <a:prstGeom prst="round2Diag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just"/>
            <a:r>
              <a:rPr lang="en-US" sz="4000" b="1" u="sng" dirty="0">
                <a:solidFill>
                  <a:schemeClr val="tx1"/>
                </a:solidFill>
                <a:latin typeface="Arial Black" panose="020B0A04020102020204" pitchFamily="34" charset="0"/>
              </a:rPr>
              <a:t>Conclusion:</a:t>
            </a:r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Conclusion of this project is a hotel management system is a computerized management systems. This system keeps the records of hardware assets besides software of the organization. The proposed system will keep a track of workers, </a:t>
            </a:r>
            <a:r>
              <a:rPr lang="en-US" sz="2400" dirty="0" err="1">
                <a:solidFill>
                  <a:schemeClr val="tx1"/>
                </a:solidFill>
              </a:rPr>
              <a:t>residents,accounts</a:t>
            </a:r>
            <a:r>
              <a:rPr lang="en-US" sz="2400" dirty="0">
                <a:solidFill>
                  <a:schemeClr val="tx1"/>
                </a:solidFill>
              </a:rPr>
              <a:t> generation of report regarding the present status. </a:t>
            </a:r>
          </a:p>
        </p:txBody>
      </p:sp>
    </p:spTree>
    <p:extLst>
      <p:ext uri="{BB962C8B-B14F-4D97-AF65-F5344CB8AC3E}">
        <p14:creationId xmlns:p14="http://schemas.microsoft.com/office/powerpoint/2010/main" val="1426899642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420</TotalTime>
  <Words>233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Black</vt:lpstr>
      <vt:lpstr>Bookman Old Style</vt:lpstr>
      <vt:lpstr>Century Gothic</vt:lpstr>
      <vt:lpstr>Wingdings</vt:lpstr>
      <vt:lpstr>Wood Type</vt:lpstr>
      <vt:lpstr>Database Management Systems Sessional(CSE 2206)  Project name:Hotel Management System </vt:lpstr>
      <vt:lpstr>PowerPoint Presentation</vt:lpstr>
      <vt:lpstr>PowerPoint Presentation</vt:lpstr>
      <vt:lpstr>PowerPoint Presentation</vt:lpstr>
      <vt:lpstr>Methodology</vt:lpstr>
      <vt:lpstr>PowerPoint Presentation</vt:lpstr>
      <vt:lpstr>PowerPoint Presentation</vt:lpstr>
      <vt:lpstr>Benefits of this projects: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 Sessional</dc:title>
  <dc:creator>Russell Hussain</dc:creator>
  <cp:lastModifiedBy>user</cp:lastModifiedBy>
  <cp:revision>56</cp:revision>
  <dcterms:created xsi:type="dcterms:W3CDTF">2023-07-21T05:56:55Z</dcterms:created>
  <dcterms:modified xsi:type="dcterms:W3CDTF">2023-11-01T22:51:05Z</dcterms:modified>
</cp:coreProperties>
</file>