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0AD2C3-6AC0-45BC-BFA4-2C95C03288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E06865-B65D-4BE9-AD41-6E2E190BC7A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 Report(Java Application)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569536"/>
          </a:xfrm>
        </p:spPr>
        <p:txBody>
          <a:bodyPr>
            <a:normAutofit/>
          </a:bodyPr>
          <a:lstStyle/>
          <a:p>
            <a:r>
              <a:rPr lang="en-US" dirty="0" smtClean="0"/>
              <a:t>Test Report</a:t>
            </a:r>
          </a:p>
          <a:p>
            <a:r>
              <a:rPr lang="en-US" sz="1800" dirty="0" smtClean="0"/>
              <a:t>Presented by-</a:t>
            </a:r>
          </a:p>
          <a:p>
            <a:r>
              <a:rPr lang="en-US" sz="1800" dirty="0" err="1" smtClean="0"/>
              <a:t>Hossen</a:t>
            </a:r>
            <a:r>
              <a:rPr lang="en-US" sz="1800" dirty="0" smtClean="0"/>
              <a:t> MD. </a:t>
            </a:r>
            <a:r>
              <a:rPr lang="en-US" sz="1800" dirty="0" err="1" smtClean="0"/>
              <a:t>Abir</a:t>
            </a:r>
            <a:r>
              <a:rPr lang="en-US" sz="1800" dirty="0" smtClean="0"/>
              <a:t>     15-28434-1</a:t>
            </a:r>
          </a:p>
          <a:p>
            <a:r>
              <a:rPr lang="en-US" sz="1800" dirty="0" err="1" smtClean="0"/>
              <a:t>Sarwar</a:t>
            </a:r>
            <a:r>
              <a:rPr lang="en-US" sz="1800" dirty="0" smtClean="0"/>
              <a:t>, </a:t>
            </a:r>
            <a:r>
              <a:rPr lang="en-US" sz="1800" dirty="0" err="1" smtClean="0"/>
              <a:t>Tausif</a:t>
            </a:r>
            <a:r>
              <a:rPr lang="en-US" sz="1800" dirty="0" smtClean="0"/>
              <a:t> 	 14-26927-2</a:t>
            </a:r>
          </a:p>
          <a:p>
            <a:r>
              <a:rPr lang="en-US" sz="1800" dirty="0" err="1" smtClean="0"/>
              <a:t>Hasan</a:t>
            </a:r>
            <a:r>
              <a:rPr lang="en-US" sz="1800" dirty="0" smtClean="0"/>
              <a:t> Md. </a:t>
            </a:r>
            <a:r>
              <a:rPr lang="en-US" sz="1800" dirty="0" err="1" smtClean="0"/>
              <a:t>Ariful</a:t>
            </a:r>
            <a:r>
              <a:rPr lang="en-US" sz="1800" dirty="0" smtClean="0"/>
              <a:t>	 15-29287-1</a:t>
            </a:r>
          </a:p>
          <a:p>
            <a:r>
              <a:rPr lang="en-US" sz="1800" dirty="0" err="1" smtClean="0"/>
              <a:t>Sarker</a:t>
            </a:r>
            <a:r>
              <a:rPr lang="en-US" sz="1800" dirty="0" smtClean="0"/>
              <a:t> </a:t>
            </a:r>
            <a:r>
              <a:rPr lang="en-US" sz="1800" dirty="0" err="1" smtClean="0"/>
              <a:t>Niloy</a:t>
            </a:r>
            <a:r>
              <a:rPr lang="en-US" sz="1800" dirty="0" smtClean="0"/>
              <a:t>	 15-28805-1</a:t>
            </a:r>
          </a:p>
          <a:p>
            <a:r>
              <a:rPr lang="en-US" sz="1800" dirty="0" err="1" smtClean="0"/>
              <a:t>Eiaser</a:t>
            </a:r>
            <a:r>
              <a:rPr lang="en-US" sz="1800" dirty="0" smtClean="0"/>
              <a:t>		 14-27170-2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System Testing</a:t>
            </a:r>
          </a:p>
          <a:p>
            <a:r>
              <a:rPr lang="en-US" dirty="0" smtClean="0"/>
              <a:t>User Acceptance Testing</a:t>
            </a:r>
          </a:p>
          <a:p>
            <a:r>
              <a:rPr lang="en-US" dirty="0" smtClean="0"/>
              <a:t>Regression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provide with the summary of the test performed on Fee Report program</a:t>
            </a:r>
          </a:p>
          <a:p>
            <a:r>
              <a:rPr lang="en-US" dirty="0" smtClean="0"/>
              <a:t>Project Name: Fee Report</a:t>
            </a:r>
          </a:p>
          <a:p>
            <a:r>
              <a:rPr lang="en-US" dirty="0" smtClean="0"/>
              <a:t>System Name: Java</a:t>
            </a:r>
          </a:p>
          <a:p>
            <a:r>
              <a:rPr lang="en-US" dirty="0" smtClean="0"/>
              <a:t>Additional Comment: Unit testing, System Testing, Acceptance testing, Regression testing was done by the testers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was done at first</a:t>
            </a:r>
          </a:p>
          <a:p>
            <a:r>
              <a:rPr lang="en-US" dirty="0" smtClean="0"/>
              <a:t>Each class was treated as a module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Unit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6431279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was done on the program</a:t>
            </a:r>
          </a:p>
          <a:p>
            <a:r>
              <a:rPr lang="en-US" dirty="0" smtClean="0"/>
              <a:t>The whole program was treated as a system when undergoing this test</a:t>
            </a:r>
            <a:endParaRPr lang="en-US" dirty="0"/>
          </a:p>
        </p:txBody>
      </p:sp>
      <p:pic>
        <p:nvPicPr>
          <p:cNvPr id="8" name="Picture 7" descr="SystemTes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62785"/>
            <a:ext cx="6096000" cy="3695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Acceptance testing was done by the testers because of short time</a:t>
            </a:r>
          </a:p>
          <a:p>
            <a:endParaRPr lang="en-US" dirty="0"/>
          </a:p>
        </p:txBody>
      </p:sp>
      <p:pic>
        <p:nvPicPr>
          <p:cNvPr id="4" name="Picture 3" descr="us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638556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fixed some problems that appeared during test process</a:t>
            </a:r>
            <a:endParaRPr lang="en-US" dirty="0"/>
          </a:p>
        </p:txBody>
      </p:sp>
      <p:pic>
        <p:nvPicPr>
          <p:cNvPr id="4" name="Picture 3" descr="Regr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2514600"/>
            <a:ext cx="810006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990600"/>
            <a:ext cx="7772400" cy="4068762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</TotalTime>
  <Words>136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Fee Report(Java Application)</vt:lpstr>
      <vt:lpstr>Contents</vt:lpstr>
      <vt:lpstr>Purpose </vt:lpstr>
      <vt:lpstr>Unit Testing</vt:lpstr>
      <vt:lpstr>System Testing</vt:lpstr>
      <vt:lpstr>User Acceptance Testing</vt:lpstr>
      <vt:lpstr>Regression Testing</vt:lpstr>
      <vt:lpstr>Thank you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 Report(Java Application)</dc:title>
  <dc:creator>Windows User</dc:creator>
  <cp:lastModifiedBy>Windows User</cp:lastModifiedBy>
  <cp:revision>3</cp:revision>
  <dcterms:created xsi:type="dcterms:W3CDTF">2018-05-02T22:36:05Z</dcterms:created>
  <dcterms:modified xsi:type="dcterms:W3CDTF">2018-05-02T23:00:30Z</dcterms:modified>
</cp:coreProperties>
</file>