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7" r:id="rId3"/>
    <p:sldId id="258" r:id="rId4"/>
    <p:sldId id="259" r:id="rId5"/>
    <p:sldId id="260" r:id="rId6"/>
    <p:sldId id="262" r:id="rId7"/>
    <p:sldId id="265" r:id="rId8"/>
    <p:sldId id="300" r:id="rId9"/>
    <p:sldId id="266" r:id="rId10"/>
    <p:sldId id="267" r:id="rId11"/>
    <p:sldId id="278" r:id="rId12"/>
    <p:sldId id="277" r:id="rId13"/>
    <p:sldId id="275" r:id="rId14"/>
    <p:sldId id="263" r:id="rId15"/>
  </p:sldIdLst>
  <p:sldSz cx="9144000" cy="5143500" type="screen16x9"/>
  <p:notesSz cx="6858000" cy="9144000"/>
  <p:embeddedFontLst>
    <p:embeddedFont>
      <p:font typeface="Fredoka One" panose="02000000000000000000" pitchFamily="2" charset="0"/>
      <p:regular r:id="rId17"/>
    </p:embeddedFont>
    <p:embeddedFont>
      <p:font typeface="Palanquin Dark" panose="020B0604020202020204" charset="0"/>
      <p:regular r:id="rId18"/>
      <p:bold r:id="rId19"/>
    </p:embeddedFont>
    <p:embeddedFont>
      <p:font typeface="Roboto Condensed Light" panose="02000000000000000000" pitchFamily="2" charset="0"/>
      <p:regular r:id="rId20"/>
      <p:italic r:id="rId21"/>
    </p:embeddedFont>
    <p:embeddedFont>
      <p:font typeface="Source Sans Pro" panose="020B0503030403020204" pitchFamily="34" charset="0"/>
      <p:regular r:id="rId22"/>
      <p:bold r:id="rId23"/>
      <p:italic r:id="rId24"/>
      <p:boldItalic r:id="rId25"/>
    </p:embeddedFont>
    <p:embeddedFont>
      <p:font typeface="Space Grotesk"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38654B-BC51-489A-987C-597F86C30C64}">
  <a:tblStyle styleId="{B438654B-BC51-489A-987C-597F86C30C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32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3"/>
        <p:cNvGrpSpPr/>
        <p:nvPr/>
      </p:nvGrpSpPr>
      <p:grpSpPr>
        <a:xfrm>
          <a:off x="0" y="0"/>
          <a:ext cx="0" cy="0"/>
          <a:chOff x="0" y="0"/>
          <a:chExt cx="0" cy="0"/>
        </a:xfrm>
      </p:grpSpPr>
      <p:sp>
        <p:nvSpPr>
          <p:cNvPr id="1834" name="Google Shape;1834;g7ae51df4e0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5" name="Google Shape;1835;g7ae51df4e0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8"/>
        <p:cNvGrpSpPr/>
        <p:nvPr/>
      </p:nvGrpSpPr>
      <p:grpSpPr>
        <a:xfrm>
          <a:off x="0" y="0"/>
          <a:ext cx="0" cy="0"/>
          <a:chOff x="0" y="0"/>
          <a:chExt cx="0" cy="0"/>
        </a:xfrm>
      </p:grpSpPr>
      <p:sp>
        <p:nvSpPr>
          <p:cNvPr id="2429" name="Google Shape;2429;g7ae51df4e0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0" name="Google Shape;2430;g7ae51df4e0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7ae51df4e0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7ae51df4e0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7ae51df4e0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7ae51df4e0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877b642fd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877b642f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c6ac5e8787_1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c6ac5e8787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c6ac5e8787_1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c6ac5e8787_1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7ae51df4e0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7ae51df4e0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7ae51df4e0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7ae51df4e0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7ae51df4e0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7ae51df4e0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4"/>
        <p:cNvGrpSpPr/>
        <p:nvPr/>
      </p:nvGrpSpPr>
      <p:grpSpPr>
        <a:xfrm>
          <a:off x="0" y="0"/>
          <a:ext cx="0" cy="0"/>
          <a:chOff x="0" y="0"/>
          <a:chExt cx="0" cy="0"/>
        </a:xfrm>
      </p:grpSpPr>
      <p:sp>
        <p:nvSpPr>
          <p:cNvPr id="1415" name="Google Shape;1415;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6" name="Google Shape;1416;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8994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ae51df4e0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ae51df4e0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3620" y="1587212"/>
            <a:ext cx="4283700" cy="1825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5500"/>
              <a:buNone/>
              <a:defRPr sz="6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3620" y="4067760"/>
            <a:ext cx="4283700" cy="27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152400" y="157303"/>
            <a:ext cx="7589840" cy="4524094"/>
            <a:chOff x="152400" y="157303"/>
            <a:chExt cx="7589840" cy="4524094"/>
          </a:xfrm>
        </p:grpSpPr>
        <p:grpSp>
          <p:nvGrpSpPr>
            <p:cNvPr id="12" name="Google Shape;12;p2"/>
            <p:cNvGrpSpPr/>
            <p:nvPr/>
          </p:nvGrpSpPr>
          <p:grpSpPr>
            <a:xfrm>
              <a:off x="152400" y="157303"/>
              <a:ext cx="1540067" cy="983325"/>
              <a:chOff x="-363350" y="-51188"/>
              <a:chExt cx="1540067" cy="983325"/>
            </a:xfrm>
          </p:grpSpPr>
          <p:sp>
            <p:nvSpPr>
              <p:cNvPr id="13" name="Google Shape;13;p2"/>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a:off x="-363350" y="-51188"/>
                <a:ext cx="1540067" cy="983325"/>
                <a:chOff x="-363350" y="-51188"/>
                <a:chExt cx="1540067" cy="983325"/>
              </a:xfrm>
            </p:grpSpPr>
            <p:sp>
              <p:nvSpPr>
                <p:cNvPr id="19" name="Google Shape;19;p2"/>
                <p:cNvSpPr/>
                <p:nvPr/>
              </p:nvSpPr>
              <p:spPr>
                <a:xfrm rot="5400000">
                  <a:off x="-362688" y="884495"/>
                  <a:ext cx="95244" cy="43"/>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15731" y="837541"/>
                  <a:ext cx="0" cy="95238"/>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5538440" y="3930550"/>
              <a:ext cx="2203800" cy="750847"/>
              <a:chOff x="5538440" y="3930550"/>
              <a:chExt cx="2203800" cy="750847"/>
            </a:xfrm>
          </p:grpSpPr>
          <p:cxnSp>
            <p:nvCxnSpPr>
              <p:cNvPr id="53" name="Google Shape;53;p2"/>
              <p:cNvCxnSpPr/>
              <p:nvPr/>
            </p:nvCxnSpPr>
            <p:spPr>
              <a:xfrm>
                <a:off x="5538440" y="4118262"/>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4" name="Google Shape;54;p2"/>
              <p:cNvCxnSpPr/>
              <p:nvPr/>
            </p:nvCxnSpPr>
            <p:spPr>
              <a:xfrm>
                <a:off x="5538440" y="4305974"/>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5" name="Google Shape;55;p2"/>
              <p:cNvCxnSpPr/>
              <p:nvPr/>
            </p:nvCxnSpPr>
            <p:spPr>
              <a:xfrm>
                <a:off x="5538440" y="4493685"/>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6" name="Google Shape;56;p2"/>
              <p:cNvCxnSpPr/>
              <p:nvPr/>
            </p:nvCxnSpPr>
            <p:spPr>
              <a:xfrm>
                <a:off x="5538440" y="4681397"/>
                <a:ext cx="2203800" cy="0"/>
              </a:xfrm>
              <a:prstGeom prst="straightConnector1">
                <a:avLst/>
              </a:prstGeom>
              <a:noFill/>
              <a:ln w="19050" cap="flat" cmpd="sng">
                <a:solidFill>
                  <a:schemeClr val="dk1"/>
                </a:solidFill>
                <a:prstDash val="dot"/>
                <a:round/>
                <a:headEnd type="none" w="med" len="med"/>
                <a:tailEnd type="none" w="med" len="med"/>
              </a:ln>
            </p:spPr>
          </p:cxnSp>
          <p:cxnSp>
            <p:nvCxnSpPr>
              <p:cNvPr id="57" name="Google Shape;57;p2"/>
              <p:cNvCxnSpPr/>
              <p:nvPr/>
            </p:nvCxnSpPr>
            <p:spPr>
              <a:xfrm>
                <a:off x="5538440" y="3930550"/>
                <a:ext cx="2203800" cy="0"/>
              </a:xfrm>
              <a:prstGeom prst="straightConnector1">
                <a:avLst/>
              </a:prstGeom>
              <a:noFill/>
              <a:ln w="19050" cap="flat" cmpd="sng">
                <a:solidFill>
                  <a:schemeClr val="dk1"/>
                </a:solidFill>
                <a:prstDash val="dot"/>
                <a:round/>
                <a:headEnd type="none" w="med" len="med"/>
                <a:tailEnd type="none" w="med" len="med"/>
              </a:ln>
            </p:spPr>
          </p:cxnSp>
        </p:grpSp>
        <p:grpSp>
          <p:nvGrpSpPr>
            <p:cNvPr id="58" name="Google Shape;58;p2"/>
            <p:cNvGrpSpPr/>
            <p:nvPr/>
          </p:nvGrpSpPr>
          <p:grpSpPr>
            <a:xfrm>
              <a:off x="2103065" y="233517"/>
              <a:ext cx="2239332" cy="610447"/>
              <a:chOff x="489414" y="450012"/>
              <a:chExt cx="2153203" cy="586912"/>
            </a:xfrm>
          </p:grpSpPr>
          <p:sp>
            <p:nvSpPr>
              <p:cNvPr id="59" name="Google Shape;59;p2"/>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2"/>
              <p:cNvGrpSpPr/>
              <p:nvPr/>
            </p:nvGrpSpPr>
            <p:grpSpPr>
              <a:xfrm>
                <a:off x="584420" y="519414"/>
                <a:ext cx="1963411" cy="246971"/>
                <a:chOff x="571861" y="517439"/>
                <a:chExt cx="1963411" cy="246971"/>
              </a:xfrm>
            </p:grpSpPr>
            <p:sp>
              <p:nvSpPr>
                <p:cNvPr id="61" name="Google Shape;61;p2"/>
                <p:cNvSpPr/>
                <p:nvPr/>
              </p:nvSpPr>
              <p:spPr>
                <a:xfrm>
                  <a:off x="571861" y="517439"/>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49850" y="517474"/>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70644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08501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401823" y="517474"/>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grpSp>
      </p:gr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_27_1">
    <p:spTree>
      <p:nvGrpSpPr>
        <p:cNvPr id="1" name="Shape 592"/>
        <p:cNvGrpSpPr/>
        <p:nvPr/>
      </p:nvGrpSpPr>
      <p:grpSpPr>
        <a:xfrm>
          <a:off x="0" y="0"/>
          <a:ext cx="0" cy="0"/>
          <a:chOff x="0" y="0"/>
          <a:chExt cx="0" cy="0"/>
        </a:xfrm>
      </p:grpSpPr>
      <p:grpSp>
        <p:nvGrpSpPr>
          <p:cNvPr id="593" name="Google Shape;593;p13"/>
          <p:cNvGrpSpPr/>
          <p:nvPr/>
        </p:nvGrpSpPr>
        <p:grpSpPr>
          <a:xfrm>
            <a:off x="76247" y="76200"/>
            <a:ext cx="8991506" cy="4991091"/>
            <a:chOff x="76247" y="76200"/>
            <a:chExt cx="8991506" cy="4991091"/>
          </a:xfrm>
        </p:grpSpPr>
        <p:sp>
          <p:nvSpPr>
            <p:cNvPr id="594" name="Google Shape;594;p13"/>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13"/>
            <p:cNvGrpSpPr/>
            <p:nvPr/>
          </p:nvGrpSpPr>
          <p:grpSpPr>
            <a:xfrm>
              <a:off x="76247" y="76200"/>
              <a:ext cx="8991482" cy="270554"/>
              <a:chOff x="495040" y="1057247"/>
              <a:chExt cx="8991482" cy="270554"/>
            </a:xfrm>
          </p:grpSpPr>
          <p:sp>
            <p:nvSpPr>
              <p:cNvPr id="596" name="Google Shape;596;p13"/>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13"/>
              <p:cNvGrpSpPr/>
              <p:nvPr/>
            </p:nvGrpSpPr>
            <p:grpSpPr>
              <a:xfrm flipH="1">
                <a:off x="559172" y="1122848"/>
                <a:ext cx="560767" cy="139276"/>
                <a:chOff x="4771000" y="1122848"/>
                <a:chExt cx="560767" cy="139276"/>
              </a:xfrm>
            </p:grpSpPr>
            <p:grpSp>
              <p:nvGrpSpPr>
                <p:cNvPr id="598" name="Google Shape;598;p13"/>
                <p:cNvGrpSpPr/>
                <p:nvPr/>
              </p:nvGrpSpPr>
              <p:grpSpPr>
                <a:xfrm>
                  <a:off x="5192567" y="1122848"/>
                  <a:ext cx="139200" cy="139200"/>
                  <a:chOff x="5192567" y="1122848"/>
                  <a:chExt cx="139200" cy="139200"/>
                </a:xfrm>
              </p:grpSpPr>
              <p:sp>
                <p:nvSpPr>
                  <p:cNvPr id="599" name="Google Shape;599;p13"/>
                  <p:cNvSpPr/>
                  <p:nvPr/>
                </p:nvSpPr>
                <p:spPr>
                  <a:xfrm>
                    <a:off x="5192567" y="1122848"/>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13"/>
                <p:cNvGrpSpPr/>
                <p:nvPr/>
              </p:nvGrpSpPr>
              <p:grpSpPr>
                <a:xfrm>
                  <a:off x="4771000" y="1122849"/>
                  <a:ext cx="139200" cy="139200"/>
                  <a:chOff x="5192500" y="1122925"/>
                  <a:chExt cx="139200" cy="139200"/>
                </a:xfrm>
              </p:grpSpPr>
              <p:sp>
                <p:nvSpPr>
                  <p:cNvPr id="603" name="Google Shape;603;p13"/>
                  <p:cNvSpPr/>
                  <p:nvPr/>
                </p:nvSpPr>
                <p:spPr>
                  <a:xfrm>
                    <a:off x="5192500" y="1122925"/>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5" name="Google Shape;605;p13"/>
                <p:cNvGrpSpPr/>
                <p:nvPr/>
              </p:nvGrpSpPr>
              <p:grpSpPr>
                <a:xfrm>
                  <a:off x="4981783" y="1122924"/>
                  <a:ext cx="139200" cy="139200"/>
                  <a:chOff x="4981783" y="1122924"/>
                  <a:chExt cx="139200" cy="139200"/>
                </a:xfrm>
              </p:grpSpPr>
              <p:sp>
                <p:nvSpPr>
                  <p:cNvPr id="606" name="Google Shape;606;p13"/>
                  <p:cNvSpPr/>
                  <p:nvPr/>
                </p:nvSpPr>
                <p:spPr>
                  <a:xfrm>
                    <a:off x="4981783" y="1122924"/>
                    <a:ext cx="139200" cy="1392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08" name="Google Shape;608;p13"/>
          <p:cNvSpPr txBox="1">
            <a:spLocks noGrp="1"/>
          </p:cNvSpPr>
          <p:nvPr>
            <p:ph type="title" hasCustomPrompt="1"/>
          </p:nvPr>
        </p:nvSpPr>
        <p:spPr>
          <a:xfrm>
            <a:off x="722376" y="1621875"/>
            <a:ext cx="6942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09" name="Google Shape;609;p13"/>
          <p:cNvSpPr txBox="1">
            <a:spLocks noGrp="1"/>
          </p:cNvSpPr>
          <p:nvPr>
            <p:ph type="subTitle" idx="1"/>
          </p:nvPr>
        </p:nvSpPr>
        <p:spPr>
          <a:xfrm>
            <a:off x="1663700" y="1738719"/>
            <a:ext cx="2664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10" name="Google Shape;610;p13"/>
          <p:cNvSpPr txBox="1">
            <a:spLocks noGrp="1"/>
          </p:cNvSpPr>
          <p:nvPr>
            <p:ph type="subTitle" idx="2"/>
          </p:nvPr>
        </p:nvSpPr>
        <p:spPr>
          <a:xfrm>
            <a:off x="1663700" y="2138966"/>
            <a:ext cx="2664000" cy="59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11" name="Google Shape;611;p13"/>
          <p:cNvSpPr txBox="1">
            <a:spLocks noGrp="1"/>
          </p:cNvSpPr>
          <p:nvPr>
            <p:ph type="title" idx="3" hasCustomPrompt="1"/>
          </p:nvPr>
        </p:nvSpPr>
        <p:spPr>
          <a:xfrm>
            <a:off x="4642472" y="1621875"/>
            <a:ext cx="6942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12" name="Google Shape;612;p13"/>
          <p:cNvSpPr txBox="1">
            <a:spLocks noGrp="1"/>
          </p:cNvSpPr>
          <p:nvPr>
            <p:ph type="subTitle" idx="4"/>
          </p:nvPr>
        </p:nvSpPr>
        <p:spPr>
          <a:xfrm>
            <a:off x="5583793" y="1738725"/>
            <a:ext cx="2664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13" name="Google Shape;613;p13"/>
          <p:cNvSpPr txBox="1">
            <a:spLocks noGrp="1"/>
          </p:cNvSpPr>
          <p:nvPr>
            <p:ph type="subTitle" idx="5"/>
          </p:nvPr>
        </p:nvSpPr>
        <p:spPr>
          <a:xfrm>
            <a:off x="5583793" y="2138971"/>
            <a:ext cx="2664000" cy="59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14" name="Google Shape;614;p13"/>
          <p:cNvSpPr txBox="1">
            <a:spLocks noGrp="1"/>
          </p:cNvSpPr>
          <p:nvPr>
            <p:ph type="title" idx="6" hasCustomPrompt="1"/>
          </p:nvPr>
        </p:nvSpPr>
        <p:spPr>
          <a:xfrm>
            <a:off x="722376" y="3248250"/>
            <a:ext cx="6942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15" name="Google Shape;615;p13"/>
          <p:cNvSpPr txBox="1">
            <a:spLocks noGrp="1"/>
          </p:cNvSpPr>
          <p:nvPr>
            <p:ph type="subTitle" idx="7"/>
          </p:nvPr>
        </p:nvSpPr>
        <p:spPr>
          <a:xfrm>
            <a:off x="1663700" y="3364353"/>
            <a:ext cx="2664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16" name="Google Shape;616;p13"/>
          <p:cNvSpPr txBox="1">
            <a:spLocks noGrp="1"/>
          </p:cNvSpPr>
          <p:nvPr>
            <p:ph type="subTitle" idx="8"/>
          </p:nvPr>
        </p:nvSpPr>
        <p:spPr>
          <a:xfrm>
            <a:off x="1663700" y="3764600"/>
            <a:ext cx="2664000" cy="59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17" name="Google Shape;617;p13"/>
          <p:cNvSpPr txBox="1">
            <a:spLocks noGrp="1"/>
          </p:cNvSpPr>
          <p:nvPr>
            <p:ph type="title" idx="9"/>
          </p:nvPr>
        </p:nvSpPr>
        <p:spPr>
          <a:xfrm>
            <a:off x="617550" y="556400"/>
            <a:ext cx="62529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18" name="Google Shape;618;p13"/>
          <p:cNvSpPr txBox="1">
            <a:spLocks noGrp="1"/>
          </p:cNvSpPr>
          <p:nvPr>
            <p:ph type="title" idx="13" hasCustomPrompt="1"/>
          </p:nvPr>
        </p:nvSpPr>
        <p:spPr>
          <a:xfrm>
            <a:off x="4642472" y="3248250"/>
            <a:ext cx="6942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sz="3000"/>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619" name="Google Shape;619;p13"/>
          <p:cNvSpPr txBox="1">
            <a:spLocks noGrp="1"/>
          </p:cNvSpPr>
          <p:nvPr>
            <p:ph type="subTitle" idx="14"/>
          </p:nvPr>
        </p:nvSpPr>
        <p:spPr>
          <a:xfrm>
            <a:off x="5583793" y="3364356"/>
            <a:ext cx="26640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20" name="Google Shape;620;p13"/>
          <p:cNvSpPr txBox="1">
            <a:spLocks noGrp="1"/>
          </p:cNvSpPr>
          <p:nvPr>
            <p:ph type="subTitle" idx="15"/>
          </p:nvPr>
        </p:nvSpPr>
        <p:spPr>
          <a:xfrm>
            <a:off x="5583793" y="3764601"/>
            <a:ext cx="2664000" cy="592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621" name="Google Shape;621;p13"/>
          <p:cNvGrpSpPr/>
          <p:nvPr/>
        </p:nvGrpSpPr>
        <p:grpSpPr>
          <a:xfrm>
            <a:off x="7363883" y="508745"/>
            <a:ext cx="1564900" cy="531616"/>
            <a:chOff x="6856163" y="688475"/>
            <a:chExt cx="2083200" cy="525988"/>
          </a:xfrm>
        </p:grpSpPr>
        <p:cxnSp>
          <p:nvCxnSpPr>
            <p:cNvPr id="622" name="Google Shape;622;p13"/>
            <p:cNvCxnSpPr/>
            <p:nvPr/>
          </p:nvCxnSpPr>
          <p:spPr>
            <a:xfrm>
              <a:off x="6856163" y="688475"/>
              <a:ext cx="2083200" cy="0"/>
            </a:xfrm>
            <a:prstGeom prst="straightConnector1">
              <a:avLst/>
            </a:prstGeom>
            <a:noFill/>
            <a:ln w="19050" cap="flat" cmpd="sng">
              <a:solidFill>
                <a:schemeClr val="dk1"/>
              </a:solidFill>
              <a:prstDash val="dot"/>
              <a:round/>
              <a:headEnd type="none" w="med" len="med"/>
              <a:tailEnd type="none" w="med" len="med"/>
            </a:ln>
          </p:spPr>
        </p:cxnSp>
        <p:cxnSp>
          <p:nvCxnSpPr>
            <p:cNvPr id="623" name="Google Shape;623;p13"/>
            <p:cNvCxnSpPr/>
            <p:nvPr/>
          </p:nvCxnSpPr>
          <p:spPr>
            <a:xfrm>
              <a:off x="6856163" y="863804"/>
              <a:ext cx="2083200" cy="0"/>
            </a:xfrm>
            <a:prstGeom prst="straightConnector1">
              <a:avLst/>
            </a:prstGeom>
            <a:noFill/>
            <a:ln w="19050" cap="flat" cmpd="sng">
              <a:solidFill>
                <a:schemeClr val="dk1"/>
              </a:solidFill>
              <a:prstDash val="dot"/>
              <a:round/>
              <a:headEnd type="none" w="med" len="med"/>
              <a:tailEnd type="none" w="med" len="med"/>
            </a:ln>
          </p:spPr>
        </p:cxnSp>
        <p:cxnSp>
          <p:nvCxnSpPr>
            <p:cNvPr id="624" name="Google Shape;624;p13"/>
            <p:cNvCxnSpPr/>
            <p:nvPr/>
          </p:nvCxnSpPr>
          <p:spPr>
            <a:xfrm>
              <a:off x="6856163" y="1039133"/>
              <a:ext cx="2083200" cy="0"/>
            </a:xfrm>
            <a:prstGeom prst="straightConnector1">
              <a:avLst/>
            </a:prstGeom>
            <a:noFill/>
            <a:ln w="19050" cap="flat" cmpd="sng">
              <a:solidFill>
                <a:schemeClr val="dk1"/>
              </a:solidFill>
              <a:prstDash val="dot"/>
              <a:round/>
              <a:headEnd type="none" w="med" len="med"/>
              <a:tailEnd type="none" w="med" len="med"/>
            </a:ln>
          </p:spPr>
        </p:cxnSp>
        <p:cxnSp>
          <p:nvCxnSpPr>
            <p:cNvPr id="625" name="Google Shape;625;p13"/>
            <p:cNvCxnSpPr/>
            <p:nvPr/>
          </p:nvCxnSpPr>
          <p:spPr>
            <a:xfrm>
              <a:off x="6856163" y="1214463"/>
              <a:ext cx="2083200" cy="0"/>
            </a:xfrm>
            <a:prstGeom prst="straightConnector1">
              <a:avLst/>
            </a:prstGeom>
            <a:noFill/>
            <a:ln w="19050" cap="flat" cmpd="sng">
              <a:solidFill>
                <a:schemeClr val="dk1"/>
              </a:solidFill>
              <a:prstDash val="dot"/>
              <a:round/>
              <a:headEnd type="none" w="med" len="med"/>
              <a:tailEnd type="none" w="med" len="med"/>
            </a:ln>
          </p:spPr>
        </p:cxnSp>
      </p:gr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626"/>
        <p:cNvGrpSpPr/>
        <p:nvPr/>
      </p:nvGrpSpPr>
      <p:grpSpPr>
        <a:xfrm>
          <a:off x="0" y="0"/>
          <a:ext cx="0" cy="0"/>
          <a:chOff x="0" y="0"/>
          <a:chExt cx="0" cy="0"/>
        </a:xfrm>
      </p:grpSpPr>
      <p:grpSp>
        <p:nvGrpSpPr>
          <p:cNvPr id="627" name="Google Shape;627;p14"/>
          <p:cNvGrpSpPr/>
          <p:nvPr/>
        </p:nvGrpSpPr>
        <p:grpSpPr>
          <a:xfrm>
            <a:off x="342332" y="312415"/>
            <a:ext cx="8459337" cy="4518670"/>
            <a:chOff x="368994" y="312415"/>
            <a:chExt cx="8459337" cy="4518670"/>
          </a:xfrm>
        </p:grpSpPr>
        <p:grpSp>
          <p:nvGrpSpPr>
            <p:cNvPr id="628" name="Google Shape;628;p14"/>
            <p:cNvGrpSpPr/>
            <p:nvPr/>
          </p:nvGrpSpPr>
          <p:grpSpPr>
            <a:xfrm>
              <a:off x="368994" y="312415"/>
              <a:ext cx="2323437" cy="4518670"/>
              <a:chOff x="76275" y="76285"/>
              <a:chExt cx="2566200" cy="4990800"/>
            </a:xfrm>
          </p:grpSpPr>
          <p:grpSp>
            <p:nvGrpSpPr>
              <p:cNvPr id="629" name="Google Shape;629;p14"/>
              <p:cNvGrpSpPr/>
              <p:nvPr/>
            </p:nvGrpSpPr>
            <p:grpSpPr>
              <a:xfrm>
                <a:off x="76275" y="76285"/>
                <a:ext cx="2566200" cy="4990800"/>
                <a:chOff x="76275" y="76285"/>
                <a:chExt cx="2566200" cy="4990800"/>
              </a:xfrm>
            </p:grpSpPr>
            <p:sp>
              <p:nvSpPr>
                <p:cNvPr id="630" name="Google Shape;630;p14"/>
                <p:cNvSpPr/>
                <p:nvPr/>
              </p:nvSpPr>
              <p:spPr>
                <a:xfrm>
                  <a:off x="76275" y="76285"/>
                  <a:ext cx="2566200" cy="4990800"/>
                </a:xfrm>
                <a:prstGeom prst="roundRect">
                  <a:avLst>
                    <a:gd name="adj" fmla="val 467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4"/>
                <p:cNvSpPr/>
                <p:nvPr/>
              </p:nvSpPr>
              <p:spPr>
                <a:xfrm>
                  <a:off x="1050203" y="4802911"/>
                  <a:ext cx="618300" cy="127500"/>
                </a:xfrm>
                <a:prstGeom prst="roundRect">
                  <a:avLst>
                    <a:gd name="adj" fmla="val 467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2" name="Google Shape;632;p14"/>
                <p:cNvGrpSpPr/>
                <p:nvPr/>
              </p:nvGrpSpPr>
              <p:grpSpPr>
                <a:xfrm>
                  <a:off x="1227290" y="212976"/>
                  <a:ext cx="264178" cy="127500"/>
                  <a:chOff x="1293795" y="212976"/>
                  <a:chExt cx="264178" cy="127500"/>
                </a:xfrm>
              </p:grpSpPr>
              <p:sp>
                <p:nvSpPr>
                  <p:cNvPr id="633" name="Google Shape;633;p14"/>
                  <p:cNvSpPr/>
                  <p:nvPr/>
                </p:nvSpPr>
                <p:spPr>
                  <a:xfrm>
                    <a:off x="1293795" y="212976"/>
                    <a:ext cx="131100" cy="1275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1483573" y="240632"/>
                    <a:ext cx="74400" cy="7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35" name="Google Shape;635;p14"/>
              <p:cNvSpPr/>
              <p:nvPr/>
            </p:nvSpPr>
            <p:spPr>
              <a:xfrm>
                <a:off x="227625" y="467100"/>
                <a:ext cx="2263500" cy="4209300"/>
              </a:xfrm>
              <a:prstGeom prst="roundRect">
                <a:avLst>
                  <a:gd name="adj" fmla="val 467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14"/>
            <p:cNvGrpSpPr/>
            <p:nvPr/>
          </p:nvGrpSpPr>
          <p:grpSpPr>
            <a:xfrm rot="5400000">
              <a:off x="6624780" y="2103630"/>
              <a:ext cx="3617685" cy="507683"/>
              <a:chOff x="6856163" y="688475"/>
              <a:chExt cx="2083200" cy="525988"/>
            </a:xfrm>
          </p:grpSpPr>
          <p:cxnSp>
            <p:nvCxnSpPr>
              <p:cNvPr id="637" name="Google Shape;637;p14"/>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38" name="Google Shape;638;p14"/>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39" name="Google Shape;639;p14"/>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640" name="Google Shape;640;p14"/>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641" name="Google Shape;641;p14"/>
            <p:cNvGrpSpPr/>
            <p:nvPr/>
          </p:nvGrpSpPr>
          <p:grpSpPr>
            <a:xfrm>
              <a:off x="7093921" y="4417350"/>
              <a:ext cx="1734410" cy="382450"/>
              <a:chOff x="7093921" y="4417350"/>
              <a:chExt cx="1734410" cy="382450"/>
            </a:xfrm>
          </p:grpSpPr>
          <p:sp>
            <p:nvSpPr>
              <p:cNvPr id="642" name="Google Shape;642;p14"/>
              <p:cNvSpPr/>
              <p:nvPr/>
            </p:nvSpPr>
            <p:spPr>
              <a:xfrm>
                <a:off x="7093921" y="44935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4"/>
              <p:cNvSpPr/>
              <p:nvPr/>
            </p:nvSpPr>
            <p:spPr>
              <a:xfrm>
                <a:off x="7170195" y="4417350"/>
                <a:ext cx="1658135" cy="306250"/>
              </a:xfrm>
              <a:custGeom>
                <a:avLst/>
                <a:gdLst/>
                <a:ahLst/>
                <a:cxnLst/>
                <a:rect l="l" t="t" r="r" b="b"/>
                <a:pathLst>
                  <a:path w="51431" h="12250" extrusionOk="0">
                    <a:moveTo>
                      <a:pt x="1" y="0"/>
                    </a:moveTo>
                    <a:lnTo>
                      <a:pt x="1" y="12250"/>
                    </a:lnTo>
                    <a:lnTo>
                      <a:pt x="51430" y="12250"/>
                    </a:lnTo>
                    <a:lnTo>
                      <a:pt x="51430" y="0"/>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14"/>
              <p:cNvGrpSpPr/>
              <p:nvPr/>
            </p:nvGrpSpPr>
            <p:grpSpPr>
              <a:xfrm flipH="1">
                <a:off x="7234397" y="4500798"/>
                <a:ext cx="560767" cy="139276"/>
                <a:chOff x="4771000" y="1122848"/>
                <a:chExt cx="560767" cy="139276"/>
              </a:xfrm>
            </p:grpSpPr>
            <p:grpSp>
              <p:nvGrpSpPr>
                <p:cNvPr id="645" name="Google Shape;645;p14"/>
                <p:cNvGrpSpPr/>
                <p:nvPr/>
              </p:nvGrpSpPr>
              <p:grpSpPr>
                <a:xfrm>
                  <a:off x="5192567" y="1122848"/>
                  <a:ext cx="139200" cy="139200"/>
                  <a:chOff x="5192567" y="1122848"/>
                  <a:chExt cx="139200" cy="139200"/>
                </a:xfrm>
              </p:grpSpPr>
              <p:sp>
                <p:nvSpPr>
                  <p:cNvPr id="646" name="Google Shape;646;p14"/>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a:off x="4771000" y="1122849"/>
                  <a:ext cx="139200" cy="139200"/>
                  <a:chOff x="5192500" y="1122925"/>
                  <a:chExt cx="139200" cy="139200"/>
                </a:xfrm>
              </p:grpSpPr>
              <p:sp>
                <p:nvSpPr>
                  <p:cNvPr id="650" name="Google Shape;650;p14"/>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14"/>
                <p:cNvGrpSpPr/>
                <p:nvPr/>
              </p:nvGrpSpPr>
              <p:grpSpPr>
                <a:xfrm>
                  <a:off x="4981783" y="1122924"/>
                  <a:ext cx="139200" cy="139200"/>
                  <a:chOff x="4981783" y="1122924"/>
                  <a:chExt cx="139200" cy="139200"/>
                </a:xfrm>
              </p:grpSpPr>
              <p:sp>
                <p:nvSpPr>
                  <p:cNvPr id="653" name="Google Shape;653;p14"/>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55" name="Google Shape;655;p14"/>
          <p:cNvSpPr txBox="1">
            <a:spLocks noGrp="1"/>
          </p:cNvSpPr>
          <p:nvPr>
            <p:ph type="title"/>
          </p:nvPr>
        </p:nvSpPr>
        <p:spPr>
          <a:xfrm>
            <a:off x="1646250" y="3069651"/>
            <a:ext cx="5851500" cy="4023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200"/>
            </a:lvl1pPr>
            <a:lvl2pPr lvl="1" rtl="0">
              <a:spcBef>
                <a:spcPts val="0"/>
              </a:spcBef>
              <a:spcAft>
                <a:spcPts val="0"/>
              </a:spcAft>
              <a:buNone/>
              <a:defRPr sz="2200"/>
            </a:lvl2pPr>
            <a:lvl3pPr lvl="2" rtl="0">
              <a:spcBef>
                <a:spcPts val="0"/>
              </a:spcBef>
              <a:spcAft>
                <a:spcPts val="0"/>
              </a:spcAft>
              <a:buNone/>
              <a:defRPr sz="2200"/>
            </a:lvl3pPr>
            <a:lvl4pPr lvl="3" rtl="0">
              <a:spcBef>
                <a:spcPts val="0"/>
              </a:spcBef>
              <a:spcAft>
                <a:spcPts val="0"/>
              </a:spcAft>
              <a:buNone/>
              <a:defRPr sz="2200"/>
            </a:lvl4pPr>
            <a:lvl5pPr lvl="4" rtl="0">
              <a:spcBef>
                <a:spcPts val="0"/>
              </a:spcBef>
              <a:spcAft>
                <a:spcPts val="0"/>
              </a:spcAft>
              <a:buNone/>
              <a:defRPr sz="2200"/>
            </a:lvl5pPr>
            <a:lvl6pPr lvl="5" rtl="0">
              <a:spcBef>
                <a:spcPts val="0"/>
              </a:spcBef>
              <a:spcAft>
                <a:spcPts val="0"/>
              </a:spcAft>
              <a:buNone/>
              <a:defRPr sz="2200"/>
            </a:lvl6pPr>
            <a:lvl7pPr lvl="6" rtl="0">
              <a:spcBef>
                <a:spcPts val="0"/>
              </a:spcBef>
              <a:spcAft>
                <a:spcPts val="0"/>
              </a:spcAft>
              <a:buNone/>
              <a:defRPr sz="2200"/>
            </a:lvl7pPr>
            <a:lvl8pPr lvl="7" rtl="0">
              <a:spcBef>
                <a:spcPts val="0"/>
              </a:spcBef>
              <a:spcAft>
                <a:spcPts val="0"/>
              </a:spcAft>
              <a:buNone/>
              <a:defRPr sz="2200"/>
            </a:lvl8pPr>
            <a:lvl9pPr lvl="8" rtl="0">
              <a:spcBef>
                <a:spcPts val="0"/>
              </a:spcBef>
              <a:spcAft>
                <a:spcPts val="0"/>
              </a:spcAft>
              <a:buNone/>
              <a:defRPr sz="2200"/>
            </a:lvl9pPr>
          </a:lstStyle>
          <a:p>
            <a:endParaRPr/>
          </a:p>
        </p:txBody>
      </p:sp>
      <p:sp>
        <p:nvSpPr>
          <p:cNvPr id="656" name="Google Shape;656;p14"/>
          <p:cNvSpPr txBox="1">
            <a:spLocks noGrp="1"/>
          </p:cNvSpPr>
          <p:nvPr>
            <p:ph type="subTitle" idx="1"/>
          </p:nvPr>
        </p:nvSpPr>
        <p:spPr>
          <a:xfrm>
            <a:off x="1646250" y="1608197"/>
            <a:ext cx="5851500" cy="1482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600"/>
            </a:lvl1pPr>
            <a:lvl2pPr lvl="1" rtl="0">
              <a:spcBef>
                <a:spcPts val="0"/>
              </a:spcBef>
              <a:spcAft>
                <a:spcPts val="0"/>
              </a:spcAft>
              <a:buNone/>
              <a:defRPr sz="2600"/>
            </a:lvl2pPr>
            <a:lvl3pPr lvl="2" rtl="0">
              <a:spcBef>
                <a:spcPts val="0"/>
              </a:spcBef>
              <a:spcAft>
                <a:spcPts val="0"/>
              </a:spcAft>
              <a:buNone/>
              <a:defRPr sz="2600"/>
            </a:lvl3pPr>
            <a:lvl4pPr lvl="3" rtl="0">
              <a:spcBef>
                <a:spcPts val="0"/>
              </a:spcBef>
              <a:spcAft>
                <a:spcPts val="0"/>
              </a:spcAft>
              <a:buNone/>
              <a:defRPr sz="2600"/>
            </a:lvl4pPr>
            <a:lvl5pPr lvl="4" rtl="0">
              <a:spcBef>
                <a:spcPts val="0"/>
              </a:spcBef>
              <a:spcAft>
                <a:spcPts val="0"/>
              </a:spcAft>
              <a:buNone/>
              <a:defRPr sz="2600"/>
            </a:lvl5pPr>
            <a:lvl6pPr lvl="5" rtl="0">
              <a:spcBef>
                <a:spcPts val="0"/>
              </a:spcBef>
              <a:spcAft>
                <a:spcPts val="0"/>
              </a:spcAft>
              <a:buNone/>
              <a:defRPr sz="2600"/>
            </a:lvl6pPr>
            <a:lvl7pPr lvl="6" rtl="0">
              <a:spcBef>
                <a:spcPts val="0"/>
              </a:spcBef>
              <a:spcAft>
                <a:spcPts val="0"/>
              </a:spcAft>
              <a:buNone/>
              <a:defRPr sz="2600"/>
            </a:lvl7pPr>
            <a:lvl8pPr lvl="7" rtl="0">
              <a:spcBef>
                <a:spcPts val="0"/>
              </a:spcBef>
              <a:spcAft>
                <a:spcPts val="0"/>
              </a:spcAft>
              <a:buNone/>
              <a:defRPr sz="2600"/>
            </a:lvl8pPr>
            <a:lvl9pPr lvl="8" rtl="0">
              <a:spcBef>
                <a:spcPts val="0"/>
              </a:spcBef>
              <a:spcAft>
                <a:spcPts val="0"/>
              </a:spcAft>
              <a:buNone/>
              <a:defRPr sz="2600"/>
            </a:lvl9pPr>
          </a:lstStyle>
          <a:p>
            <a:endParaRPr/>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81"/>
        <p:cNvGrpSpPr/>
        <p:nvPr/>
      </p:nvGrpSpPr>
      <p:grpSpPr>
        <a:xfrm>
          <a:off x="0" y="0"/>
          <a:ext cx="0" cy="0"/>
          <a:chOff x="0" y="0"/>
          <a:chExt cx="0" cy="0"/>
        </a:xfrm>
      </p:grpSpPr>
      <p:grpSp>
        <p:nvGrpSpPr>
          <p:cNvPr id="682" name="Google Shape;682;p16"/>
          <p:cNvGrpSpPr/>
          <p:nvPr/>
        </p:nvGrpSpPr>
        <p:grpSpPr>
          <a:xfrm>
            <a:off x="76247" y="76200"/>
            <a:ext cx="8991506" cy="4991091"/>
            <a:chOff x="76247" y="76200"/>
            <a:chExt cx="8991506" cy="4991091"/>
          </a:xfrm>
        </p:grpSpPr>
        <p:sp>
          <p:nvSpPr>
            <p:cNvPr id="683" name="Google Shape;683;p16"/>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4" name="Google Shape;684;p16"/>
            <p:cNvGrpSpPr/>
            <p:nvPr/>
          </p:nvGrpSpPr>
          <p:grpSpPr>
            <a:xfrm>
              <a:off x="76247" y="76200"/>
              <a:ext cx="8991482" cy="270554"/>
              <a:chOff x="495040" y="1057247"/>
              <a:chExt cx="8991482" cy="270554"/>
            </a:xfrm>
          </p:grpSpPr>
          <p:sp>
            <p:nvSpPr>
              <p:cNvPr id="685" name="Google Shape;685;p16"/>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6" name="Google Shape;686;p16"/>
              <p:cNvGrpSpPr/>
              <p:nvPr/>
            </p:nvGrpSpPr>
            <p:grpSpPr>
              <a:xfrm flipH="1">
                <a:off x="559172" y="1122848"/>
                <a:ext cx="560767" cy="139276"/>
                <a:chOff x="4771000" y="1122848"/>
                <a:chExt cx="560767" cy="139276"/>
              </a:xfrm>
            </p:grpSpPr>
            <p:grpSp>
              <p:nvGrpSpPr>
                <p:cNvPr id="687" name="Google Shape;687;p16"/>
                <p:cNvGrpSpPr/>
                <p:nvPr/>
              </p:nvGrpSpPr>
              <p:grpSpPr>
                <a:xfrm>
                  <a:off x="5192567" y="1122848"/>
                  <a:ext cx="139200" cy="139200"/>
                  <a:chOff x="5192567" y="1122848"/>
                  <a:chExt cx="139200" cy="139200"/>
                </a:xfrm>
              </p:grpSpPr>
              <p:sp>
                <p:nvSpPr>
                  <p:cNvPr id="688" name="Google Shape;688;p16"/>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6"/>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6"/>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16"/>
                <p:cNvGrpSpPr/>
                <p:nvPr/>
              </p:nvGrpSpPr>
              <p:grpSpPr>
                <a:xfrm>
                  <a:off x="4771000" y="1122849"/>
                  <a:ext cx="139200" cy="139200"/>
                  <a:chOff x="5192500" y="1122925"/>
                  <a:chExt cx="139200" cy="139200"/>
                </a:xfrm>
              </p:grpSpPr>
              <p:sp>
                <p:nvSpPr>
                  <p:cNvPr id="692" name="Google Shape;692;p16"/>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6"/>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16"/>
                <p:cNvGrpSpPr/>
                <p:nvPr/>
              </p:nvGrpSpPr>
              <p:grpSpPr>
                <a:xfrm>
                  <a:off x="4981783" y="1122924"/>
                  <a:ext cx="139200" cy="139200"/>
                  <a:chOff x="4981783" y="1122924"/>
                  <a:chExt cx="139200" cy="139200"/>
                </a:xfrm>
              </p:grpSpPr>
              <p:sp>
                <p:nvSpPr>
                  <p:cNvPr id="695" name="Google Shape;695;p16"/>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6"/>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97" name="Google Shape;697;p16"/>
          <p:cNvSpPr txBox="1">
            <a:spLocks noGrp="1"/>
          </p:cNvSpPr>
          <p:nvPr>
            <p:ph type="title"/>
          </p:nvPr>
        </p:nvSpPr>
        <p:spPr>
          <a:xfrm>
            <a:off x="617550" y="556400"/>
            <a:ext cx="60849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98" name="Google Shape;698;p16"/>
          <p:cNvSpPr txBox="1">
            <a:spLocks noGrp="1"/>
          </p:cNvSpPr>
          <p:nvPr>
            <p:ph type="subTitle" idx="1"/>
          </p:nvPr>
        </p:nvSpPr>
        <p:spPr>
          <a:xfrm>
            <a:off x="1643375" y="1471692"/>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699" name="Google Shape;699;p16"/>
          <p:cNvSpPr txBox="1">
            <a:spLocks noGrp="1"/>
          </p:cNvSpPr>
          <p:nvPr>
            <p:ph type="subTitle" idx="2"/>
          </p:nvPr>
        </p:nvSpPr>
        <p:spPr>
          <a:xfrm>
            <a:off x="1643375" y="1898942"/>
            <a:ext cx="2589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00" name="Google Shape;700;p16"/>
          <p:cNvSpPr txBox="1">
            <a:spLocks noGrp="1"/>
          </p:cNvSpPr>
          <p:nvPr>
            <p:ph type="subTitle" idx="3"/>
          </p:nvPr>
        </p:nvSpPr>
        <p:spPr>
          <a:xfrm>
            <a:off x="1643375" y="2588568"/>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01" name="Google Shape;701;p16"/>
          <p:cNvSpPr txBox="1">
            <a:spLocks noGrp="1"/>
          </p:cNvSpPr>
          <p:nvPr>
            <p:ph type="subTitle" idx="4"/>
          </p:nvPr>
        </p:nvSpPr>
        <p:spPr>
          <a:xfrm>
            <a:off x="1643375" y="3026253"/>
            <a:ext cx="25896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702" name="Google Shape;702;p16"/>
          <p:cNvSpPr txBox="1">
            <a:spLocks noGrp="1"/>
          </p:cNvSpPr>
          <p:nvPr>
            <p:ph type="subTitle" idx="5"/>
          </p:nvPr>
        </p:nvSpPr>
        <p:spPr>
          <a:xfrm>
            <a:off x="1643375" y="3699337"/>
            <a:ext cx="2589600" cy="37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2200" b="1">
                <a:latin typeface="Space Grotesk"/>
                <a:ea typeface="Space Grotesk"/>
                <a:cs typeface="Space Grotesk"/>
                <a:sym typeface="Space Grotesk"/>
              </a:defRPr>
            </a:lvl1pPr>
            <a:lvl2pPr lvl="1" rtl="0">
              <a:lnSpc>
                <a:spcPct val="100000"/>
              </a:lnSpc>
              <a:spcBef>
                <a:spcPts val="0"/>
              </a:spcBef>
              <a:spcAft>
                <a:spcPts val="0"/>
              </a:spcAft>
              <a:buNone/>
              <a:defRPr sz="2200" b="1">
                <a:latin typeface="Space Grotesk"/>
                <a:ea typeface="Space Grotesk"/>
                <a:cs typeface="Space Grotesk"/>
                <a:sym typeface="Space Grotesk"/>
              </a:defRPr>
            </a:lvl2pPr>
            <a:lvl3pPr lvl="2" rtl="0">
              <a:lnSpc>
                <a:spcPct val="100000"/>
              </a:lnSpc>
              <a:spcBef>
                <a:spcPts val="0"/>
              </a:spcBef>
              <a:spcAft>
                <a:spcPts val="0"/>
              </a:spcAft>
              <a:buNone/>
              <a:defRPr sz="2200" b="1">
                <a:latin typeface="Space Grotesk"/>
                <a:ea typeface="Space Grotesk"/>
                <a:cs typeface="Space Grotesk"/>
                <a:sym typeface="Space Grotesk"/>
              </a:defRPr>
            </a:lvl3pPr>
            <a:lvl4pPr lvl="3" rtl="0">
              <a:lnSpc>
                <a:spcPct val="100000"/>
              </a:lnSpc>
              <a:spcBef>
                <a:spcPts val="0"/>
              </a:spcBef>
              <a:spcAft>
                <a:spcPts val="0"/>
              </a:spcAft>
              <a:buNone/>
              <a:defRPr sz="2200" b="1">
                <a:latin typeface="Space Grotesk"/>
                <a:ea typeface="Space Grotesk"/>
                <a:cs typeface="Space Grotesk"/>
                <a:sym typeface="Space Grotesk"/>
              </a:defRPr>
            </a:lvl4pPr>
            <a:lvl5pPr lvl="4" rtl="0">
              <a:lnSpc>
                <a:spcPct val="100000"/>
              </a:lnSpc>
              <a:spcBef>
                <a:spcPts val="0"/>
              </a:spcBef>
              <a:spcAft>
                <a:spcPts val="0"/>
              </a:spcAft>
              <a:buNone/>
              <a:defRPr sz="2200" b="1">
                <a:latin typeface="Space Grotesk"/>
                <a:ea typeface="Space Grotesk"/>
                <a:cs typeface="Space Grotesk"/>
                <a:sym typeface="Space Grotesk"/>
              </a:defRPr>
            </a:lvl5pPr>
            <a:lvl6pPr lvl="5" rtl="0">
              <a:lnSpc>
                <a:spcPct val="100000"/>
              </a:lnSpc>
              <a:spcBef>
                <a:spcPts val="0"/>
              </a:spcBef>
              <a:spcAft>
                <a:spcPts val="0"/>
              </a:spcAft>
              <a:buNone/>
              <a:defRPr sz="2200" b="1">
                <a:latin typeface="Space Grotesk"/>
                <a:ea typeface="Space Grotesk"/>
                <a:cs typeface="Space Grotesk"/>
                <a:sym typeface="Space Grotesk"/>
              </a:defRPr>
            </a:lvl6pPr>
            <a:lvl7pPr lvl="6" rtl="0">
              <a:lnSpc>
                <a:spcPct val="100000"/>
              </a:lnSpc>
              <a:spcBef>
                <a:spcPts val="0"/>
              </a:spcBef>
              <a:spcAft>
                <a:spcPts val="0"/>
              </a:spcAft>
              <a:buNone/>
              <a:defRPr sz="2200" b="1">
                <a:latin typeface="Space Grotesk"/>
                <a:ea typeface="Space Grotesk"/>
                <a:cs typeface="Space Grotesk"/>
                <a:sym typeface="Space Grotesk"/>
              </a:defRPr>
            </a:lvl7pPr>
            <a:lvl8pPr lvl="7" rtl="0">
              <a:lnSpc>
                <a:spcPct val="100000"/>
              </a:lnSpc>
              <a:spcBef>
                <a:spcPts val="0"/>
              </a:spcBef>
              <a:spcAft>
                <a:spcPts val="0"/>
              </a:spcAft>
              <a:buNone/>
              <a:defRPr sz="2200" b="1">
                <a:latin typeface="Space Grotesk"/>
                <a:ea typeface="Space Grotesk"/>
                <a:cs typeface="Space Grotesk"/>
                <a:sym typeface="Space Grotesk"/>
              </a:defRPr>
            </a:lvl8pPr>
            <a:lvl9pPr lvl="8" rtl="0">
              <a:lnSpc>
                <a:spcPct val="100000"/>
              </a:lnSpc>
              <a:spcBef>
                <a:spcPts val="0"/>
              </a:spcBef>
              <a:spcAft>
                <a:spcPts val="0"/>
              </a:spcAft>
              <a:buNone/>
              <a:defRPr sz="2200" b="1">
                <a:latin typeface="Space Grotesk"/>
                <a:ea typeface="Space Grotesk"/>
                <a:cs typeface="Space Grotesk"/>
                <a:sym typeface="Space Grotesk"/>
              </a:defRPr>
            </a:lvl9pPr>
          </a:lstStyle>
          <a:p>
            <a:endParaRPr/>
          </a:p>
        </p:txBody>
      </p:sp>
      <p:sp>
        <p:nvSpPr>
          <p:cNvPr id="703" name="Google Shape;703;p16"/>
          <p:cNvSpPr txBox="1">
            <a:spLocks noGrp="1"/>
          </p:cNvSpPr>
          <p:nvPr>
            <p:ph type="subTitle" idx="6"/>
          </p:nvPr>
        </p:nvSpPr>
        <p:spPr>
          <a:xfrm>
            <a:off x="1643375" y="4139509"/>
            <a:ext cx="2589600" cy="54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grpSp>
        <p:nvGrpSpPr>
          <p:cNvPr id="704" name="Google Shape;704;p16"/>
          <p:cNvGrpSpPr/>
          <p:nvPr/>
        </p:nvGrpSpPr>
        <p:grpSpPr>
          <a:xfrm>
            <a:off x="7422364" y="461289"/>
            <a:ext cx="1540067" cy="687298"/>
            <a:chOff x="-363350" y="-51188"/>
            <a:chExt cx="1540067" cy="687298"/>
          </a:xfrm>
        </p:grpSpPr>
        <p:sp>
          <p:nvSpPr>
            <p:cNvPr id="705" name="Google Shape;705;p16"/>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6"/>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6"/>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16"/>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6"/>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6"/>
            <p:cNvGrpSpPr/>
            <p:nvPr/>
          </p:nvGrpSpPr>
          <p:grpSpPr>
            <a:xfrm>
              <a:off x="-363350" y="-51188"/>
              <a:ext cx="1540067" cy="687298"/>
              <a:chOff x="-363350" y="-51188"/>
              <a:chExt cx="1540067" cy="687298"/>
            </a:xfrm>
          </p:grpSpPr>
          <p:sp>
            <p:nvSpPr>
              <p:cNvPr id="711" name="Google Shape;711;p16"/>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6"/>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6"/>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6"/>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6"/>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6"/>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6"/>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6"/>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6"/>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6"/>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6"/>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6"/>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1" name="Google Shape;741;p16"/>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17">
    <p:spTree>
      <p:nvGrpSpPr>
        <p:cNvPr id="1" name="Shape 885"/>
        <p:cNvGrpSpPr/>
        <p:nvPr/>
      </p:nvGrpSpPr>
      <p:grpSpPr>
        <a:xfrm>
          <a:off x="0" y="0"/>
          <a:ext cx="0" cy="0"/>
          <a:chOff x="0" y="0"/>
          <a:chExt cx="0" cy="0"/>
        </a:xfrm>
      </p:grpSpPr>
      <p:sp>
        <p:nvSpPr>
          <p:cNvPr id="886" name="Google Shape;886;p20"/>
          <p:cNvSpPr txBox="1">
            <a:spLocks noGrp="1"/>
          </p:cNvSpPr>
          <p:nvPr>
            <p:ph type="body" idx="1"/>
          </p:nvPr>
        </p:nvSpPr>
        <p:spPr>
          <a:xfrm>
            <a:off x="1547161" y="2037707"/>
            <a:ext cx="5781300" cy="2330400"/>
          </a:xfrm>
          <a:prstGeom prst="rect">
            <a:avLst/>
          </a:prstGeom>
        </p:spPr>
        <p:txBody>
          <a:bodyPr spcFirstLastPara="1" wrap="square" lIns="91425" tIns="91425" rIns="91425" bIns="91425" anchor="ctr" anchorCtr="0">
            <a:no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87" name="Google Shape;887;p20"/>
          <p:cNvSpPr txBox="1">
            <a:spLocks noGrp="1"/>
          </p:cNvSpPr>
          <p:nvPr>
            <p:ph type="title"/>
          </p:nvPr>
        </p:nvSpPr>
        <p:spPr>
          <a:xfrm>
            <a:off x="617550" y="556392"/>
            <a:ext cx="79089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888" name="Google Shape;888;p20"/>
          <p:cNvGrpSpPr/>
          <p:nvPr/>
        </p:nvGrpSpPr>
        <p:grpSpPr>
          <a:xfrm>
            <a:off x="76247" y="76200"/>
            <a:ext cx="8991506" cy="4991091"/>
            <a:chOff x="76247" y="76200"/>
            <a:chExt cx="8991506" cy="4991091"/>
          </a:xfrm>
        </p:grpSpPr>
        <p:sp>
          <p:nvSpPr>
            <p:cNvPr id="889" name="Google Shape;889;p20"/>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0" name="Google Shape;890;p20"/>
            <p:cNvGrpSpPr/>
            <p:nvPr/>
          </p:nvGrpSpPr>
          <p:grpSpPr>
            <a:xfrm>
              <a:off x="76247" y="76200"/>
              <a:ext cx="8991482" cy="270554"/>
              <a:chOff x="495040" y="1057247"/>
              <a:chExt cx="8991482" cy="270554"/>
            </a:xfrm>
          </p:grpSpPr>
          <p:sp>
            <p:nvSpPr>
              <p:cNvPr id="891" name="Google Shape;891;p20"/>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2" name="Google Shape;892;p20"/>
              <p:cNvGrpSpPr/>
              <p:nvPr/>
            </p:nvGrpSpPr>
            <p:grpSpPr>
              <a:xfrm flipH="1">
                <a:off x="559172" y="1122848"/>
                <a:ext cx="560767" cy="139276"/>
                <a:chOff x="4771000" y="1122848"/>
                <a:chExt cx="560767" cy="139276"/>
              </a:xfrm>
            </p:grpSpPr>
            <p:grpSp>
              <p:nvGrpSpPr>
                <p:cNvPr id="893" name="Google Shape;893;p20"/>
                <p:cNvGrpSpPr/>
                <p:nvPr/>
              </p:nvGrpSpPr>
              <p:grpSpPr>
                <a:xfrm>
                  <a:off x="5192567" y="1122848"/>
                  <a:ext cx="139200" cy="139200"/>
                  <a:chOff x="5192567" y="1122848"/>
                  <a:chExt cx="139200" cy="139200"/>
                </a:xfrm>
              </p:grpSpPr>
              <p:sp>
                <p:nvSpPr>
                  <p:cNvPr id="894" name="Google Shape;894;p20"/>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0"/>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0"/>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20"/>
                <p:cNvGrpSpPr/>
                <p:nvPr/>
              </p:nvGrpSpPr>
              <p:grpSpPr>
                <a:xfrm>
                  <a:off x="4771000" y="1122849"/>
                  <a:ext cx="139200" cy="139200"/>
                  <a:chOff x="5192500" y="1122925"/>
                  <a:chExt cx="139200" cy="139200"/>
                </a:xfrm>
              </p:grpSpPr>
              <p:sp>
                <p:nvSpPr>
                  <p:cNvPr id="898" name="Google Shape;898;p20"/>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0"/>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20"/>
                <p:cNvGrpSpPr/>
                <p:nvPr/>
              </p:nvGrpSpPr>
              <p:grpSpPr>
                <a:xfrm>
                  <a:off x="4981783" y="1122924"/>
                  <a:ext cx="139200" cy="139200"/>
                  <a:chOff x="4981783" y="1122924"/>
                  <a:chExt cx="139200" cy="139200"/>
                </a:xfrm>
              </p:grpSpPr>
              <p:sp>
                <p:nvSpPr>
                  <p:cNvPr id="901" name="Google Shape;901;p20"/>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0"/>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903" name="Google Shape;903;p20"/>
          <p:cNvGrpSpPr/>
          <p:nvPr/>
        </p:nvGrpSpPr>
        <p:grpSpPr>
          <a:xfrm>
            <a:off x="722364" y="496717"/>
            <a:ext cx="8205074" cy="4108692"/>
            <a:chOff x="722364" y="496717"/>
            <a:chExt cx="8205074" cy="4108692"/>
          </a:xfrm>
        </p:grpSpPr>
        <p:grpSp>
          <p:nvGrpSpPr>
            <p:cNvPr id="904" name="Google Shape;904;p20"/>
            <p:cNvGrpSpPr/>
            <p:nvPr/>
          </p:nvGrpSpPr>
          <p:grpSpPr>
            <a:xfrm rot="5400000">
              <a:off x="-578695" y="2796666"/>
              <a:ext cx="3109801" cy="507683"/>
              <a:chOff x="6856163" y="688475"/>
              <a:chExt cx="2083200" cy="525988"/>
            </a:xfrm>
          </p:grpSpPr>
          <p:cxnSp>
            <p:nvCxnSpPr>
              <p:cNvPr id="905" name="Google Shape;905;p20"/>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906" name="Google Shape;906;p20"/>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907" name="Google Shape;907;p20"/>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908" name="Google Shape;908;p20"/>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909" name="Google Shape;909;p20"/>
            <p:cNvGrpSpPr/>
            <p:nvPr/>
          </p:nvGrpSpPr>
          <p:grpSpPr>
            <a:xfrm>
              <a:off x="7611021" y="496717"/>
              <a:ext cx="1316416" cy="587453"/>
              <a:chOff x="7611021" y="496717"/>
              <a:chExt cx="1316416" cy="587453"/>
            </a:xfrm>
          </p:grpSpPr>
          <p:sp>
            <p:nvSpPr>
              <p:cNvPr id="910" name="Google Shape;910;p20"/>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0"/>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0"/>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0"/>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0"/>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0"/>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0"/>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0"/>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0"/>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0"/>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0"/>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0"/>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0"/>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0"/>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0"/>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0"/>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0"/>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0"/>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0"/>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0"/>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0"/>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0"/>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0"/>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0"/>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0"/>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0"/>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0"/>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0"/>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0"/>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0"/>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0"/>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0"/>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0"/>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0"/>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0"/>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0"/>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10_1_1">
    <p:spTree>
      <p:nvGrpSpPr>
        <p:cNvPr id="1" name="Shape 946"/>
        <p:cNvGrpSpPr/>
        <p:nvPr/>
      </p:nvGrpSpPr>
      <p:grpSpPr>
        <a:xfrm>
          <a:off x="0" y="0"/>
          <a:ext cx="0" cy="0"/>
          <a:chOff x="0" y="0"/>
          <a:chExt cx="0" cy="0"/>
        </a:xfrm>
      </p:grpSpPr>
      <p:sp>
        <p:nvSpPr>
          <p:cNvPr id="947" name="Google Shape;947;p21"/>
          <p:cNvSpPr txBox="1">
            <a:spLocks noGrp="1"/>
          </p:cNvSpPr>
          <p:nvPr>
            <p:ph type="subTitle" idx="1"/>
          </p:nvPr>
        </p:nvSpPr>
        <p:spPr>
          <a:xfrm>
            <a:off x="1136675" y="2446873"/>
            <a:ext cx="4837800" cy="105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948" name="Google Shape;948;p21"/>
          <p:cNvSpPr txBox="1">
            <a:spLocks noGrp="1"/>
          </p:cNvSpPr>
          <p:nvPr>
            <p:ph type="title"/>
          </p:nvPr>
        </p:nvSpPr>
        <p:spPr>
          <a:xfrm>
            <a:off x="1136675" y="1920697"/>
            <a:ext cx="4837800" cy="47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949" name="Google Shape;949;p21"/>
          <p:cNvGrpSpPr/>
          <p:nvPr/>
        </p:nvGrpSpPr>
        <p:grpSpPr>
          <a:xfrm>
            <a:off x="814976" y="550715"/>
            <a:ext cx="4606214" cy="4151335"/>
            <a:chOff x="814976" y="550715"/>
            <a:chExt cx="4606214" cy="4151335"/>
          </a:xfrm>
        </p:grpSpPr>
        <p:grpSp>
          <p:nvGrpSpPr>
            <p:cNvPr id="950" name="Google Shape;950;p21"/>
            <p:cNvGrpSpPr/>
            <p:nvPr/>
          </p:nvGrpSpPr>
          <p:grpSpPr>
            <a:xfrm rot="5400000">
              <a:off x="1052946" y="3287133"/>
              <a:ext cx="840476" cy="1316416"/>
              <a:chOff x="6413750" y="827800"/>
              <a:chExt cx="573000" cy="897475"/>
            </a:xfrm>
          </p:grpSpPr>
          <p:sp>
            <p:nvSpPr>
              <p:cNvPr id="951" name="Google Shape;951;p21"/>
              <p:cNvSpPr/>
              <p:nvPr/>
            </p:nvSpPr>
            <p:spPr>
              <a:xfrm>
                <a:off x="6931250" y="855175"/>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a:off x="6959375" y="827800"/>
                <a:ext cx="0" cy="54750"/>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a:off x="6931250" y="1023850"/>
                <a:ext cx="55500" cy="25"/>
              </a:xfrm>
              <a:custGeom>
                <a:avLst/>
                <a:gdLst/>
                <a:ahLst/>
                <a:cxnLst/>
                <a:rect l="l" t="t" r="r" b="b"/>
                <a:pathLst>
                  <a:path w="2220" h="1" fill="none" extrusionOk="0">
                    <a:moveTo>
                      <a:pt x="2219" y="1"/>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a:off x="6959375" y="995750"/>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a:off x="6931250" y="11918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a:off x="6959375" y="1164450"/>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a:off x="6931250" y="13605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a:off x="6959375" y="1333125"/>
                <a:ext cx="0" cy="54750"/>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a:off x="6931250" y="1529200"/>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a:off x="6959375" y="1501075"/>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a:off x="6931250" y="1697125"/>
                <a:ext cx="55500" cy="25"/>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a:off x="6959375" y="1669775"/>
                <a:ext cx="0" cy="55500"/>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a:off x="6758750" y="855175"/>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a:off x="6786875" y="827800"/>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a:off x="6758750" y="1023850"/>
                <a:ext cx="55500" cy="25"/>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a:off x="6786875" y="9957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a:off x="6758750" y="11918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a:off x="6786875" y="11644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a:off x="6758750" y="13605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a:off x="6786875" y="1333125"/>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a:off x="6758750" y="1529200"/>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a:off x="6786875" y="15010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a:off x="6758750" y="1697125"/>
                <a:ext cx="55500" cy="25"/>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a:off x="6786875" y="16697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a:off x="6586250" y="85517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a:off x="6613600" y="827800"/>
                <a:ext cx="25" cy="54750"/>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586250" y="1023850"/>
                <a:ext cx="55500" cy="25"/>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613600" y="995750"/>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586250" y="11918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613600" y="1164450"/>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586250" y="13605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a:off x="6613600" y="1333125"/>
                <a:ext cx="25" cy="54750"/>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a:off x="6586250" y="15292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a:off x="6613600" y="1501075"/>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a:off x="6586250" y="169712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a:off x="6613600" y="1669775"/>
                <a:ext cx="25" cy="55500"/>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13750" y="85517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441125" y="827800"/>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13750" y="1023850"/>
                <a:ext cx="55500" cy="25"/>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441125" y="9957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13750" y="11918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a:off x="6441125" y="1164450"/>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a:off x="6413750" y="13605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a:off x="6441125" y="1333125"/>
                <a:ext cx="25" cy="54750"/>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a:off x="6413750" y="1529200"/>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a:off x="6441125" y="15010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a:off x="6413750" y="1697125"/>
                <a:ext cx="55500" cy="25"/>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a:off x="6441125" y="1669775"/>
                <a:ext cx="25" cy="55500"/>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1"/>
            <p:cNvGrpSpPr/>
            <p:nvPr/>
          </p:nvGrpSpPr>
          <p:grpSpPr>
            <a:xfrm>
              <a:off x="2097435" y="550715"/>
              <a:ext cx="3323755" cy="4151335"/>
              <a:chOff x="1945035" y="550715"/>
              <a:chExt cx="3323755" cy="4151335"/>
            </a:xfrm>
          </p:grpSpPr>
          <p:grpSp>
            <p:nvGrpSpPr>
              <p:cNvPr id="1000" name="Google Shape;1000;p21"/>
              <p:cNvGrpSpPr/>
              <p:nvPr/>
            </p:nvGrpSpPr>
            <p:grpSpPr>
              <a:xfrm>
                <a:off x="1945035" y="550715"/>
                <a:ext cx="2165692" cy="590257"/>
                <a:chOff x="489414" y="450012"/>
                <a:chExt cx="2153203" cy="586912"/>
              </a:xfrm>
            </p:grpSpPr>
            <p:sp>
              <p:nvSpPr>
                <p:cNvPr id="1001" name="Google Shape;1001;p21"/>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1"/>
                <p:cNvSpPr/>
                <p:nvPr/>
              </p:nvSpPr>
              <p:spPr>
                <a:xfrm>
                  <a:off x="584420" y="519414"/>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955740" y="519450"/>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1347581" y="519450"/>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nvGrpSpPr>
                <p:cNvPr id="1005" name="Google Shape;1005;p21"/>
                <p:cNvGrpSpPr/>
                <p:nvPr/>
              </p:nvGrpSpPr>
              <p:grpSpPr>
                <a:xfrm>
                  <a:off x="1572867" y="731342"/>
                  <a:ext cx="294584" cy="35024"/>
                  <a:chOff x="1711525" y="661375"/>
                  <a:chExt cx="454254" cy="54000"/>
                </a:xfrm>
              </p:grpSpPr>
              <p:sp>
                <p:nvSpPr>
                  <p:cNvPr id="1006" name="Google Shape;1006;p21"/>
                  <p:cNvSpPr/>
                  <p:nvPr/>
                </p:nvSpPr>
                <p:spPr>
                  <a:xfrm>
                    <a:off x="1711525"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1"/>
                  <p:cNvSpPr/>
                  <p:nvPr/>
                </p:nvSpPr>
                <p:spPr>
                  <a:xfrm>
                    <a:off x="1911652"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1"/>
                  <p:cNvSpPr/>
                  <p:nvPr/>
                </p:nvSpPr>
                <p:spPr>
                  <a:xfrm>
                    <a:off x="2111779"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9" name="Google Shape;1009;p21"/>
              <p:cNvGrpSpPr/>
              <p:nvPr/>
            </p:nvGrpSpPr>
            <p:grpSpPr>
              <a:xfrm>
                <a:off x="3115586" y="4115138"/>
                <a:ext cx="2153203" cy="586912"/>
                <a:chOff x="4270828" y="4327992"/>
                <a:chExt cx="2153203" cy="586912"/>
              </a:xfrm>
            </p:grpSpPr>
            <p:sp>
              <p:nvSpPr>
                <p:cNvPr id="1010" name="Google Shape;1010;p21"/>
                <p:cNvSpPr/>
                <p:nvPr/>
              </p:nvSpPr>
              <p:spPr>
                <a:xfrm rot="10800000">
                  <a:off x="4270828" y="432799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solidFill>
                  <a:schemeClr val="lt1"/>
                </a:solid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21"/>
                <p:cNvGrpSpPr/>
                <p:nvPr/>
              </p:nvGrpSpPr>
              <p:grpSpPr>
                <a:xfrm>
                  <a:off x="5346150" y="4812101"/>
                  <a:ext cx="294584" cy="35024"/>
                  <a:chOff x="1711525" y="661375"/>
                  <a:chExt cx="454254" cy="54000"/>
                </a:xfrm>
              </p:grpSpPr>
              <p:sp>
                <p:nvSpPr>
                  <p:cNvPr id="1012" name="Google Shape;1012;p21"/>
                  <p:cNvSpPr/>
                  <p:nvPr/>
                </p:nvSpPr>
                <p:spPr>
                  <a:xfrm>
                    <a:off x="1711525"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1"/>
                  <p:cNvSpPr/>
                  <p:nvPr/>
                </p:nvSpPr>
                <p:spPr>
                  <a:xfrm>
                    <a:off x="1911652"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1"/>
                  <p:cNvSpPr/>
                  <p:nvPr/>
                </p:nvSpPr>
                <p:spPr>
                  <a:xfrm>
                    <a:off x="2111779" y="661375"/>
                    <a:ext cx="54000" cy="540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 name="Google Shape;1015;p21"/>
                <p:cNvGrpSpPr/>
                <p:nvPr/>
              </p:nvGrpSpPr>
              <p:grpSpPr>
                <a:xfrm>
                  <a:off x="4339532" y="4600225"/>
                  <a:ext cx="891886" cy="246900"/>
                  <a:chOff x="1328423" y="517474"/>
                  <a:chExt cx="891886" cy="246900"/>
                </a:xfrm>
              </p:grpSpPr>
              <p:sp>
                <p:nvSpPr>
                  <p:cNvPr id="1016" name="Google Shape;1016;p21"/>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168152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203517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1196"/>
        <p:cNvGrpSpPr/>
        <p:nvPr/>
      </p:nvGrpSpPr>
      <p:grpSpPr>
        <a:xfrm>
          <a:off x="0" y="0"/>
          <a:ext cx="0" cy="0"/>
          <a:chOff x="0" y="0"/>
          <a:chExt cx="0" cy="0"/>
        </a:xfrm>
      </p:grpSpPr>
      <p:grpSp>
        <p:nvGrpSpPr>
          <p:cNvPr id="1197" name="Google Shape;1197;p25"/>
          <p:cNvGrpSpPr/>
          <p:nvPr/>
        </p:nvGrpSpPr>
        <p:grpSpPr>
          <a:xfrm>
            <a:off x="76247" y="76209"/>
            <a:ext cx="8991507" cy="4991083"/>
            <a:chOff x="-25" y="152400"/>
            <a:chExt cx="8991507" cy="4991083"/>
          </a:xfrm>
        </p:grpSpPr>
        <p:sp>
          <p:nvSpPr>
            <p:cNvPr id="1198" name="Google Shape;1198;p25"/>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5"/>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0" name="Google Shape;1200;p25"/>
            <p:cNvGrpSpPr/>
            <p:nvPr/>
          </p:nvGrpSpPr>
          <p:grpSpPr>
            <a:xfrm>
              <a:off x="8788026" y="217953"/>
              <a:ext cx="139356" cy="139356"/>
              <a:chOff x="3300229" y="786025"/>
              <a:chExt cx="116275" cy="116275"/>
            </a:xfrm>
          </p:grpSpPr>
          <p:sp>
            <p:nvSpPr>
              <p:cNvPr id="1201" name="Google Shape;1201;p25"/>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5"/>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5"/>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04" name="Google Shape;1204;p25"/>
          <p:cNvGrpSpPr/>
          <p:nvPr/>
        </p:nvGrpSpPr>
        <p:grpSpPr>
          <a:xfrm>
            <a:off x="240388" y="534352"/>
            <a:ext cx="8663224" cy="4336389"/>
            <a:chOff x="240388" y="534352"/>
            <a:chExt cx="8663224" cy="4336389"/>
          </a:xfrm>
        </p:grpSpPr>
        <p:grpSp>
          <p:nvGrpSpPr>
            <p:cNvPr id="1205" name="Google Shape;1205;p25"/>
            <p:cNvGrpSpPr/>
            <p:nvPr/>
          </p:nvGrpSpPr>
          <p:grpSpPr>
            <a:xfrm>
              <a:off x="7587196" y="4283288"/>
              <a:ext cx="1316416" cy="587453"/>
              <a:chOff x="7611021" y="496717"/>
              <a:chExt cx="1316416" cy="587453"/>
            </a:xfrm>
          </p:grpSpPr>
          <p:sp>
            <p:nvSpPr>
              <p:cNvPr id="1206" name="Google Shape;1206;p25"/>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5"/>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5"/>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5"/>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5"/>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5"/>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5"/>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5"/>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5"/>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5"/>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5"/>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5"/>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5"/>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5"/>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5"/>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5"/>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5"/>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5"/>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5"/>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5"/>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5"/>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5"/>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5"/>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5"/>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5"/>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5"/>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5"/>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5"/>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5"/>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25"/>
            <p:cNvGrpSpPr/>
            <p:nvPr/>
          </p:nvGrpSpPr>
          <p:grpSpPr>
            <a:xfrm flipH="1">
              <a:off x="240388" y="534352"/>
              <a:ext cx="1366293" cy="4336389"/>
              <a:chOff x="7503214" y="534352"/>
              <a:chExt cx="1366293" cy="4336389"/>
            </a:xfrm>
          </p:grpSpPr>
          <p:grpSp>
            <p:nvGrpSpPr>
              <p:cNvPr id="1243" name="Google Shape;1243;p25"/>
              <p:cNvGrpSpPr/>
              <p:nvPr/>
            </p:nvGrpSpPr>
            <p:grpSpPr>
              <a:xfrm rot="5400000">
                <a:off x="6447470" y="2448705"/>
                <a:ext cx="4336389" cy="507683"/>
                <a:chOff x="6856163" y="688475"/>
                <a:chExt cx="2083200" cy="525988"/>
              </a:xfrm>
            </p:grpSpPr>
            <p:cxnSp>
              <p:nvCxnSpPr>
                <p:cNvPr id="1244" name="Google Shape;1244;p25"/>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5" name="Google Shape;1245;p25"/>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6" name="Google Shape;1246;p25"/>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1247" name="Google Shape;1247;p25"/>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1248" name="Google Shape;1248;p25"/>
              <p:cNvGrpSpPr/>
              <p:nvPr/>
            </p:nvGrpSpPr>
            <p:grpSpPr>
              <a:xfrm>
                <a:off x="7503214" y="706981"/>
                <a:ext cx="1023225" cy="291050"/>
                <a:chOff x="7503214" y="706981"/>
                <a:chExt cx="1023225" cy="291050"/>
              </a:xfrm>
            </p:grpSpPr>
            <p:sp>
              <p:nvSpPr>
                <p:cNvPr id="1249" name="Google Shape;1249;p25"/>
                <p:cNvSpPr/>
                <p:nvPr/>
              </p:nvSpPr>
              <p:spPr>
                <a:xfrm rot="5400000">
                  <a:off x="82350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5"/>
                <p:cNvSpPr/>
                <p:nvPr/>
              </p:nvSpPr>
              <p:spPr>
                <a:xfrm rot="5400000">
                  <a:off x="78693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rot="5400000">
                  <a:off x="7503601" y="706593"/>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25">
    <p:spTree>
      <p:nvGrpSpPr>
        <p:cNvPr id="1" name="Shape 1252"/>
        <p:cNvGrpSpPr/>
        <p:nvPr/>
      </p:nvGrpSpPr>
      <p:grpSpPr>
        <a:xfrm>
          <a:off x="0" y="0"/>
          <a:ext cx="0" cy="0"/>
          <a:chOff x="0" y="0"/>
          <a:chExt cx="0" cy="0"/>
        </a:xfrm>
      </p:grpSpPr>
      <p:grpSp>
        <p:nvGrpSpPr>
          <p:cNvPr id="1253" name="Google Shape;1253;p26"/>
          <p:cNvGrpSpPr/>
          <p:nvPr/>
        </p:nvGrpSpPr>
        <p:grpSpPr>
          <a:xfrm>
            <a:off x="76247" y="76200"/>
            <a:ext cx="8991506" cy="4991091"/>
            <a:chOff x="76247" y="76200"/>
            <a:chExt cx="8991506" cy="4991091"/>
          </a:xfrm>
        </p:grpSpPr>
        <p:sp>
          <p:nvSpPr>
            <p:cNvPr id="1254" name="Google Shape;1254;p26"/>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5" name="Google Shape;1255;p26"/>
            <p:cNvGrpSpPr/>
            <p:nvPr/>
          </p:nvGrpSpPr>
          <p:grpSpPr>
            <a:xfrm>
              <a:off x="76247" y="76200"/>
              <a:ext cx="8991482" cy="270554"/>
              <a:chOff x="495040" y="1057247"/>
              <a:chExt cx="8991482" cy="270554"/>
            </a:xfrm>
          </p:grpSpPr>
          <p:sp>
            <p:nvSpPr>
              <p:cNvPr id="1256" name="Google Shape;1256;p26"/>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26"/>
              <p:cNvGrpSpPr/>
              <p:nvPr/>
            </p:nvGrpSpPr>
            <p:grpSpPr>
              <a:xfrm flipH="1">
                <a:off x="559172" y="1122848"/>
                <a:ext cx="560767" cy="139276"/>
                <a:chOff x="4771000" y="1122848"/>
                <a:chExt cx="560767" cy="139276"/>
              </a:xfrm>
            </p:grpSpPr>
            <p:grpSp>
              <p:nvGrpSpPr>
                <p:cNvPr id="1258" name="Google Shape;1258;p26"/>
                <p:cNvGrpSpPr/>
                <p:nvPr/>
              </p:nvGrpSpPr>
              <p:grpSpPr>
                <a:xfrm>
                  <a:off x="5192567" y="1122848"/>
                  <a:ext cx="139200" cy="139200"/>
                  <a:chOff x="5192567" y="1122848"/>
                  <a:chExt cx="139200" cy="139200"/>
                </a:xfrm>
              </p:grpSpPr>
              <p:sp>
                <p:nvSpPr>
                  <p:cNvPr id="1259" name="Google Shape;1259;p26"/>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6"/>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6"/>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26"/>
                <p:cNvGrpSpPr/>
                <p:nvPr/>
              </p:nvGrpSpPr>
              <p:grpSpPr>
                <a:xfrm>
                  <a:off x="4771000" y="1122849"/>
                  <a:ext cx="139200" cy="139200"/>
                  <a:chOff x="5192500" y="1122925"/>
                  <a:chExt cx="139200" cy="139200"/>
                </a:xfrm>
              </p:grpSpPr>
              <p:sp>
                <p:nvSpPr>
                  <p:cNvPr id="1263" name="Google Shape;1263;p26"/>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6"/>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26"/>
                <p:cNvGrpSpPr/>
                <p:nvPr/>
              </p:nvGrpSpPr>
              <p:grpSpPr>
                <a:xfrm>
                  <a:off x="4981783" y="1122924"/>
                  <a:ext cx="139200" cy="139200"/>
                  <a:chOff x="4981783" y="1122924"/>
                  <a:chExt cx="139200" cy="139200"/>
                </a:xfrm>
              </p:grpSpPr>
              <p:sp>
                <p:nvSpPr>
                  <p:cNvPr id="1266" name="Google Shape;1266;p26"/>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6"/>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268" name="Google Shape;1268;p26"/>
          <p:cNvGrpSpPr/>
          <p:nvPr/>
        </p:nvGrpSpPr>
        <p:grpSpPr>
          <a:xfrm>
            <a:off x="326489" y="614305"/>
            <a:ext cx="8491880" cy="4219295"/>
            <a:chOff x="326489" y="614305"/>
            <a:chExt cx="8491880" cy="4219295"/>
          </a:xfrm>
        </p:grpSpPr>
        <p:grpSp>
          <p:nvGrpSpPr>
            <p:cNvPr id="1269" name="Google Shape;1269;p26"/>
            <p:cNvGrpSpPr/>
            <p:nvPr/>
          </p:nvGrpSpPr>
          <p:grpSpPr>
            <a:xfrm>
              <a:off x="326489" y="4146302"/>
              <a:ext cx="1540067" cy="687298"/>
              <a:chOff x="-363350" y="-51188"/>
              <a:chExt cx="1540067" cy="687298"/>
            </a:xfrm>
          </p:grpSpPr>
          <p:sp>
            <p:nvSpPr>
              <p:cNvPr id="1270" name="Google Shape;1270;p26"/>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6"/>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6"/>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6"/>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6"/>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5" name="Google Shape;1275;p26"/>
              <p:cNvGrpSpPr/>
              <p:nvPr/>
            </p:nvGrpSpPr>
            <p:grpSpPr>
              <a:xfrm>
                <a:off x="-363350" y="-51188"/>
                <a:ext cx="1540067" cy="687298"/>
                <a:chOff x="-363350" y="-51188"/>
                <a:chExt cx="1540067" cy="687298"/>
              </a:xfrm>
            </p:grpSpPr>
            <p:sp>
              <p:nvSpPr>
                <p:cNvPr id="1276" name="Google Shape;1276;p26"/>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6"/>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6"/>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6"/>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26"/>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6"/>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6"/>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6"/>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6"/>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6"/>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6"/>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6"/>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6"/>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6"/>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6"/>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6"/>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6"/>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6"/>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6"/>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6"/>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6"/>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6"/>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6" name="Google Shape;1306;p26"/>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26"/>
            <p:cNvGrpSpPr/>
            <p:nvPr/>
          </p:nvGrpSpPr>
          <p:grpSpPr>
            <a:xfrm>
              <a:off x="854985" y="614305"/>
              <a:ext cx="1913983" cy="521706"/>
              <a:chOff x="489414" y="450012"/>
              <a:chExt cx="2153203" cy="586912"/>
            </a:xfrm>
          </p:grpSpPr>
          <p:sp>
            <p:nvSpPr>
              <p:cNvPr id="1308" name="Google Shape;1308;p26"/>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9" name="Google Shape;1309;p26"/>
              <p:cNvGrpSpPr/>
              <p:nvPr/>
            </p:nvGrpSpPr>
            <p:grpSpPr>
              <a:xfrm>
                <a:off x="584420" y="519414"/>
                <a:ext cx="1963411" cy="246971"/>
                <a:chOff x="571861" y="517439"/>
                <a:chExt cx="1963411" cy="246971"/>
              </a:xfrm>
            </p:grpSpPr>
            <p:sp>
              <p:nvSpPr>
                <p:cNvPr id="1310" name="Google Shape;1310;p26"/>
                <p:cNvSpPr/>
                <p:nvPr/>
              </p:nvSpPr>
              <p:spPr>
                <a:xfrm>
                  <a:off x="571861" y="517439"/>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6"/>
                <p:cNvSpPr/>
                <p:nvPr/>
              </p:nvSpPr>
              <p:spPr>
                <a:xfrm>
                  <a:off x="949850" y="517474"/>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170644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208501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2401823" y="517474"/>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grpSp>
        <p:grpSp>
          <p:nvGrpSpPr>
            <p:cNvPr id="1316" name="Google Shape;1316;p26"/>
            <p:cNvGrpSpPr/>
            <p:nvPr/>
          </p:nvGrpSpPr>
          <p:grpSpPr>
            <a:xfrm>
              <a:off x="326493" y="614305"/>
              <a:ext cx="291050" cy="657525"/>
              <a:chOff x="7875018" y="1882075"/>
              <a:chExt cx="291050" cy="657525"/>
            </a:xfrm>
          </p:grpSpPr>
          <p:sp>
            <p:nvSpPr>
              <p:cNvPr id="1317" name="Google Shape;1317;p26"/>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6"/>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9" name="Google Shape;1319;p26"/>
            <p:cNvGrpSpPr/>
            <p:nvPr/>
          </p:nvGrpSpPr>
          <p:grpSpPr>
            <a:xfrm>
              <a:off x="3006410" y="614305"/>
              <a:ext cx="5811959" cy="505416"/>
              <a:chOff x="2258298" y="3894721"/>
              <a:chExt cx="3784567" cy="505416"/>
            </a:xfrm>
          </p:grpSpPr>
          <p:cxnSp>
            <p:nvCxnSpPr>
              <p:cNvPr id="1320" name="Google Shape;1320;p26"/>
              <p:cNvCxnSpPr/>
              <p:nvPr/>
            </p:nvCxnSpPr>
            <p:spPr>
              <a:xfrm>
                <a:off x="2258365" y="4231665"/>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1" name="Google Shape;1321;p26"/>
              <p:cNvCxnSpPr/>
              <p:nvPr/>
            </p:nvCxnSpPr>
            <p:spPr>
              <a:xfrm>
                <a:off x="2258365" y="4400137"/>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2" name="Google Shape;1322;p26"/>
              <p:cNvCxnSpPr/>
              <p:nvPr/>
            </p:nvCxnSpPr>
            <p:spPr>
              <a:xfrm>
                <a:off x="2258298" y="3894721"/>
                <a:ext cx="3784500" cy="0"/>
              </a:xfrm>
              <a:prstGeom prst="straightConnector1">
                <a:avLst/>
              </a:prstGeom>
              <a:noFill/>
              <a:ln w="19050" cap="flat" cmpd="sng">
                <a:solidFill>
                  <a:schemeClr val="dk1"/>
                </a:solidFill>
                <a:prstDash val="dot"/>
                <a:round/>
                <a:headEnd type="none" w="med" len="med"/>
                <a:tailEnd type="none" w="med" len="med"/>
              </a:ln>
            </p:spPr>
          </p:cxnSp>
          <p:cxnSp>
            <p:nvCxnSpPr>
              <p:cNvPr id="1323" name="Google Shape;1323;p26"/>
              <p:cNvCxnSpPr/>
              <p:nvPr/>
            </p:nvCxnSpPr>
            <p:spPr>
              <a:xfrm>
                <a:off x="2258298" y="4063193"/>
                <a:ext cx="3784500" cy="0"/>
              </a:xfrm>
              <a:prstGeom prst="straightConnector1">
                <a:avLst/>
              </a:prstGeom>
              <a:noFill/>
              <a:ln w="19050" cap="flat" cmpd="sng">
                <a:solidFill>
                  <a:schemeClr val="dk1"/>
                </a:solidFill>
                <a:prstDash val="dot"/>
                <a:round/>
                <a:headEnd type="none" w="med" len="med"/>
                <a:tailEnd type="none" w="med" len="med"/>
              </a:ln>
            </p:spPr>
          </p:cxnSp>
        </p:grpSp>
        <p:grpSp>
          <p:nvGrpSpPr>
            <p:cNvPr id="1324" name="Google Shape;1324;p26"/>
            <p:cNvGrpSpPr/>
            <p:nvPr/>
          </p:nvGrpSpPr>
          <p:grpSpPr>
            <a:xfrm>
              <a:off x="4103869" y="4501200"/>
              <a:ext cx="4714500" cy="332400"/>
              <a:chOff x="4122875" y="4098725"/>
              <a:chExt cx="4714500" cy="332400"/>
            </a:xfrm>
          </p:grpSpPr>
          <p:sp>
            <p:nvSpPr>
              <p:cNvPr id="1325" name="Google Shape;1325;p26"/>
              <p:cNvSpPr/>
              <p:nvPr/>
            </p:nvSpPr>
            <p:spPr>
              <a:xfrm>
                <a:off x="4122875" y="4098725"/>
                <a:ext cx="47145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6"/>
              <p:cNvSpPr/>
              <p:nvPr/>
            </p:nvSpPr>
            <p:spPr>
              <a:xfrm rot="5400000">
                <a:off x="4223375" y="4196525"/>
                <a:ext cx="158400" cy="136800"/>
              </a:xfrm>
              <a:prstGeom prst="triangle">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7" name="Google Shape;1327;p26"/>
              <p:cNvGrpSpPr/>
              <p:nvPr/>
            </p:nvGrpSpPr>
            <p:grpSpPr>
              <a:xfrm>
                <a:off x="4515789" y="4196525"/>
                <a:ext cx="4096800" cy="136800"/>
                <a:chOff x="4535725" y="4196525"/>
                <a:chExt cx="4096800" cy="136800"/>
              </a:xfrm>
            </p:grpSpPr>
            <p:cxnSp>
              <p:nvCxnSpPr>
                <p:cNvPr id="1328" name="Google Shape;1328;p26"/>
                <p:cNvCxnSpPr/>
                <p:nvPr/>
              </p:nvCxnSpPr>
              <p:spPr>
                <a:xfrm>
                  <a:off x="4535725" y="4267000"/>
                  <a:ext cx="4096800" cy="0"/>
                </a:xfrm>
                <a:prstGeom prst="straightConnector1">
                  <a:avLst/>
                </a:prstGeom>
                <a:noFill/>
                <a:ln w="19050" cap="flat" cmpd="sng">
                  <a:solidFill>
                    <a:schemeClr val="dk1"/>
                  </a:solidFill>
                  <a:prstDash val="solid"/>
                  <a:round/>
                  <a:headEnd type="none" w="med" len="med"/>
                  <a:tailEnd type="none" w="med" len="med"/>
                </a:ln>
              </p:spPr>
            </p:cxnSp>
            <p:sp>
              <p:nvSpPr>
                <p:cNvPr id="1329" name="Google Shape;1329;p26"/>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grpSp>
        <p:nvGrpSpPr>
          <p:cNvPr id="68" name="Google Shape;68;p3"/>
          <p:cNvGrpSpPr/>
          <p:nvPr/>
        </p:nvGrpSpPr>
        <p:grpSpPr>
          <a:xfrm>
            <a:off x="342625" y="322050"/>
            <a:ext cx="8494750" cy="4499400"/>
            <a:chOff x="342625" y="322050"/>
            <a:chExt cx="8494750" cy="4499400"/>
          </a:xfrm>
        </p:grpSpPr>
        <p:grpSp>
          <p:nvGrpSpPr>
            <p:cNvPr id="69" name="Google Shape;69;p3"/>
            <p:cNvGrpSpPr/>
            <p:nvPr/>
          </p:nvGrpSpPr>
          <p:grpSpPr>
            <a:xfrm>
              <a:off x="342625" y="322050"/>
              <a:ext cx="1774253" cy="4499400"/>
              <a:chOff x="4336300" y="1354950"/>
              <a:chExt cx="1774253" cy="4499400"/>
            </a:xfrm>
          </p:grpSpPr>
          <p:sp>
            <p:nvSpPr>
              <p:cNvPr id="70" name="Google Shape;70;p3"/>
              <p:cNvSpPr/>
              <p:nvPr/>
            </p:nvSpPr>
            <p:spPr>
              <a:xfrm>
                <a:off x="4336300" y="1354950"/>
                <a:ext cx="1774200" cy="4499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 name="Google Shape;71;p3"/>
              <p:cNvGrpSpPr/>
              <p:nvPr/>
            </p:nvGrpSpPr>
            <p:grpSpPr>
              <a:xfrm>
                <a:off x="4336300" y="1354950"/>
                <a:ext cx="1774253" cy="270554"/>
                <a:chOff x="4632152" y="1147729"/>
                <a:chExt cx="1774253" cy="270554"/>
              </a:xfrm>
            </p:grpSpPr>
            <p:sp>
              <p:nvSpPr>
                <p:cNvPr id="72" name="Google Shape;72;p3"/>
                <p:cNvSpPr/>
                <p:nvPr/>
              </p:nvSpPr>
              <p:spPr>
                <a:xfrm>
                  <a:off x="4632152" y="1147729"/>
                  <a:ext cx="1774253"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3"/>
                <p:cNvGrpSpPr/>
                <p:nvPr/>
              </p:nvGrpSpPr>
              <p:grpSpPr>
                <a:xfrm>
                  <a:off x="6202848" y="1213287"/>
                  <a:ext cx="139356" cy="139356"/>
                  <a:chOff x="3300229" y="786025"/>
                  <a:chExt cx="116275" cy="116275"/>
                </a:xfrm>
              </p:grpSpPr>
              <p:sp>
                <p:nvSpPr>
                  <p:cNvPr id="74" name="Google Shape;74;p3"/>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7" name="Google Shape;77;p3"/>
            <p:cNvGrpSpPr/>
            <p:nvPr/>
          </p:nvGrpSpPr>
          <p:grpSpPr>
            <a:xfrm>
              <a:off x="7463172" y="322050"/>
              <a:ext cx="1331775" cy="874238"/>
              <a:chOff x="7712444" y="104700"/>
              <a:chExt cx="1331775" cy="874238"/>
            </a:xfrm>
          </p:grpSpPr>
          <p:grpSp>
            <p:nvGrpSpPr>
              <p:cNvPr id="78" name="Google Shape;78;p3"/>
              <p:cNvGrpSpPr/>
              <p:nvPr/>
            </p:nvGrpSpPr>
            <p:grpSpPr>
              <a:xfrm>
                <a:off x="7864844" y="104700"/>
                <a:ext cx="1179375" cy="726475"/>
                <a:chOff x="1510375" y="4002500"/>
                <a:chExt cx="1179375" cy="726475"/>
              </a:xfrm>
            </p:grpSpPr>
            <p:sp>
              <p:nvSpPr>
                <p:cNvPr id="79" name="Google Shape;79;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3"/>
              <p:cNvGrpSpPr/>
              <p:nvPr/>
            </p:nvGrpSpPr>
            <p:grpSpPr>
              <a:xfrm>
                <a:off x="7788644" y="180900"/>
                <a:ext cx="1179375" cy="726475"/>
                <a:chOff x="1510375" y="4002500"/>
                <a:chExt cx="1179375" cy="726475"/>
              </a:xfrm>
            </p:grpSpPr>
            <p:sp>
              <p:nvSpPr>
                <p:cNvPr id="91" name="Google Shape;91;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3"/>
              <p:cNvGrpSpPr/>
              <p:nvPr/>
            </p:nvGrpSpPr>
            <p:grpSpPr>
              <a:xfrm>
                <a:off x="7712444" y="252463"/>
                <a:ext cx="1179375" cy="726475"/>
                <a:chOff x="1510375" y="4002500"/>
                <a:chExt cx="1179375" cy="726475"/>
              </a:xfrm>
            </p:grpSpPr>
            <p:sp>
              <p:nvSpPr>
                <p:cNvPr id="103" name="Google Shape;103;p3"/>
                <p:cNvSpPr/>
                <p:nvPr/>
              </p:nvSpPr>
              <p:spPr>
                <a:xfrm>
                  <a:off x="2068900" y="4498700"/>
                  <a:ext cx="532725" cy="230275"/>
                </a:xfrm>
                <a:custGeom>
                  <a:avLst/>
                  <a:gdLst/>
                  <a:ahLst/>
                  <a:cxnLst/>
                  <a:rect l="l" t="t" r="r" b="b"/>
                  <a:pathLst>
                    <a:path w="21309" h="9211" fill="none" extrusionOk="0">
                      <a:moveTo>
                        <a:pt x="1" y="1"/>
                      </a:moveTo>
                      <a:lnTo>
                        <a:pt x="21308" y="1"/>
                      </a:lnTo>
                      <a:lnTo>
                        <a:pt x="21308" y="9211"/>
                      </a:lnTo>
                      <a:lnTo>
                        <a:pt x="1"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068900" y="4498700"/>
                  <a:ext cx="532725" cy="230275"/>
                </a:xfrm>
                <a:custGeom>
                  <a:avLst/>
                  <a:gdLst/>
                  <a:ahLst/>
                  <a:cxnLst/>
                  <a:rect l="l" t="t" r="r" b="b"/>
                  <a:pathLst>
                    <a:path w="21309" h="9211" extrusionOk="0">
                      <a:moveTo>
                        <a:pt x="1" y="1"/>
                      </a:moveTo>
                      <a:lnTo>
                        <a:pt x="1" y="9211"/>
                      </a:lnTo>
                      <a:lnTo>
                        <a:pt x="21308" y="9211"/>
                      </a:lnTo>
                      <a:lnTo>
                        <a:pt x="21308" y="1"/>
                      </a:lnTo>
                      <a:close/>
                    </a:path>
                  </a:pathLst>
                </a:custGeom>
                <a:solidFill>
                  <a:srgbClr val="A8A9BC"/>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183650" y="4567100"/>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183650" y="4649925"/>
                  <a:ext cx="303225" cy="25"/>
                </a:xfrm>
                <a:custGeom>
                  <a:avLst/>
                  <a:gdLst/>
                  <a:ahLst/>
                  <a:cxnLst/>
                  <a:rect l="l" t="t" r="r" b="b"/>
                  <a:pathLst>
                    <a:path w="12129" h="1" fill="none" extrusionOk="0">
                      <a:moveTo>
                        <a:pt x="0" y="0"/>
                      </a:moveTo>
                      <a:lnTo>
                        <a:pt x="12128"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510375" y="4002500"/>
                  <a:ext cx="1179375" cy="726475"/>
                </a:xfrm>
                <a:custGeom>
                  <a:avLst/>
                  <a:gdLst/>
                  <a:ahLst/>
                  <a:cxnLst/>
                  <a:rect l="l" t="t" r="r" b="b"/>
                  <a:pathLst>
                    <a:path w="47175" h="29059" extrusionOk="0">
                      <a:moveTo>
                        <a:pt x="1" y="0"/>
                      </a:moveTo>
                      <a:lnTo>
                        <a:pt x="1" y="29059"/>
                      </a:lnTo>
                      <a:lnTo>
                        <a:pt x="47175" y="29059"/>
                      </a:lnTo>
                      <a:lnTo>
                        <a:pt x="47175"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10375" y="4002500"/>
                  <a:ext cx="1179375" cy="726475"/>
                </a:xfrm>
                <a:custGeom>
                  <a:avLst/>
                  <a:gdLst/>
                  <a:ahLst/>
                  <a:cxnLst/>
                  <a:rect l="l" t="t" r="r" b="b"/>
                  <a:pathLst>
                    <a:path w="47175" h="29059" fill="none" extrusionOk="0">
                      <a:moveTo>
                        <a:pt x="1" y="0"/>
                      </a:moveTo>
                      <a:lnTo>
                        <a:pt x="47175" y="0"/>
                      </a:lnTo>
                      <a:lnTo>
                        <a:pt x="47175" y="29059"/>
                      </a:lnTo>
                      <a:lnTo>
                        <a:pt x="1" y="29059"/>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510375" y="4002500"/>
                  <a:ext cx="1179375" cy="363250"/>
                </a:xfrm>
                <a:custGeom>
                  <a:avLst/>
                  <a:gdLst/>
                  <a:ahLst/>
                  <a:cxnLst/>
                  <a:rect l="l" t="t" r="r" b="b"/>
                  <a:pathLst>
                    <a:path w="47175" h="14530" extrusionOk="0">
                      <a:moveTo>
                        <a:pt x="1" y="0"/>
                      </a:moveTo>
                      <a:lnTo>
                        <a:pt x="23588" y="14529"/>
                      </a:lnTo>
                      <a:lnTo>
                        <a:pt x="47175" y="0"/>
                      </a:lnTo>
                      <a:close/>
                    </a:path>
                  </a:pathLst>
                </a:custGeom>
                <a:solidFill>
                  <a:schemeClr val="accent3"/>
                </a:solid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1833350" y="4498700"/>
                  <a:ext cx="532700" cy="230275"/>
                </a:xfrm>
                <a:custGeom>
                  <a:avLst/>
                  <a:gdLst/>
                  <a:ahLst/>
                  <a:cxnLst/>
                  <a:rect l="l" t="t" r="r" b="b"/>
                  <a:pathLst>
                    <a:path w="21308" h="9211" fill="none" extrusionOk="0">
                      <a:moveTo>
                        <a:pt x="0" y="1"/>
                      </a:moveTo>
                      <a:lnTo>
                        <a:pt x="21307" y="1"/>
                      </a:lnTo>
                      <a:lnTo>
                        <a:pt x="21307" y="9211"/>
                      </a:lnTo>
                      <a:lnTo>
                        <a:pt x="0" y="921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833350" y="4498700"/>
                  <a:ext cx="532700" cy="230275"/>
                </a:xfrm>
                <a:custGeom>
                  <a:avLst/>
                  <a:gdLst/>
                  <a:ahLst/>
                  <a:cxnLst/>
                  <a:rect l="l" t="t" r="r" b="b"/>
                  <a:pathLst>
                    <a:path w="21308" h="9211" extrusionOk="0">
                      <a:moveTo>
                        <a:pt x="0" y="1"/>
                      </a:moveTo>
                      <a:lnTo>
                        <a:pt x="0" y="9211"/>
                      </a:lnTo>
                      <a:lnTo>
                        <a:pt x="21307" y="9211"/>
                      </a:lnTo>
                      <a:lnTo>
                        <a:pt x="21307"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948075" y="4574576"/>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948075" y="4657401"/>
                  <a:ext cx="303225" cy="25"/>
                </a:xfrm>
                <a:custGeom>
                  <a:avLst/>
                  <a:gdLst/>
                  <a:ahLst/>
                  <a:cxnLst/>
                  <a:rect l="l" t="t" r="r" b="b"/>
                  <a:pathLst>
                    <a:path w="12129" h="1" fill="none" extrusionOk="0">
                      <a:moveTo>
                        <a:pt x="1" y="0"/>
                      </a:moveTo>
                      <a:lnTo>
                        <a:pt x="12129"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4" name="Google Shape;114;p3"/>
            <p:cNvGrpSpPr/>
            <p:nvPr/>
          </p:nvGrpSpPr>
          <p:grpSpPr>
            <a:xfrm>
              <a:off x="2349839" y="3921264"/>
              <a:ext cx="1540067" cy="687298"/>
              <a:chOff x="-363350" y="-51188"/>
              <a:chExt cx="1540067" cy="687298"/>
            </a:xfrm>
          </p:grpSpPr>
          <p:sp>
            <p:nvSpPr>
              <p:cNvPr id="115" name="Google Shape;115;p3"/>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 name="Google Shape;120;p3"/>
              <p:cNvGrpSpPr/>
              <p:nvPr/>
            </p:nvGrpSpPr>
            <p:grpSpPr>
              <a:xfrm>
                <a:off x="-363350" y="-51188"/>
                <a:ext cx="1540067" cy="687298"/>
                <a:chOff x="-363350" y="-51188"/>
                <a:chExt cx="1540067" cy="687298"/>
              </a:xfrm>
            </p:grpSpPr>
            <p:sp>
              <p:nvSpPr>
                <p:cNvPr id="121" name="Google Shape;121;p3"/>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3"/>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8276093" y="2242975"/>
              <a:ext cx="291050" cy="657525"/>
              <a:chOff x="7875018" y="1882075"/>
              <a:chExt cx="291050" cy="657525"/>
            </a:xfrm>
          </p:grpSpPr>
          <p:sp>
            <p:nvSpPr>
              <p:cNvPr id="153" name="Google Shape;153;p3"/>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55;p3"/>
            <p:cNvGrpSpPr/>
            <p:nvPr/>
          </p:nvGrpSpPr>
          <p:grpSpPr>
            <a:xfrm>
              <a:off x="2365632" y="691023"/>
              <a:ext cx="4848787" cy="505416"/>
              <a:chOff x="2258298" y="3894721"/>
              <a:chExt cx="3784567" cy="505416"/>
            </a:xfrm>
          </p:grpSpPr>
          <p:cxnSp>
            <p:nvCxnSpPr>
              <p:cNvPr id="156" name="Google Shape;156;p3"/>
              <p:cNvCxnSpPr/>
              <p:nvPr/>
            </p:nvCxnSpPr>
            <p:spPr>
              <a:xfrm>
                <a:off x="2258365" y="4231665"/>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7" name="Google Shape;157;p3"/>
              <p:cNvCxnSpPr/>
              <p:nvPr/>
            </p:nvCxnSpPr>
            <p:spPr>
              <a:xfrm>
                <a:off x="2258365" y="4400137"/>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8" name="Google Shape;158;p3"/>
              <p:cNvCxnSpPr/>
              <p:nvPr/>
            </p:nvCxnSpPr>
            <p:spPr>
              <a:xfrm>
                <a:off x="2258298" y="3894721"/>
                <a:ext cx="3784500" cy="0"/>
              </a:xfrm>
              <a:prstGeom prst="straightConnector1">
                <a:avLst/>
              </a:prstGeom>
              <a:noFill/>
              <a:ln w="19050" cap="flat" cmpd="sng">
                <a:solidFill>
                  <a:schemeClr val="lt2"/>
                </a:solidFill>
                <a:prstDash val="dot"/>
                <a:round/>
                <a:headEnd type="none" w="med" len="med"/>
                <a:tailEnd type="none" w="med" len="med"/>
              </a:ln>
            </p:spPr>
          </p:cxnSp>
          <p:cxnSp>
            <p:nvCxnSpPr>
              <p:cNvPr id="159" name="Google Shape;159;p3"/>
              <p:cNvCxnSpPr/>
              <p:nvPr/>
            </p:nvCxnSpPr>
            <p:spPr>
              <a:xfrm>
                <a:off x="2258298" y="4063193"/>
                <a:ext cx="3784500" cy="0"/>
              </a:xfrm>
              <a:prstGeom prst="straightConnector1">
                <a:avLst/>
              </a:prstGeom>
              <a:noFill/>
              <a:ln w="19050" cap="flat" cmpd="sng">
                <a:solidFill>
                  <a:schemeClr val="lt2"/>
                </a:solidFill>
                <a:prstDash val="dot"/>
                <a:round/>
                <a:headEnd type="none" w="med" len="med"/>
                <a:tailEnd type="none" w="med" len="med"/>
              </a:ln>
            </p:spPr>
          </p:cxnSp>
        </p:grpSp>
        <p:grpSp>
          <p:nvGrpSpPr>
            <p:cNvPr id="160" name="Google Shape;160;p3"/>
            <p:cNvGrpSpPr/>
            <p:nvPr/>
          </p:nvGrpSpPr>
          <p:grpSpPr>
            <a:xfrm>
              <a:off x="4122875" y="4098725"/>
              <a:ext cx="4714500" cy="629464"/>
              <a:chOff x="4122875" y="4098725"/>
              <a:chExt cx="4714500" cy="629464"/>
            </a:xfrm>
          </p:grpSpPr>
          <p:grpSp>
            <p:nvGrpSpPr>
              <p:cNvPr id="161" name="Google Shape;161;p3"/>
              <p:cNvGrpSpPr/>
              <p:nvPr/>
            </p:nvGrpSpPr>
            <p:grpSpPr>
              <a:xfrm>
                <a:off x="4122875" y="4098725"/>
                <a:ext cx="4714500" cy="332400"/>
                <a:chOff x="4122875" y="4098725"/>
                <a:chExt cx="4714500" cy="332400"/>
              </a:xfrm>
            </p:grpSpPr>
            <p:sp>
              <p:nvSpPr>
                <p:cNvPr id="162" name="Google Shape;162;p3"/>
                <p:cNvSpPr/>
                <p:nvPr/>
              </p:nvSpPr>
              <p:spPr>
                <a:xfrm>
                  <a:off x="4122875" y="4098725"/>
                  <a:ext cx="47145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rot="5400000">
                  <a:off x="4223375" y="4196525"/>
                  <a:ext cx="158400" cy="136800"/>
                </a:xfrm>
                <a:prstGeom prst="triangle">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3"/>
                <p:cNvGrpSpPr/>
                <p:nvPr/>
              </p:nvGrpSpPr>
              <p:grpSpPr>
                <a:xfrm>
                  <a:off x="4515789" y="4196525"/>
                  <a:ext cx="4096800" cy="136800"/>
                  <a:chOff x="4535725" y="4196525"/>
                  <a:chExt cx="4096800" cy="136800"/>
                </a:xfrm>
              </p:grpSpPr>
              <p:cxnSp>
                <p:nvCxnSpPr>
                  <p:cNvPr id="165" name="Google Shape;165;p3"/>
                  <p:cNvCxnSpPr/>
                  <p:nvPr/>
                </p:nvCxnSpPr>
                <p:spPr>
                  <a:xfrm>
                    <a:off x="4535725" y="4267000"/>
                    <a:ext cx="4096800" cy="0"/>
                  </a:xfrm>
                  <a:prstGeom prst="straightConnector1">
                    <a:avLst/>
                  </a:prstGeom>
                  <a:noFill/>
                  <a:ln w="19050" cap="flat" cmpd="sng">
                    <a:solidFill>
                      <a:schemeClr val="dk1"/>
                    </a:solidFill>
                    <a:prstDash val="solid"/>
                    <a:round/>
                    <a:headEnd type="none" w="med" len="med"/>
                    <a:tailEnd type="none" w="med" len="med"/>
                  </a:ln>
                </p:spPr>
              </p:cxnSp>
              <p:sp>
                <p:nvSpPr>
                  <p:cNvPr id="166" name="Google Shape;166;p3"/>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7" name="Google Shape;167;p3"/>
              <p:cNvSpPr/>
              <p:nvPr/>
            </p:nvSpPr>
            <p:spPr>
              <a:xfrm>
                <a:off x="7433279" y="425171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8" name="Google Shape;168;p3"/>
          <p:cNvSpPr txBox="1">
            <a:spLocks noGrp="1"/>
          </p:cNvSpPr>
          <p:nvPr>
            <p:ph type="title"/>
          </p:nvPr>
        </p:nvSpPr>
        <p:spPr>
          <a:xfrm>
            <a:off x="2349850" y="2011350"/>
            <a:ext cx="5515200" cy="926700"/>
          </a:xfrm>
          <a:prstGeom prst="rect">
            <a:avLst/>
          </a:prstGeom>
        </p:spPr>
        <p:txBody>
          <a:bodyPr spcFirstLastPara="1" wrap="square" lIns="91425" tIns="91425" rIns="91425" bIns="91425" anchor="ctr" anchorCtr="0">
            <a:noAutofit/>
          </a:bodyPr>
          <a:lstStyle>
            <a:lvl1pPr lvl="0" rtl="0">
              <a:spcBef>
                <a:spcPts val="0"/>
              </a:spcBef>
              <a:spcAft>
                <a:spcPts val="0"/>
              </a:spcAft>
              <a:buSzPts val="7000"/>
              <a:buNone/>
              <a:defRPr sz="6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69" name="Google Shape;169;p3"/>
          <p:cNvSpPr txBox="1">
            <a:spLocks noGrp="1"/>
          </p:cNvSpPr>
          <p:nvPr>
            <p:ph type="title" idx="2" hasCustomPrompt="1"/>
          </p:nvPr>
        </p:nvSpPr>
        <p:spPr>
          <a:xfrm>
            <a:off x="874788" y="2247779"/>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6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70" name="Google Shape;170;p3"/>
          <p:cNvSpPr txBox="1">
            <a:spLocks noGrp="1"/>
          </p:cNvSpPr>
          <p:nvPr>
            <p:ph type="subTitle" idx="1"/>
          </p:nvPr>
        </p:nvSpPr>
        <p:spPr>
          <a:xfrm>
            <a:off x="2349851" y="2974375"/>
            <a:ext cx="5515200" cy="332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800"/>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1"/>
        <p:cNvGrpSpPr/>
        <p:nvPr/>
      </p:nvGrpSpPr>
      <p:grpSpPr>
        <a:xfrm>
          <a:off x="0" y="0"/>
          <a:ext cx="0" cy="0"/>
          <a:chOff x="0" y="0"/>
          <a:chExt cx="0" cy="0"/>
        </a:xfrm>
      </p:grpSpPr>
      <p:grpSp>
        <p:nvGrpSpPr>
          <p:cNvPr id="172" name="Google Shape;172;p4"/>
          <p:cNvGrpSpPr/>
          <p:nvPr/>
        </p:nvGrpSpPr>
        <p:grpSpPr>
          <a:xfrm>
            <a:off x="76247" y="76209"/>
            <a:ext cx="8991507" cy="4991083"/>
            <a:chOff x="-25" y="152400"/>
            <a:chExt cx="8991507" cy="4991083"/>
          </a:xfrm>
        </p:grpSpPr>
        <p:sp>
          <p:nvSpPr>
            <p:cNvPr id="173" name="Google Shape;173;p4"/>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4"/>
            <p:cNvGrpSpPr/>
            <p:nvPr/>
          </p:nvGrpSpPr>
          <p:grpSpPr>
            <a:xfrm>
              <a:off x="8788026" y="217953"/>
              <a:ext cx="139356" cy="139356"/>
              <a:chOff x="3300229" y="786025"/>
              <a:chExt cx="116275" cy="116275"/>
            </a:xfrm>
          </p:grpSpPr>
          <p:sp>
            <p:nvSpPr>
              <p:cNvPr id="176" name="Google Shape;176;p4"/>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9" name="Google Shape;179;p4"/>
          <p:cNvSpPr txBox="1">
            <a:spLocks noGrp="1"/>
          </p:cNvSpPr>
          <p:nvPr>
            <p:ph type="body" idx="1"/>
          </p:nvPr>
        </p:nvSpPr>
        <p:spPr>
          <a:xfrm>
            <a:off x="617550" y="1260635"/>
            <a:ext cx="7908900" cy="3471000"/>
          </a:xfrm>
          <a:prstGeom prst="rect">
            <a:avLst/>
          </a:prstGeom>
        </p:spPr>
        <p:txBody>
          <a:bodyPr spcFirstLastPara="1" wrap="square" lIns="91425" tIns="91425" rIns="91425" bIns="91425" anchor="ctr" anchorCtr="0">
            <a:noAutofit/>
          </a:bodyPr>
          <a:lstStyle>
            <a:lvl1pPr marL="457200" lvl="0" indent="-304800">
              <a:lnSpc>
                <a:spcPct val="100000"/>
              </a:lnSpc>
              <a:spcBef>
                <a:spcPts val="0"/>
              </a:spcBef>
              <a:spcAft>
                <a:spcPts val="0"/>
              </a:spcAft>
              <a:buClr>
                <a:schemeClr val="accent6"/>
              </a:buClr>
              <a:buSzPts val="1200"/>
              <a:buAutoNum type="arabicPeriod"/>
              <a:defRPr sz="1200"/>
            </a:lvl1pPr>
            <a:lvl2pPr marL="914400" lvl="1" indent="-304800">
              <a:lnSpc>
                <a:spcPct val="100000"/>
              </a:lnSpc>
              <a:spcBef>
                <a:spcPts val="0"/>
              </a:spcBef>
              <a:spcAft>
                <a:spcPts val="0"/>
              </a:spcAft>
              <a:buClr>
                <a:srgbClr val="434343"/>
              </a:buClr>
              <a:buSzPts val="1200"/>
              <a:buFont typeface="Roboto Condensed Light"/>
              <a:buAutoNum type="alphaLcPeriod"/>
              <a:defRPr sz="1200"/>
            </a:lvl2pPr>
            <a:lvl3pPr marL="1371600" lvl="2" indent="-304800">
              <a:lnSpc>
                <a:spcPct val="100000"/>
              </a:lnSpc>
              <a:spcBef>
                <a:spcPts val="0"/>
              </a:spcBef>
              <a:spcAft>
                <a:spcPts val="0"/>
              </a:spcAft>
              <a:buClr>
                <a:srgbClr val="434343"/>
              </a:buClr>
              <a:buSzPts val="1200"/>
              <a:buFont typeface="Roboto Condensed Light"/>
              <a:buAutoNum type="romanLcPeriod"/>
              <a:defRPr sz="1200"/>
            </a:lvl3pPr>
            <a:lvl4pPr marL="1828800" lvl="3" indent="-304800">
              <a:lnSpc>
                <a:spcPct val="100000"/>
              </a:lnSpc>
              <a:spcBef>
                <a:spcPts val="0"/>
              </a:spcBef>
              <a:spcAft>
                <a:spcPts val="0"/>
              </a:spcAft>
              <a:buClr>
                <a:srgbClr val="434343"/>
              </a:buClr>
              <a:buSzPts val="1200"/>
              <a:buFont typeface="Roboto Condensed Light"/>
              <a:buAutoNum type="arabicPeriod"/>
              <a:defRPr sz="1200"/>
            </a:lvl4pPr>
            <a:lvl5pPr marL="2286000" lvl="4" indent="-304800">
              <a:lnSpc>
                <a:spcPct val="100000"/>
              </a:lnSpc>
              <a:spcBef>
                <a:spcPts val="0"/>
              </a:spcBef>
              <a:spcAft>
                <a:spcPts val="0"/>
              </a:spcAft>
              <a:buClr>
                <a:srgbClr val="434343"/>
              </a:buClr>
              <a:buSzPts val="1200"/>
              <a:buFont typeface="Roboto Condensed Light"/>
              <a:buAutoNum type="alphaLcPeriod"/>
              <a:defRPr sz="1200"/>
            </a:lvl5pPr>
            <a:lvl6pPr marL="2743200" lvl="5" indent="-304800">
              <a:lnSpc>
                <a:spcPct val="100000"/>
              </a:lnSpc>
              <a:spcBef>
                <a:spcPts val="0"/>
              </a:spcBef>
              <a:spcAft>
                <a:spcPts val="0"/>
              </a:spcAft>
              <a:buClr>
                <a:srgbClr val="434343"/>
              </a:buClr>
              <a:buSzPts val="1200"/>
              <a:buFont typeface="Roboto Condensed Light"/>
              <a:buAutoNum type="romanLcPeriod"/>
              <a:defRPr sz="1200"/>
            </a:lvl6pPr>
            <a:lvl7pPr marL="3200400" lvl="6" indent="-304800">
              <a:lnSpc>
                <a:spcPct val="100000"/>
              </a:lnSpc>
              <a:spcBef>
                <a:spcPts val="0"/>
              </a:spcBef>
              <a:spcAft>
                <a:spcPts val="0"/>
              </a:spcAft>
              <a:buClr>
                <a:srgbClr val="434343"/>
              </a:buClr>
              <a:buSzPts val="1200"/>
              <a:buFont typeface="Roboto Condensed Light"/>
              <a:buAutoNum type="arabicPeriod"/>
              <a:defRPr sz="1200"/>
            </a:lvl7pPr>
            <a:lvl8pPr marL="3657600" lvl="7" indent="-304800">
              <a:lnSpc>
                <a:spcPct val="100000"/>
              </a:lnSpc>
              <a:spcBef>
                <a:spcPts val="0"/>
              </a:spcBef>
              <a:spcAft>
                <a:spcPts val="0"/>
              </a:spcAft>
              <a:buClr>
                <a:srgbClr val="434343"/>
              </a:buClr>
              <a:buSzPts val="1200"/>
              <a:buFont typeface="Roboto Condensed Light"/>
              <a:buAutoNum type="alphaLcPeriod"/>
              <a:defRPr sz="1200"/>
            </a:lvl8pPr>
            <a:lvl9pPr marL="4114800" lvl="8" indent="-30480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180" name="Google Shape;180;p4"/>
          <p:cNvSpPr txBox="1">
            <a:spLocks noGrp="1"/>
          </p:cNvSpPr>
          <p:nvPr>
            <p:ph type="title"/>
          </p:nvPr>
        </p:nvSpPr>
        <p:spPr>
          <a:xfrm>
            <a:off x="617550" y="556400"/>
            <a:ext cx="66513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81" name="Google Shape;181;p4"/>
          <p:cNvGrpSpPr/>
          <p:nvPr/>
        </p:nvGrpSpPr>
        <p:grpSpPr>
          <a:xfrm>
            <a:off x="7611021" y="496717"/>
            <a:ext cx="1316416" cy="786329"/>
            <a:chOff x="7611021" y="496717"/>
            <a:chExt cx="1316416" cy="786329"/>
          </a:xfrm>
        </p:grpSpPr>
        <p:grpSp>
          <p:nvGrpSpPr>
            <p:cNvPr id="182" name="Google Shape;182;p4"/>
            <p:cNvGrpSpPr/>
            <p:nvPr/>
          </p:nvGrpSpPr>
          <p:grpSpPr>
            <a:xfrm>
              <a:off x="7611021" y="496717"/>
              <a:ext cx="1316416" cy="587453"/>
              <a:chOff x="7611021" y="496717"/>
              <a:chExt cx="1316416" cy="587453"/>
            </a:xfrm>
          </p:grpSpPr>
          <p:sp>
            <p:nvSpPr>
              <p:cNvPr id="183" name="Google Shape;183;p4"/>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4"/>
            <p:cNvGrpSpPr/>
            <p:nvPr/>
          </p:nvGrpSpPr>
          <p:grpSpPr>
            <a:xfrm>
              <a:off x="8002933" y="728346"/>
              <a:ext cx="554700" cy="554700"/>
              <a:chOff x="8002933" y="728346"/>
              <a:chExt cx="554700" cy="554700"/>
            </a:xfrm>
          </p:grpSpPr>
          <p:grpSp>
            <p:nvGrpSpPr>
              <p:cNvPr id="220" name="Google Shape;220;p4"/>
              <p:cNvGrpSpPr/>
              <p:nvPr/>
            </p:nvGrpSpPr>
            <p:grpSpPr>
              <a:xfrm>
                <a:off x="8002933" y="728346"/>
                <a:ext cx="554700" cy="554700"/>
                <a:chOff x="-388475" y="881425"/>
                <a:chExt cx="554700" cy="554700"/>
              </a:xfrm>
            </p:grpSpPr>
            <p:sp>
              <p:nvSpPr>
                <p:cNvPr id="221" name="Google Shape;221;p4"/>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4"/>
              <p:cNvGrpSpPr/>
              <p:nvPr/>
            </p:nvGrpSpPr>
            <p:grpSpPr>
              <a:xfrm>
                <a:off x="8102431" y="884995"/>
                <a:ext cx="280923" cy="315449"/>
                <a:chOff x="6276025" y="3812400"/>
                <a:chExt cx="416800" cy="468025"/>
              </a:xfrm>
            </p:grpSpPr>
            <p:sp>
              <p:nvSpPr>
                <p:cNvPr id="224" name="Google Shape;224;p4"/>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5" name="Google Shape;225;p4"/>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6" name="Google Shape;226;p4"/>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7" name="Google Shape;227;p4"/>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8"/>
        <p:cNvGrpSpPr/>
        <p:nvPr/>
      </p:nvGrpSpPr>
      <p:grpSpPr>
        <a:xfrm>
          <a:off x="0" y="0"/>
          <a:ext cx="0" cy="0"/>
          <a:chOff x="0" y="0"/>
          <a:chExt cx="0" cy="0"/>
        </a:xfrm>
      </p:grpSpPr>
      <p:grpSp>
        <p:nvGrpSpPr>
          <p:cNvPr id="249" name="Google Shape;249;p6"/>
          <p:cNvGrpSpPr/>
          <p:nvPr/>
        </p:nvGrpSpPr>
        <p:grpSpPr>
          <a:xfrm>
            <a:off x="76247" y="76209"/>
            <a:ext cx="8991507" cy="4991083"/>
            <a:chOff x="-25" y="152400"/>
            <a:chExt cx="8991507" cy="4991083"/>
          </a:xfrm>
        </p:grpSpPr>
        <p:sp>
          <p:nvSpPr>
            <p:cNvPr id="250" name="Google Shape;250;p6"/>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 name="Google Shape;252;p6"/>
            <p:cNvGrpSpPr/>
            <p:nvPr/>
          </p:nvGrpSpPr>
          <p:grpSpPr>
            <a:xfrm>
              <a:off x="8788026" y="217953"/>
              <a:ext cx="139356" cy="139356"/>
              <a:chOff x="3300229" y="786025"/>
              <a:chExt cx="116275" cy="116275"/>
            </a:xfrm>
          </p:grpSpPr>
          <p:sp>
            <p:nvSpPr>
              <p:cNvPr id="253" name="Google Shape;253;p6"/>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6" name="Google Shape;256;p6"/>
          <p:cNvSpPr txBox="1">
            <a:spLocks noGrp="1"/>
          </p:cNvSpPr>
          <p:nvPr>
            <p:ph type="title"/>
          </p:nvPr>
        </p:nvSpPr>
        <p:spPr>
          <a:xfrm>
            <a:off x="617550" y="556400"/>
            <a:ext cx="63255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257" name="Google Shape;257;p6"/>
          <p:cNvGrpSpPr/>
          <p:nvPr/>
        </p:nvGrpSpPr>
        <p:grpSpPr>
          <a:xfrm>
            <a:off x="7611021" y="496717"/>
            <a:ext cx="1316416" cy="587453"/>
            <a:chOff x="7611021" y="496717"/>
            <a:chExt cx="1316416" cy="587453"/>
          </a:xfrm>
        </p:grpSpPr>
        <p:sp>
          <p:nvSpPr>
            <p:cNvPr id="258" name="Google Shape;258;p6"/>
            <p:cNvSpPr/>
            <p:nvPr/>
          </p:nvSpPr>
          <p:spPr>
            <a:xfrm rot="-5400000">
              <a:off x="761048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7651175"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rot="-5400000">
              <a:off x="7857902" y="537402"/>
              <a:ext cx="81407" cy="37"/>
            </a:xfrm>
            <a:custGeom>
              <a:avLst/>
              <a:gdLst/>
              <a:ahLst/>
              <a:cxnLst/>
              <a:rect l="l" t="t" r="r" b="b"/>
              <a:pathLst>
                <a:path w="2220" h="1" fill="none" extrusionOk="0">
                  <a:moveTo>
                    <a:pt x="2219" y="1"/>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89807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rot="-5400000">
              <a:off x="8104251"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8145523"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rot="-5400000">
              <a:off x="8351700"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392386" y="496717"/>
              <a:ext cx="0" cy="80307"/>
            </a:xfrm>
            <a:custGeom>
              <a:avLst/>
              <a:gdLst/>
              <a:ahLst/>
              <a:cxnLst/>
              <a:rect l="l" t="t" r="r" b="b"/>
              <a:pathLst>
                <a:path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rot="-5400000">
              <a:off x="8599149"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639285"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rot="-5400000">
              <a:off x="8845462" y="537402"/>
              <a:ext cx="81407" cy="37"/>
            </a:xfrm>
            <a:custGeom>
              <a:avLst/>
              <a:gdLst/>
              <a:ahLst/>
              <a:cxnLst/>
              <a:rect l="l" t="t" r="r" b="b"/>
              <a:pathLst>
                <a:path w="2220" h="1" fill="none" extrusionOk="0">
                  <a:moveTo>
                    <a:pt x="2219" y="0"/>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886734" y="496167"/>
              <a:ext cx="0" cy="81407"/>
            </a:xfrm>
            <a:custGeom>
              <a:avLst/>
              <a:gdLst/>
              <a:ahLst/>
              <a:cxnLst/>
              <a:rect l="l" t="t" r="r" b="b"/>
              <a:pathLst>
                <a:path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5400000">
              <a:off x="761048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rot="-5400000">
              <a:off x="7651156"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5400000">
              <a:off x="7857902" y="790425"/>
              <a:ext cx="81407" cy="37"/>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5400000">
              <a:off x="789805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5400000">
              <a:off x="8104251"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rot="-5400000">
              <a:off x="814550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rot="-5400000">
              <a:off x="8351700"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rot="-5400000">
              <a:off x="8392367" y="749721"/>
              <a:ext cx="37" cy="80307"/>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rot="-5400000">
              <a:off x="8599149"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5400000">
              <a:off x="8639266"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rot="-5400000">
              <a:off x="8845462" y="790425"/>
              <a:ext cx="81407" cy="37"/>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rot="-5400000">
              <a:off x="8886715" y="749171"/>
              <a:ext cx="37" cy="81407"/>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5400000">
              <a:off x="761048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5400000">
              <a:off x="7651156"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rot="-5400000">
              <a:off x="7857902" y="1043448"/>
              <a:ext cx="81407" cy="37"/>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rot="-5400000">
              <a:off x="789805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rot="-5400000">
              <a:off x="8104251"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rot="-5400000">
              <a:off x="814550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rot="-5400000">
              <a:off x="8351700"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rot="-5400000">
              <a:off x="8392367" y="1003881"/>
              <a:ext cx="37" cy="80307"/>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rot="-5400000">
              <a:off x="8599149"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rot="-5400000">
              <a:off x="8639266"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rot="-5400000">
              <a:off x="8845462" y="1043448"/>
              <a:ext cx="81407" cy="37"/>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rot="-5400000">
              <a:off x="8886715" y="1003331"/>
              <a:ext cx="37" cy="81407"/>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4"/>
        <p:cNvGrpSpPr/>
        <p:nvPr/>
      </p:nvGrpSpPr>
      <p:grpSpPr>
        <a:xfrm>
          <a:off x="0" y="0"/>
          <a:ext cx="0" cy="0"/>
          <a:chOff x="0" y="0"/>
          <a:chExt cx="0" cy="0"/>
        </a:xfrm>
      </p:grpSpPr>
      <p:sp>
        <p:nvSpPr>
          <p:cNvPr id="295" name="Google Shape;295;p7"/>
          <p:cNvSpPr txBox="1">
            <a:spLocks noGrp="1"/>
          </p:cNvSpPr>
          <p:nvPr>
            <p:ph type="subTitle" idx="1"/>
          </p:nvPr>
        </p:nvSpPr>
        <p:spPr>
          <a:xfrm>
            <a:off x="4548490" y="2782950"/>
            <a:ext cx="2958900" cy="104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sp>
        <p:nvSpPr>
          <p:cNvPr id="296" name="Google Shape;296;p7"/>
          <p:cNvSpPr txBox="1">
            <a:spLocks noGrp="1"/>
          </p:cNvSpPr>
          <p:nvPr>
            <p:ph type="title"/>
          </p:nvPr>
        </p:nvSpPr>
        <p:spPr>
          <a:xfrm>
            <a:off x="4548490" y="1830478"/>
            <a:ext cx="2958900" cy="922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297" name="Google Shape;297;p7"/>
          <p:cNvGrpSpPr/>
          <p:nvPr/>
        </p:nvGrpSpPr>
        <p:grpSpPr>
          <a:xfrm>
            <a:off x="76247" y="76209"/>
            <a:ext cx="8991507" cy="4991083"/>
            <a:chOff x="-25" y="152400"/>
            <a:chExt cx="8991507" cy="4991083"/>
          </a:xfrm>
        </p:grpSpPr>
        <p:sp>
          <p:nvSpPr>
            <p:cNvPr id="298" name="Google Shape;298;p7"/>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7"/>
            <p:cNvGrpSpPr/>
            <p:nvPr/>
          </p:nvGrpSpPr>
          <p:grpSpPr>
            <a:xfrm>
              <a:off x="8788026" y="217953"/>
              <a:ext cx="139356" cy="139356"/>
              <a:chOff x="3300229" y="786025"/>
              <a:chExt cx="116275" cy="116275"/>
            </a:xfrm>
          </p:grpSpPr>
          <p:sp>
            <p:nvSpPr>
              <p:cNvPr id="301" name="Google Shape;301;p7"/>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 name="Google Shape;304;p7"/>
          <p:cNvGrpSpPr/>
          <p:nvPr/>
        </p:nvGrpSpPr>
        <p:grpSpPr>
          <a:xfrm>
            <a:off x="275625" y="539505"/>
            <a:ext cx="8592750" cy="4325464"/>
            <a:chOff x="275625" y="539505"/>
            <a:chExt cx="8592750" cy="4325464"/>
          </a:xfrm>
        </p:grpSpPr>
        <p:grpSp>
          <p:nvGrpSpPr>
            <p:cNvPr id="305" name="Google Shape;305;p7"/>
            <p:cNvGrpSpPr/>
            <p:nvPr/>
          </p:nvGrpSpPr>
          <p:grpSpPr>
            <a:xfrm rot="5400000">
              <a:off x="-150760" y="965889"/>
              <a:ext cx="1540067" cy="687298"/>
              <a:chOff x="-363350" y="-51188"/>
              <a:chExt cx="1540067" cy="687298"/>
            </a:xfrm>
          </p:grpSpPr>
          <p:sp>
            <p:nvSpPr>
              <p:cNvPr id="306" name="Google Shape;306;p7"/>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1" name="Google Shape;311;p7"/>
              <p:cNvGrpSpPr/>
              <p:nvPr/>
            </p:nvGrpSpPr>
            <p:grpSpPr>
              <a:xfrm>
                <a:off x="-363350" y="-51188"/>
                <a:ext cx="1540067" cy="687298"/>
                <a:chOff x="-363350" y="-51188"/>
                <a:chExt cx="1540067" cy="687298"/>
              </a:xfrm>
            </p:grpSpPr>
            <p:sp>
              <p:nvSpPr>
                <p:cNvPr id="312" name="Google Shape;312;p7"/>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7"/>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7"/>
            <p:cNvGrpSpPr/>
            <p:nvPr/>
          </p:nvGrpSpPr>
          <p:grpSpPr>
            <a:xfrm>
              <a:off x="8186425" y="1495526"/>
              <a:ext cx="681950" cy="3369443"/>
              <a:chOff x="8186425" y="1495600"/>
              <a:chExt cx="681950" cy="3359700"/>
            </a:xfrm>
          </p:grpSpPr>
          <p:cxnSp>
            <p:nvCxnSpPr>
              <p:cNvPr id="344" name="Google Shape;344;p7"/>
              <p:cNvCxnSpPr/>
              <p:nvPr/>
            </p:nvCxnSpPr>
            <p:spPr>
              <a:xfrm rot="5400000">
                <a:off x="6847550" y="3175450"/>
                <a:ext cx="3359700" cy="0"/>
              </a:xfrm>
              <a:prstGeom prst="straightConnector1">
                <a:avLst/>
              </a:prstGeom>
              <a:noFill/>
              <a:ln w="19050" cap="flat" cmpd="sng">
                <a:solidFill>
                  <a:schemeClr val="dk1"/>
                </a:solidFill>
                <a:prstDash val="dot"/>
                <a:round/>
                <a:headEnd type="none" w="med" len="med"/>
                <a:tailEnd type="none" w="med" len="med"/>
              </a:ln>
            </p:spPr>
          </p:cxnSp>
          <p:cxnSp>
            <p:nvCxnSpPr>
              <p:cNvPr id="345" name="Google Shape;345;p7"/>
              <p:cNvCxnSpPr/>
              <p:nvPr/>
            </p:nvCxnSpPr>
            <p:spPr>
              <a:xfrm rot="5400000">
                <a:off x="7188525" y="3175450"/>
                <a:ext cx="3359700" cy="0"/>
              </a:xfrm>
              <a:prstGeom prst="straightConnector1">
                <a:avLst/>
              </a:prstGeom>
              <a:noFill/>
              <a:ln w="19050" cap="flat" cmpd="sng">
                <a:solidFill>
                  <a:schemeClr val="dk1"/>
                </a:solidFill>
                <a:prstDash val="dot"/>
                <a:round/>
                <a:headEnd type="none" w="med" len="med"/>
                <a:tailEnd type="none" w="med" len="med"/>
              </a:ln>
            </p:spPr>
          </p:cxnSp>
          <p:cxnSp>
            <p:nvCxnSpPr>
              <p:cNvPr id="346" name="Google Shape;346;p7"/>
              <p:cNvCxnSpPr/>
              <p:nvPr/>
            </p:nvCxnSpPr>
            <p:spPr>
              <a:xfrm rot="5400000">
                <a:off x="7018038" y="3175450"/>
                <a:ext cx="3359700" cy="0"/>
              </a:xfrm>
              <a:prstGeom prst="straightConnector1">
                <a:avLst/>
              </a:prstGeom>
              <a:noFill/>
              <a:ln w="19050" cap="flat" cmpd="sng">
                <a:solidFill>
                  <a:schemeClr val="dk1"/>
                </a:solidFill>
                <a:prstDash val="dot"/>
                <a:round/>
                <a:headEnd type="none" w="med" len="med"/>
                <a:tailEnd type="none" w="med" len="med"/>
              </a:ln>
            </p:spPr>
          </p:cxnSp>
          <p:cxnSp>
            <p:nvCxnSpPr>
              <p:cNvPr id="347" name="Google Shape;347;p7"/>
              <p:cNvCxnSpPr/>
              <p:nvPr/>
            </p:nvCxnSpPr>
            <p:spPr>
              <a:xfrm rot="5400000">
                <a:off x="6677063" y="3175450"/>
                <a:ext cx="3359700" cy="0"/>
              </a:xfrm>
              <a:prstGeom prst="straightConnector1">
                <a:avLst/>
              </a:prstGeom>
              <a:noFill/>
              <a:ln w="19050" cap="flat" cmpd="sng">
                <a:solidFill>
                  <a:schemeClr val="dk1"/>
                </a:solidFill>
                <a:prstDash val="dot"/>
                <a:round/>
                <a:headEnd type="none" w="med" len="med"/>
                <a:tailEnd type="none" w="med" len="med"/>
              </a:ln>
            </p:spPr>
          </p:cxnSp>
          <p:cxnSp>
            <p:nvCxnSpPr>
              <p:cNvPr id="348" name="Google Shape;348;p7"/>
              <p:cNvCxnSpPr/>
              <p:nvPr/>
            </p:nvCxnSpPr>
            <p:spPr>
              <a:xfrm rot="5400000">
                <a:off x="6506575" y="3175450"/>
                <a:ext cx="3359700" cy="0"/>
              </a:xfrm>
              <a:prstGeom prst="straightConnector1">
                <a:avLst/>
              </a:prstGeom>
              <a:noFill/>
              <a:ln w="19050" cap="flat" cmpd="sng">
                <a:solidFill>
                  <a:schemeClr val="dk1"/>
                </a:solidFill>
                <a:prstDash val="dot"/>
                <a:round/>
                <a:headEnd type="none" w="med" len="med"/>
                <a:tailEnd type="none" w="med" len="med"/>
              </a:ln>
            </p:spPr>
          </p:cxnSp>
        </p:grpSp>
      </p:gr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sp>
        <p:nvSpPr>
          <p:cNvPr id="461" name="Google Shape;461;p9"/>
          <p:cNvSpPr txBox="1">
            <a:spLocks noGrp="1"/>
          </p:cNvSpPr>
          <p:nvPr>
            <p:ph type="title"/>
          </p:nvPr>
        </p:nvSpPr>
        <p:spPr>
          <a:xfrm>
            <a:off x="1512872" y="1830478"/>
            <a:ext cx="2848800" cy="9225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62" name="Google Shape;462;p9"/>
          <p:cNvSpPr txBox="1">
            <a:spLocks noGrp="1"/>
          </p:cNvSpPr>
          <p:nvPr>
            <p:ph type="subTitle" idx="1"/>
          </p:nvPr>
        </p:nvSpPr>
        <p:spPr>
          <a:xfrm>
            <a:off x="1512872" y="2782950"/>
            <a:ext cx="2848800" cy="104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spcBef>
                <a:spcPts val="0"/>
              </a:spcBef>
              <a:spcAft>
                <a:spcPts val="0"/>
              </a:spcAft>
              <a:buNone/>
              <a:defRPr sz="1600"/>
            </a:lvl2pPr>
            <a:lvl3pPr lvl="2" algn="ctr" rtl="0">
              <a:spcBef>
                <a:spcPts val="0"/>
              </a:spcBef>
              <a:spcAft>
                <a:spcPts val="0"/>
              </a:spcAft>
              <a:buNone/>
              <a:defRPr sz="1600"/>
            </a:lvl3pPr>
            <a:lvl4pPr lvl="3" algn="ctr" rtl="0">
              <a:spcBef>
                <a:spcPts val="0"/>
              </a:spcBef>
              <a:spcAft>
                <a:spcPts val="0"/>
              </a:spcAft>
              <a:buNone/>
              <a:defRPr sz="1600"/>
            </a:lvl4pPr>
            <a:lvl5pPr lvl="4" algn="ctr" rtl="0">
              <a:spcBef>
                <a:spcPts val="0"/>
              </a:spcBef>
              <a:spcAft>
                <a:spcPts val="0"/>
              </a:spcAft>
              <a:buNone/>
              <a:defRPr sz="1600"/>
            </a:lvl5pPr>
            <a:lvl6pPr lvl="5" algn="ctr" rtl="0">
              <a:spcBef>
                <a:spcPts val="0"/>
              </a:spcBef>
              <a:spcAft>
                <a:spcPts val="0"/>
              </a:spcAft>
              <a:buNone/>
              <a:defRPr sz="1600"/>
            </a:lvl6pPr>
            <a:lvl7pPr lvl="6" algn="ctr" rtl="0">
              <a:spcBef>
                <a:spcPts val="0"/>
              </a:spcBef>
              <a:spcAft>
                <a:spcPts val="0"/>
              </a:spcAft>
              <a:buNone/>
              <a:defRPr sz="1600"/>
            </a:lvl7pPr>
            <a:lvl8pPr lvl="7" algn="ctr" rtl="0">
              <a:spcBef>
                <a:spcPts val="0"/>
              </a:spcBef>
              <a:spcAft>
                <a:spcPts val="0"/>
              </a:spcAft>
              <a:buNone/>
              <a:defRPr sz="1600"/>
            </a:lvl8pPr>
            <a:lvl9pPr lvl="8" algn="ctr" rtl="0">
              <a:spcBef>
                <a:spcPts val="0"/>
              </a:spcBef>
              <a:spcAft>
                <a:spcPts val="0"/>
              </a:spcAft>
              <a:buNone/>
              <a:defRPr sz="1600"/>
            </a:lvl9pPr>
          </a:lstStyle>
          <a:p>
            <a:endParaRPr/>
          </a:p>
        </p:txBody>
      </p:sp>
      <p:grpSp>
        <p:nvGrpSpPr>
          <p:cNvPr id="463" name="Google Shape;463;p9"/>
          <p:cNvGrpSpPr/>
          <p:nvPr/>
        </p:nvGrpSpPr>
        <p:grpSpPr>
          <a:xfrm>
            <a:off x="76247" y="76200"/>
            <a:ext cx="8991506" cy="4991091"/>
            <a:chOff x="76247" y="76200"/>
            <a:chExt cx="8991506" cy="4991091"/>
          </a:xfrm>
        </p:grpSpPr>
        <p:sp>
          <p:nvSpPr>
            <p:cNvPr id="464" name="Google Shape;464;p9"/>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9"/>
            <p:cNvGrpSpPr/>
            <p:nvPr/>
          </p:nvGrpSpPr>
          <p:grpSpPr>
            <a:xfrm>
              <a:off x="76247" y="76200"/>
              <a:ext cx="8991482" cy="270554"/>
              <a:chOff x="495040" y="1057247"/>
              <a:chExt cx="8991482" cy="270554"/>
            </a:xfrm>
          </p:grpSpPr>
          <p:sp>
            <p:nvSpPr>
              <p:cNvPr id="466" name="Google Shape;466;p9"/>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9"/>
              <p:cNvGrpSpPr/>
              <p:nvPr/>
            </p:nvGrpSpPr>
            <p:grpSpPr>
              <a:xfrm flipH="1">
                <a:off x="559172" y="1122848"/>
                <a:ext cx="560767" cy="139276"/>
                <a:chOff x="4771000" y="1122848"/>
                <a:chExt cx="560767" cy="139276"/>
              </a:xfrm>
            </p:grpSpPr>
            <p:grpSp>
              <p:nvGrpSpPr>
                <p:cNvPr id="468" name="Google Shape;468;p9"/>
                <p:cNvGrpSpPr/>
                <p:nvPr/>
              </p:nvGrpSpPr>
              <p:grpSpPr>
                <a:xfrm>
                  <a:off x="5192567" y="1122848"/>
                  <a:ext cx="139200" cy="139200"/>
                  <a:chOff x="5192567" y="1122848"/>
                  <a:chExt cx="139200" cy="139200"/>
                </a:xfrm>
              </p:grpSpPr>
              <p:sp>
                <p:nvSpPr>
                  <p:cNvPr id="469" name="Google Shape;469;p9"/>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9"/>
                <p:cNvGrpSpPr/>
                <p:nvPr/>
              </p:nvGrpSpPr>
              <p:grpSpPr>
                <a:xfrm>
                  <a:off x="4771000" y="1122849"/>
                  <a:ext cx="139200" cy="139200"/>
                  <a:chOff x="5192500" y="1122925"/>
                  <a:chExt cx="139200" cy="139200"/>
                </a:xfrm>
              </p:grpSpPr>
              <p:sp>
                <p:nvSpPr>
                  <p:cNvPr id="473" name="Google Shape;473;p9"/>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9"/>
                <p:cNvGrpSpPr/>
                <p:nvPr/>
              </p:nvGrpSpPr>
              <p:grpSpPr>
                <a:xfrm>
                  <a:off x="4981783" y="1122924"/>
                  <a:ext cx="139200" cy="139200"/>
                  <a:chOff x="4981783" y="1122924"/>
                  <a:chExt cx="139200" cy="139200"/>
                </a:xfrm>
              </p:grpSpPr>
              <p:sp>
                <p:nvSpPr>
                  <p:cNvPr id="476" name="Google Shape;476;p9"/>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78" name="Google Shape;478;p9"/>
          <p:cNvGrpSpPr/>
          <p:nvPr/>
        </p:nvGrpSpPr>
        <p:grpSpPr>
          <a:xfrm>
            <a:off x="240683" y="495891"/>
            <a:ext cx="8404692" cy="4402218"/>
            <a:chOff x="240683" y="495891"/>
            <a:chExt cx="8404692" cy="4402218"/>
          </a:xfrm>
        </p:grpSpPr>
        <p:grpSp>
          <p:nvGrpSpPr>
            <p:cNvPr id="479" name="Google Shape;479;p9"/>
            <p:cNvGrpSpPr/>
            <p:nvPr/>
          </p:nvGrpSpPr>
          <p:grpSpPr>
            <a:xfrm>
              <a:off x="240683" y="495891"/>
              <a:ext cx="8345896" cy="4402218"/>
              <a:chOff x="240683" y="495891"/>
              <a:chExt cx="8345896" cy="4402218"/>
            </a:xfrm>
          </p:grpSpPr>
          <p:grpSp>
            <p:nvGrpSpPr>
              <p:cNvPr id="480" name="Google Shape;480;p9"/>
              <p:cNvGrpSpPr/>
              <p:nvPr/>
            </p:nvGrpSpPr>
            <p:grpSpPr>
              <a:xfrm rot="5400000">
                <a:off x="-1725205" y="2461778"/>
                <a:ext cx="4402218" cy="470443"/>
                <a:chOff x="6856163" y="688475"/>
                <a:chExt cx="2083200" cy="525988"/>
              </a:xfrm>
            </p:grpSpPr>
            <p:cxnSp>
              <p:nvCxnSpPr>
                <p:cNvPr id="481" name="Google Shape;481;p9"/>
                <p:cNvCxnSpPr/>
                <p:nvPr/>
              </p:nvCxnSpPr>
              <p:spPr>
                <a:xfrm>
                  <a:off x="6856163" y="688475"/>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2" name="Google Shape;482;p9"/>
                <p:cNvCxnSpPr/>
                <p:nvPr/>
              </p:nvCxnSpPr>
              <p:spPr>
                <a:xfrm>
                  <a:off x="6856163" y="863804"/>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3" name="Google Shape;483;p9"/>
                <p:cNvCxnSpPr/>
                <p:nvPr/>
              </p:nvCxnSpPr>
              <p:spPr>
                <a:xfrm>
                  <a:off x="6856163" y="1039133"/>
                  <a:ext cx="2083200" cy="0"/>
                </a:xfrm>
                <a:prstGeom prst="straightConnector1">
                  <a:avLst/>
                </a:prstGeom>
                <a:noFill/>
                <a:ln w="19050" cap="flat" cmpd="sng">
                  <a:solidFill>
                    <a:schemeClr val="lt2"/>
                  </a:solidFill>
                  <a:prstDash val="dot"/>
                  <a:round/>
                  <a:headEnd type="none" w="med" len="med"/>
                  <a:tailEnd type="none" w="med" len="med"/>
                </a:ln>
              </p:spPr>
            </p:cxnSp>
            <p:cxnSp>
              <p:nvCxnSpPr>
                <p:cNvPr id="484" name="Google Shape;484;p9"/>
                <p:cNvCxnSpPr/>
                <p:nvPr/>
              </p:nvCxnSpPr>
              <p:spPr>
                <a:xfrm>
                  <a:off x="6856163" y="1214463"/>
                  <a:ext cx="2083200" cy="0"/>
                </a:xfrm>
                <a:prstGeom prst="straightConnector1">
                  <a:avLst/>
                </a:prstGeom>
                <a:noFill/>
                <a:ln w="19050" cap="flat" cmpd="sng">
                  <a:solidFill>
                    <a:schemeClr val="lt2"/>
                  </a:solidFill>
                  <a:prstDash val="dot"/>
                  <a:round/>
                  <a:headEnd type="none" w="med" len="med"/>
                  <a:tailEnd type="none" w="med" len="med"/>
                </a:ln>
              </p:spPr>
            </p:cxnSp>
          </p:grpSp>
          <p:grpSp>
            <p:nvGrpSpPr>
              <p:cNvPr id="485" name="Google Shape;485;p9"/>
              <p:cNvGrpSpPr/>
              <p:nvPr/>
            </p:nvGrpSpPr>
            <p:grpSpPr>
              <a:xfrm>
                <a:off x="8090675" y="1678300"/>
                <a:ext cx="332400" cy="2923200"/>
                <a:chOff x="8090675" y="1678300"/>
                <a:chExt cx="332400" cy="2923200"/>
              </a:xfrm>
            </p:grpSpPr>
            <p:sp>
              <p:nvSpPr>
                <p:cNvPr id="486" name="Google Shape;486;p9"/>
                <p:cNvSpPr/>
                <p:nvPr/>
              </p:nvSpPr>
              <p:spPr>
                <a:xfrm rot="-5400000">
                  <a:off x="6795275" y="2973700"/>
                  <a:ext cx="29232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7" name="Google Shape;487;p9"/>
                <p:cNvGrpSpPr/>
                <p:nvPr/>
              </p:nvGrpSpPr>
              <p:grpSpPr>
                <a:xfrm rot="-5400000">
                  <a:off x="6913625" y="3071500"/>
                  <a:ext cx="2686500" cy="136800"/>
                  <a:chOff x="5697536" y="4196525"/>
                  <a:chExt cx="2686500" cy="136800"/>
                </a:xfrm>
              </p:grpSpPr>
              <p:cxnSp>
                <p:nvCxnSpPr>
                  <p:cNvPr id="488" name="Google Shape;488;p9"/>
                  <p:cNvCxnSpPr/>
                  <p:nvPr/>
                </p:nvCxnSpPr>
                <p:spPr>
                  <a:xfrm rot="-5400000" flipH="1">
                    <a:off x="7039736" y="2922725"/>
                    <a:ext cx="2100" cy="2686500"/>
                  </a:xfrm>
                  <a:prstGeom prst="straightConnector1">
                    <a:avLst/>
                  </a:prstGeom>
                  <a:noFill/>
                  <a:ln w="19050" cap="flat" cmpd="sng">
                    <a:solidFill>
                      <a:schemeClr val="dk1"/>
                    </a:solidFill>
                    <a:prstDash val="solid"/>
                    <a:round/>
                    <a:headEnd type="none" w="med" len="med"/>
                    <a:tailEnd type="none" w="med" len="med"/>
                  </a:ln>
                </p:spPr>
              </p:cxnSp>
              <p:sp>
                <p:nvSpPr>
                  <p:cNvPr id="489" name="Google Shape;489;p9"/>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90" name="Google Shape;490;p9"/>
              <p:cNvSpPr/>
              <p:nvPr/>
            </p:nvSpPr>
            <p:spPr>
              <a:xfrm>
                <a:off x="8243079" y="2706664"/>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a:off x="8090675" y="798314"/>
              <a:ext cx="554700" cy="554700"/>
              <a:chOff x="8090675" y="798314"/>
              <a:chExt cx="554700" cy="554700"/>
            </a:xfrm>
          </p:grpSpPr>
          <p:grpSp>
            <p:nvGrpSpPr>
              <p:cNvPr id="492" name="Google Shape;492;p9"/>
              <p:cNvGrpSpPr/>
              <p:nvPr/>
            </p:nvGrpSpPr>
            <p:grpSpPr>
              <a:xfrm>
                <a:off x="8090675" y="798314"/>
                <a:ext cx="554700" cy="554700"/>
                <a:chOff x="-388475" y="881425"/>
                <a:chExt cx="554700" cy="554700"/>
              </a:xfrm>
            </p:grpSpPr>
            <p:sp>
              <p:nvSpPr>
                <p:cNvPr id="493" name="Google Shape;493;p9"/>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 name="Google Shape;495;p9"/>
              <p:cNvGrpSpPr/>
              <p:nvPr/>
            </p:nvGrpSpPr>
            <p:grpSpPr>
              <a:xfrm>
                <a:off x="8160543" y="979306"/>
                <a:ext cx="340184" cy="266746"/>
                <a:chOff x="-41694200" y="2382950"/>
                <a:chExt cx="317425" cy="248900"/>
              </a:xfrm>
            </p:grpSpPr>
            <p:sp>
              <p:nvSpPr>
                <p:cNvPr id="496" name="Google Shape;496;p9"/>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8"/>
        <p:cNvGrpSpPr/>
        <p:nvPr/>
      </p:nvGrpSpPr>
      <p:grpSpPr>
        <a:xfrm>
          <a:off x="0" y="0"/>
          <a:ext cx="0" cy="0"/>
          <a:chOff x="0" y="0"/>
          <a:chExt cx="0" cy="0"/>
        </a:xfrm>
      </p:grpSpPr>
      <p:grpSp>
        <p:nvGrpSpPr>
          <p:cNvPr id="499" name="Google Shape;499;p10"/>
          <p:cNvGrpSpPr/>
          <p:nvPr/>
        </p:nvGrpSpPr>
        <p:grpSpPr>
          <a:xfrm>
            <a:off x="-150" y="0"/>
            <a:ext cx="9144300" cy="5154150"/>
            <a:chOff x="-150" y="0"/>
            <a:chExt cx="9144300" cy="5154150"/>
          </a:xfrm>
        </p:grpSpPr>
        <p:grpSp>
          <p:nvGrpSpPr>
            <p:cNvPr id="500" name="Google Shape;500;p10"/>
            <p:cNvGrpSpPr/>
            <p:nvPr/>
          </p:nvGrpSpPr>
          <p:grpSpPr>
            <a:xfrm>
              <a:off x="-150" y="0"/>
              <a:ext cx="9144300" cy="5154150"/>
              <a:chOff x="-150" y="0"/>
              <a:chExt cx="9144300" cy="5154150"/>
            </a:xfrm>
          </p:grpSpPr>
          <p:sp>
            <p:nvSpPr>
              <p:cNvPr id="501" name="Google Shape;501;p10"/>
              <p:cNvSpPr/>
              <p:nvPr/>
            </p:nvSpPr>
            <p:spPr>
              <a:xfrm>
                <a:off x="0" y="0"/>
                <a:ext cx="9144000" cy="26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0"/>
              <p:cNvSpPr/>
              <p:nvPr/>
            </p:nvSpPr>
            <p:spPr>
              <a:xfrm rot="10800000" flipH="1">
                <a:off x="0" y="5070450"/>
                <a:ext cx="9144000" cy="8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3" name="Google Shape;503;p10"/>
              <p:cNvGrpSpPr/>
              <p:nvPr/>
            </p:nvGrpSpPr>
            <p:grpSpPr>
              <a:xfrm>
                <a:off x="-150" y="78900"/>
                <a:ext cx="9144300" cy="4985700"/>
                <a:chOff x="-150" y="78900"/>
                <a:chExt cx="9144300" cy="4985700"/>
              </a:xfrm>
            </p:grpSpPr>
            <p:sp>
              <p:nvSpPr>
                <p:cNvPr id="504" name="Google Shape;504;p10"/>
                <p:cNvSpPr/>
                <p:nvPr/>
              </p:nvSpPr>
              <p:spPr>
                <a:xfrm rot="5400000">
                  <a:off x="-2457900" y="2536650"/>
                  <a:ext cx="4985700" cy="7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0"/>
                <p:cNvSpPr/>
                <p:nvPr/>
              </p:nvSpPr>
              <p:spPr>
                <a:xfrm rot="5400000">
                  <a:off x="6616200" y="2536650"/>
                  <a:ext cx="4985700" cy="7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06" name="Google Shape;506;p10"/>
            <p:cNvGrpSpPr/>
            <p:nvPr/>
          </p:nvGrpSpPr>
          <p:grpSpPr>
            <a:xfrm>
              <a:off x="76247" y="76209"/>
              <a:ext cx="8991507" cy="4991083"/>
              <a:chOff x="-25" y="152400"/>
              <a:chExt cx="8991507" cy="4991083"/>
            </a:xfrm>
          </p:grpSpPr>
          <p:sp>
            <p:nvSpPr>
              <p:cNvPr id="507" name="Google Shape;507;p10"/>
              <p:cNvSpPr/>
              <p:nvPr/>
            </p:nvSpPr>
            <p:spPr>
              <a:xfrm>
                <a:off x="0" y="152400"/>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25" y="152400"/>
                <a:ext cx="899148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10"/>
              <p:cNvGrpSpPr/>
              <p:nvPr/>
            </p:nvGrpSpPr>
            <p:grpSpPr>
              <a:xfrm>
                <a:off x="8788026" y="217953"/>
                <a:ext cx="139356" cy="139356"/>
                <a:chOff x="3300229" y="786025"/>
                <a:chExt cx="116275" cy="116275"/>
              </a:xfrm>
            </p:grpSpPr>
            <p:sp>
              <p:nvSpPr>
                <p:cNvPr id="510" name="Google Shape;510;p10"/>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3" name="Google Shape;513;p10"/>
          <p:cNvSpPr txBox="1">
            <a:spLocks noGrp="1"/>
          </p:cNvSpPr>
          <p:nvPr>
            <p:ph type="title"/>
          </p:nvPr>
        </p:nvSpPr>
        <p:spPr>
          <a:xfrm>
            <a:off x="775950" y="1374411"/>
            <a:ext cx="2859000" cy="21153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4"/>
        <p:cNvGrpSpPr/>
        <p:nvPr/>
      </p:nvGrpSpPr>
      <p:grpSpPr>
        <a:xfrm>
          <a:off x="0" y="0"/>
          <a:ext cx="0" cy="0"/>
          <a:chOff x="0" y="0"/>
          <a:chExt cx="0" cy="0"/>
        </a:xfrm>
      </p:grpSpPr>
      <p:sp>
        <p:nvSpPr>
          <p:cNvPr id="515" name="Google Shape;515;p11"/>
          <p:cNvSpPr txBox="1">
            <a:spLocks noGrp="1"/>
          </p:cNvSpPr>
          <p:nvPr>
            <p:ph type="title" hasCustomPrompt="1"/>
          </p:nvPr>
        </p:nvSpPr>
        <p:spPr>
          <a:xfrm>
            <a:off x="1175075" y="2058635"/>
            <a:ext cx="4044300" cy="9456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16" name="Google Shape;516;p11"/>
          <p:cNvSpPr txBox="1">
            <a:spLocks noGrp="1"/>
          </p:cNvSpPr>
          <p:nvPr>
            <p:ph type="subTitle" idx="1"/>
          </p:nvPr>
        </p:nvSpPr>
        <p:spPr>
          <a:xfrm flipH="1">
            <a:off x="1259825" y="3062200"/>
            <a:ext cx="3874800" cy="679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grpSp>
        <p:nvGrpSpPr>
          <p:cNvPr id="517" name="Google Shape;517;p11"/>
          <p:cNvGrpSpPr/>
          <p:nvPr/>
        </p:nvGrpSpPr>
        <p:grpSpPr>
          <a:xfrm>
            <a:off x="76247" y="76200"/>
            <a:ext cx="8991506" cy="4991091"/>
            <a:chOff x="76247" y="76200"/>
            <a:chExt cx="8991506" cy="4991091"/>
          </a:xfrm>
        </p:grpSpPr>
        <p:sp>
          <p:nvSpPr>
            <p:cNvPr id="518" name="Google Shape;518;p11"/>
            <p:cNvSpPr/>
            <p:nvPr/>
          </p:nvSpPr>
          <p:spPr>
            <a:xfrm>
              <a:off x="76272" y="76209"/>
              <a:ext cx="8991482" cy="4991083"/>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9" name="Google Shape;519;p11"/>
            <p:cNvGrpSpPr/>
            <p:nvPr/>
          </p:nvGrpSpPr>
          <p:grpSpPr>
            <a:xfrm>
              <a:off x="76247" y="76200"/>
              <a:ext cx="8991482" cy="270554"/>
              <a:chOff x="495040" y="1057247"/>
              <a:chExt cx="8991482" cy="270554"/>
            </a:xfrm>
          </p:grpSpPr>
          <p:sp>
            <p:nvSpPr>
              <p:cNvPr id="520" name="Google Shape;520;p11"/>
              <p:cNvSpPr/>
              <p:nvPr/>
            </p:nvSpPr>
            <p:spPr>
              <a:xfrm flipH="1">
                <a:off x="495040" y="1057247"/>
                <a:ext cx="8991482"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1" name="Google Shape;521;p11"/>
              <p:cNvGrpSpPr/>
              <p:nvPr/>
            </p:nvGrpSpPr>
            <p:grpSpPr>
              <a:xfrm flipH="1">
                <a:off x="559172" y="1122848"/>
                <a:ext cx="560767" cy="139276"/>
                <a:chOff x="4771000" y="1122848"/>
                <a:chExt cx="560767" cy="139276"/>
              </a:xfrm>
            </p:grpSpPr>
            <p:grpSp>
              <p:nvGrpSpPr>
                <p:cNvPr id="522" name="Google Shape;522;p11"/>
                <p:cNvGrpSpPr/>
                <p:nvPr/>
              </p:nvGrpSpPr>
              <p:grpSpPr>
                <a:xfrm>
                  <a:off x="5192567" y="1122848"/>
                  <a:ext cx="139200" cy="139200"/>
                  <a:chOff x="5192567" y="1122848"/>
                  <a:chExt cx="139200" cy="139200"/>
                </a:xfrm>
              </p:grpSpPr>
              <p:sp>
                <p:nvSpPr>
                  <p:cNvPr id="523" name="Google Shape;523;p11"/>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11"/>
                <p:cNvGrpSpPr/>
                <p:nvPr/>
              </p:nvGrpSpPr>
              <p:grpSpPr>
                <a:xfrm>
                  <a:off x="4771000" y="1122849"/>
                  <a:ext cx="139200" cy="139200"/>
                  <a:chOff x="5192500" y="1122925"/>
                  <a:chExt cx="139200" cy="139200"/>
                </a:xfrm>
              </p:grpSpPr>
              <p:sp>
                <p:nvSpPr>
                  <p:cNvPr id="527" name="Google Shape;527;p11"/>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11"/>
                <p:cNvGrpSpPr/>
                <p:nvPr/>
              </p:nvGrpSpPr>
              <p:grpSpPr>
                <a:xfrm>
                  <a:off x="4981783" y="1122924"/>
                  <a:ext cx="139200" cy="139200"/>
                  <a:chOff x="4981783" y="1122924"/>
                  <a:chExt cx="139200" cy="139200"/>
                </a:xfrm>
              </p:grpSpPr>
              <p:sp>
                <p:nvSpPr>
                  <p:cNvPr id="530" name="Google Shape;530;p11"/>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532" name="Google Shape;532;p11"/>
          <p:cNvGrpSpPr/>
          <p:nvPr/>
        </p:nvGrpSpPr>
        <p:grpSpPr>
          <a:xfrm>
            <a:off x="326489" y="614305"/>
            <a:ext cx="8491880" cy="4219295"/>
            <a:chOff x="326489" y="614305"/>
            <a:chExt cx="8491880" cy="4219295"/>
          </a:xfrm>
        </p:grpSpPr>
        <p:grpSp>
          <p:nvGrpSpPr>
            <p:cNvPr id="533" name="Google Shape;533;p11"/>
            <p:cNvGrpSpPr/>
            <p:nvPr/>
          </p:nvGrpSpPr>
          <p:grpSpPr>
            <a:xfrm>
              <a:off x="326489" y="4146302"/>
              <a:ext cx="1540067" cy="687298"/>
              <a:chOff x="-363350" y="-51188"/>
              <a:chExt cx="1540067" cy="687298"/>
            </a:xfrm>
          </p:grpSpPr>
          <p:sp>
            <p:nvSpPr>
              <p:cNvPr id="534" name="Google Shape;534;p11"/>
              <p:cNvSpPr/>
              <p:nvPr/>
            </p:nvSpPr>
            <p:spPr>
              <a:xfrm rot="5400000">
                <a:off x="1129720"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1"/>
              <p:cNvSpPr/>
              <p:nvPr/>
            </p:nvSpPr>
            <p:spPr>
              <a:xfrm rot="5400000">
                <a:off x="84087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1"/>
              <p:cNvSpPr/>
              <p:nvPr/>
            </p:nvSpPr>
            <p:spPr>
              <a:xfrm rot="5400000">
                <a:off x="551385"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1"/>
              <p:cNvSpPr/>
              <p:nvPr/>
            </p:nvSpPr>
            <p:spPr>
              <a:xfrm rot="5400000">
                <a:off x="262582" y="-51163"/>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1"/>
              <p:cNvSpPr/>
              <p:nvPr/>
            </p:nvSpPr>
            <p:spPr>
              <a:xfrm rot="5400000">
                <a:off x="-26264"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9" name="Google Shape;539;p11"/>
              <p:cNvGrpSpPr/>
              <p:nvPr/>
            </p:nvGrpSpPr>
            <p:grpSpPr>
              <a:xfrm>
                <a:off x="-363350" y="-51188"/>
                <a:ext cx="1540067" cy="687298"/>
                <a:chOff x="-363350" y="-51188"/>
                <a:chExt cx="1540067" cy="687298"/>
              </a:xfrm>
            </p:grpSpPr>
            <p:sp>
              <p:nvSpPr>
                <p:cNvPr id="540" name="Google Shape;540;p11"/>
                <p:cNvSpPr/>
                <p:nvPr/>
              </p:nvSpPr>
              <p:spPr>
                <a:xfrm rot="5400000">
                  <a:off x="108209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1"/>
                <p:cNvSpPr/>
                <p:nvPr/>
              </p:nvSpPr>
              <p:spPr>
                <a:xfrm rot="5400000">
                  <a:off x="1129720"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1"/>
                <p:cNvSpPr/>
                <p:nvPr/>
              </p:nvSpPr>
              <p:spPr>
                <a:xfrm rot="5400000">
                  <a:off x="792652" y="588467"/>
                  <a:ext cx="95244" cy="43"/>
                </a:xfrm>
                <a:custGeom>
                  <a:avLst/>
                  <a:gdLst/>
                  <a:ahLst/>
                  <a:cxnLst/>
                  <a:rect l="l" t="t" r="r" b="b"/>
                  <a:pathLst>
                    <a:path w="2220" h="1" fill="none" extrusionOk="0">
                      <a:moveTo>
                        <a:pt x="2219"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1"/>
                <p:cNvSpPr/>
                <p:nvPr/>
              </p:nvSpPr>
              <p:spPr>
                <a:xfrm rot="5400000">
                  <a:off x="84087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1"/>
                <p:cNvSpPr/>
                <p:nvPr/>
              </p:nvSpPr>
              <p:spPr>
                <a:xfrm rot="5400000">
                  <a:off x="50445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1"/>
                <p:cNvSpPr/>
                <p:nvPr/>
              </p:nvSpPr>
              <p:spPr>
                <a:xfrm rot="5400000">
                  <a:off x="551385"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1"/>
                <p:cNvSpPr/>
                <p:nvPr/>
              </p:nvSpPr>
              <p:spPr>
                <a:xfrm rot="5400000">
                  <a:off x="214960"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1"/>
                <p:cNvSpPr/>
                <p:nvPr/>
              </p:nvSpPr>
              <p:spPr>
                <a:xfrm rot="5400000">
                  <a:off x="262582" y="542178"/>
                  <a:ext cx="43" cy="93951"/>
                </a:xfrm>
                <a:custGeom>
                  <a:avLst/>
                  <a:gdLst/>
                  <a:ahLst/>
                  <a:cxnLst/>
                  <a:rect l="l" t="t" r="r" b="b"/>
                  <a:pathLst>
                    <a:path w="1" h="2190" fill="none" extrusionOk="0">
                      <a:moveTo>
                        <a:pt x="0" y="2189"/>
                      </a:moveTo>
                      <a:lnTo>
                        <a:pt x="0"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rot="5400000">
                  <a:off x="-74529"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rot="5400000">
                  <a:off x="-26264"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1"/>
                <p:cNvSpPr/>
                <p:nvPr/>
              </p:nvSpPr>
              <p:spPr>
                <a:xfrm rot="5400000">
                  <a:off x="-362688" y="588467"/>
                  <a:ext cx="95244" cy="43"/>
                </a:xfrm>
                <a:custGeom>
                  <a:avLst/>
                  <a:gdLst/>
                  <a:ahLst/>
                  <a:cxnLst/>
                  <a:rect l="l" t="t" r="r" b="b"/>
                  <a:pathLst>
                    <a:path w="2220" h="1" fill="none" extrusionOk="0">
                      <a:moveTo>
                        <a:pt x="2219"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1"/>
                <p:cNvSpPr/>
                <p:nvPr/>
              </p:nvSpPr>
              <p:spPr>
                <a:xfrm rot="5400000">
                  <a:off x="-315753" y="541535"/>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1"/>
                <p:cNvSpPr/>
                <p:nvPr/>
              </p:nvSpPr>
              <p:spPr>
                <a:xfrm rot="5400000">
                  <a:off x="108209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1"/>
                <p:cNvSpPr/>
                <p:nvPr/>
              </p:nvSpPr>
              <p:spPr>
                <a:xfrm rot="5400000">
                  <a:off x="1129720"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1"/>
                <p:cNvSpPr/>
                <p:nvPr/>
              </p:nvSpPr>
              <p:spPr>
                <a:xfrm rot="5400000">
                  <a:off x="792652" y="292440"/>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1"/>
                <p:cNvSpPr/>
                <p:nvPr/>
              </p:nvSpPr>
              <p:spPr>
                <a:xfrm rot="5400000">
                  <a:off x="84087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1"/>
                <p:cNvSpPr/>
                <p:nvPr/>
              </p:nvSpPr>
              <p:spPr>
                <a:xfrm rot="5400000">
                  <a:off x="50445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rot="5400000">
                  <a:off x="551385"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rot="5400000">
                  <a:off x="214960"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rot="5400000">
                  <a:off x="262582" y="244821"/>
                  <a:ext cx="43" cy="93951"/>
                </a:xfrm>
                <a:custGeom>
                  <a:avLst/>
                  <a:gdLst/>
                  <a:ahLst/>
                  <a:cxnLst/>
                  <a:rect l="l" t="t" r="r" b="b"/>
                  <a:pathLst>
                    <a:path w="1" h="2190" fill="none" extrusionOk="0">
                      <a:moveTo>
                        <a:pt x="1" y="2189"/>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rot="5400000">
                  <a:off x="-74529"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rot="5400000">
                  <a:off x="-26264"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1"/>
                <p:cNvSpPr/>
                <p:nvPr/>
              </p:nvSpPr>
              <p:spPr>
                <a:xfrm rot="5400000">
                  <a:off x="-362688" y="292440"/>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1"/>
                <p:cNvSpPr/>
                <p:nvPr/>
              </p:nvSpPr>
              <p:spPr>
                <a:xfrm rot="5400000">
                  <a:off x="-315753" y="244178"/>
                  <a:ext cx="43" cy="95238"/>
                </a:xfrm>
                <a:custGeom>
                  <a:avLst/>
                  <a:gdLst/>
                  <a:ahLst/>
                  <a:cxnLst/>
                  <a:rect l="l" t="t" r="r" b="b"/>
                  <a:pathLst>
                    <a:path w="1" h="2220" fill="none" extrusionOk="0">
                      <a:moveTo>
                        <a:pt x="1" y="2219"/>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rot="5400000">
                  <a:off x="108209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rot="5400000">
                  <a:off x="792652" y="-3587"/>
                  <a:ext cx="95244" cy="43"/>
                </a:xfrm>
                <a:custGeom>
                  <a:avLst/>
                  <a:gdLst/>
                  <a:ahLst/>
                  <a:cxnLst/>
                  <a:rect l="l" t="t" r="r" b="b"/>
                  <a:pathLst>
                    <a:path w="2220" h="1" fill="none" extrusionOk="0">
                      <a:moveTo>
                        <a:pt x="2220" y="1"/>
                      </a:moveTo>
                      <a:lnTo>
                        <a:pt x="1" y="1"/>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rot="5400000">
                  <a:off x="50445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1"/>
                <p:cNvSpPr/>
                <p:nvPr/>
              </p:nvSpPr>
              <p:spPr>
                <a:xfrm rot="5400000">
                  <a:off x="214960"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1"/>
                <p:cNvSpPr/>
                <p:nvPr/>
              </p:nvSpPr>
              <p:spPr>
                <a:xfrm rot="5400000">
                  <a:off x="-74529"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rot="5400000">
                  <a:off x="-362688" y="-3587"/>
                  <a:ext cx="95244" cy="43"/>
                </a:xfrm>
                <a:custGeom>
                  <a:avLst/>
                  <a:gdLst/>
                  <a:ahLst/>
                  <a:cxnLst/>
                  <a:rect l="l" t="t" r="r" b="b"/>
                  <a:pathLst>
                    <a:path w="2220" h="1" fill="none" extrusionOk="0">
                      <a:moveTo>
                        <a:pt x="2220" y="0"/>
                      </a:moveTo>
                      <a:lnTo>
                        <a:pt x="1"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1"/>
              <p:cNvSpPr/>
              <p:nvPr/>
            </p:nvSpPr>
            <p:spPr>
              <a:xfrm rot="5400000">
                <a:off x="-315753" y="-51807"/>
                <a:ext cx="43" cy="95238"/>
              </a:xfrm>
              <a:custGeom>
                <a:avLst/>
                <a:gdLst/>
                <a:ahLst/>
                <a:cxnLst/>
                <a:rect l="l" t="t" r="r" b="b"/>
                <a:pathLst>
                  <a:path w="1" h="2220" fill="none" extrusionOk="0">
                    <a:moveTo>
                      <a:pt x="0" y="2219"/>
                    </a:moveTo>
                    <a:lnTo>
                      <a:pt x="0" y="0"/>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1"/>
            <p:cNvGrpSpPr/>
            <p:nvPr/>
          </p:nvGrpSpPr>
          <p:grpSpPr>
            <a:xfrm>
              <a:off x="801872" y="614661"/>
              <a:ext cx="1913983" cy="521706"/>
              <a:chOff x="489414" y="450012"/>
              <a:chExt cx="2153203" cy="586912"/>
            </a:xfrm>
          </p:grpSpPr>
          <p:sp>
            <p:nvSpPr>
              <p:cNvPr id="572" name="Google Shape;572;p11"/>
              <p:cNvSpPr/>
              <p:nvPr/>
            </p:nvSpPr>
            <p:spPr>
              <a:xfrm>
                <a:off x="489414" y="450012"/>
                <a:ext cx="2153203" cy="586912"/>
              </a:xfrm>
              <a:custGeom>
                <a:avLst/>
                <a:gdLst/>
                <a:ahLst/>
                <a:cxnLst/>
                <a:rect l="l" t="t" r="r" b="b"/>
                <a:pathLst>
                  <a:path w="50518" h="13770" fill="none" extrusionOk="0">
                    <a:moveTo>
                      <a:pt x="50518" y="0"/>
                    </a:moveTo>
                    <a:lnTo>
                      <a:pt x="0" y="0"/>
                    </a:lnTo>
                    <a:lnTo>
                      <a:pt x="0" y="9089"/>
                    </a:lnTo>
                    <a:lnTo>
                      <a:pt x="38755" y="9089"/>
                    </a:lnTo>
                    <a:lnTo>
                      <a:pt x="41217" y="13344"/>
                    </a:lnTo>
                    <a:cubicBezTo>
                      <a:pt x="41460" y="13770"/>
                      <a:pt x="42129" y="13587"/>
                      <a:pt x="42129" y="13101"/>
                    </a:cubicBezTo>
                    <a:lnTo>
                      <a:pt x="42129" y="9089"/>
                    </a:lnTo>
                    <a:lnTo>
                      <a:pt x="50518" y="90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3" name="Google Shape;573;p11"/>
              <p:cNvGrpSpPr/>
              <p:nvPr/>
            </p:nvGrpSpPr>
            <p:grpSpPr>
              <a:xfrm>
                <a:off x="584420" y="519414"/>
                <a:ext cx="1963411" cy="246971"/>
                <a:chOff x="571861" y="517439"/>
                <a:chExt cx="1963411" cy="246971"/>
              </a:xfrm>
            </p:grpSpPr>
            <p:sp>
              <p:nvSpPr>
                <p:cNvPr id="574" name="Google Shape;574;p11"/>
                <p:cNvSpPr/>
                <p:nvPr/>
              </p:nvSpPr>
              <p:spPr>
                <a:xfrm>
                  <a:off x="571861" y="517439"/>
                  <a:ext cx="246316" cy="246971"/>
                </a:xfrm>
                <a:custGeom>
                  <a:avLst/>
                  <a:gdLst/>
                  <a:ahLst/>
                  <a:cxnLst/>
                  <a:rect l="l" t="t" r="r" b="b"/>
                  <a:pathLst>
                    <a:path w="11642" h="11673" fill="none" extrusionOk="0">
                      <a:moveTo>
                        <a:pt x="3283" y="11672"/>
                      </a:moveTo>
                      <a:lnTo>
                        <a:pt x="5836" y="9119"/>
                      </a:lnTo>
                      <a:lnTo>
                        <a:pt x="8359" y="11672"/>
                      </a:lnTo>
                      <a:lnTo>
                        <a:pt x="11642" y="8389"/>
                      </a:lnTo>
                      <a:lnTo>
                        <a:pt x="9089" y="5836"/>
                      </a:lnTo>
                      <a:lnTo>
                        <a:pt x="11642" y="3283"/>
                      </a:lnTo>
                      <a:lnTo>
                        <a:pt x="8359" y="0"/>
                      </a:lnTo>
                      <a:lnTo>
                        <a:pt x="5836" y="2554"/>
                      </a:lnTo>
                      <a:lnTo>
                        <a:pt x="3283" y="0"/>
                      </a:lnTo>
                      <a:lnTo>
                        <a:pt x="0" y="3283"/>
                      </a:lnTo>
                      <a:lnTo>
                        <a:pt x="2554" y="5836"/>
                      </a:lnTo>
                      <a:lnTo>
                        <a:pt x="0" y="8389"/>
                      </a:lnTo>
                      <a:close/>
                    </a:path>
                  </a:pathLst>
                </a:custGeom>
                <a:noFill/>
                <a:ln w="19050"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a:off x="949850" y="517474"/>
                  <a:ext cx="246900" cy="246900"/>
                </a:xfrm>
                <a:prstGeom prst="noSmoking">
                  <a:avLst>
                    <a:gd name="adj" fmla="val 18750"/>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a:off x="1328423" y="517750"/>
                  <a:ext cx="246348" cy="246348"/>
                </a:xfrm>
                <a:prstGeom prst="irregularSeal2">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a:off x="1706444" y="517474"/>
                  <a:ext cx="246900" cy="246900"/>
                </a:xfrm>
                <a:prstGeom prst="smileyFace">
                  <a:avLst>
                    <a:gd name="adj" fmla="val -465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a:off x="2085017" y="517486"/>
                  <a:ext cx="185132" cy="246876"/>
                </a:xfrm>
                <a:custGeom>
                  <a:avLst/>
                  <a:gdLst/>
                  <a:ahLst/>
                  <a:cxnLst/>
                  <a:rect l="l" t="t" r="r" b="b"/>
                  <a:pathLst>
                    <a:path w="30238" h="40705" extrusionOk="0">
                      <a:moveTo>
                        <a:pt x="21063" y="0"/>
                      </a:moveTo>
                      <a:lnTo>
                        <a:pt x="14602" y="13956"/>
                      </a:lnTo>
                      <a:lnTo>
                        <a:pt x="8529" y="5470"/>
                      </a:lnTo>
                      <a:lnTo>
                        <a:pt x="0" y="40704"/>
                      </a:lnTo>
                      <a:lnTo>
                        <a:pt x="11802" y="21321"/>
                      </a:lnTo>
                      <a:lnTo>
                        <a:pt x="17445" y="30280"/>
                      </a:lnTo>
                      <a:lnTo>
                        <a:pt x="30237" y="9045"/>
                      </a:lnTo>
                      <a:lnTo>
                        <a:pt x="21063" y="0"/>
                      </a:lnTo>
                      <a:close/>
                    </a:path>
                  </a:pathLst>
                </a:cu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1"/>
                <p:cNvSpPr/>
                <p:nvPr/>
              </p:nvSpPr>
              <p:spPr>
                <a:xfrm>
                  <a:off x="2401823" y="517474"/>
                  <a:ext cx="133449" cy="246900"/>
                </a:xfrm>
                <a:prstGeom prst="rect">
                  <a:avLst/>
                </a:prstGeom>
              </p:spPr>
              <p:txBody>
                <a:bodyPr>
                  <a:prstTxWarp prst="textPlain">
                    <a:avLst/>
                  </a:prstTxWarp>
                </a:bodyPr>
                <a:lstStyle/>
                <a:p>
                  <a:pPr lvl="0" algn="ctr"/>
                  <a:r>
                    <a:rPr b="0" i="0">
                      <a:ln w="19050" cap="flat" cmpd="sng">
                        <a:solidFill>
                          <a:schemeClr val="lt2"/>
                        </a:solidFill>
                        <a:prstDash val="solid"/>
                        <a:round/>
                        <a:headEnd type="none" w="sm" len="sm"/>
                        <a:tailEnd type="none" w="sm" len="sm"/>
                      </a:ln>
                      <a:noFill/>
                      <a:latin typeface="Arial"/>
                    </a:rPr>
                    <a:t>!!</a:t>
                  </a:r>
                </a:p>
              </p:txBody>
            </p:sp>
          </p:grpSp>
        </p:grpSp>
        <p:grpSp>
          <p:nvGrpSpPr>
            <p:cNvPr id="580" name="Google Shape;580;p11"/>
            <p:cNvGrpSpPr/>
            <p:nvPr/>
          </p:nvGrpSpPr>
          <p:grpSpPr>
            <a:xfrm>
              <a:off x="3006410" y="614305"/>
              <a:ext cx="5811959" cy="505416"/>
              <a:chOff x="2258298" y="3894721"/>
              <a:chExt cx="3784567" cy="505416"/>
            </a:xfrm>
          </p:grpSpPr>
          <p:cxnSp>
            <p:nvCxnSpPr>
              <p:cNvPr id="581" name="Google Shape;581;p11"/>
              <p:cNvCxnSpPr/>
              <p:nvPr/>
            </p:nvCxnSpPr>
            <p:spPr>
              <a:xfrm>
                <a:off x="2258365" y="4231665"/>
                <a:ext cx="3784500" cy="0"/>
              </a:xfrm>
              <a:prstGeom prst="straightConnector1">
                <a:avLst/>
              </a:prstGeom>
              <a:noFill/>
              <a:ln w="19050" cap="flat" cmpd="sng">
                <a:solidFill>
                  <a:schemeClr val="dk1"/>
                </a:solidFill>
                <a:prstDash val="dot"/>
                <a:round/>
                <a:headEnd type="none" w="med" len="med"/>
                <a:tailEnd type="none" w="med" len="med"/>
              </a:ln>
            </p:spPr>
          </p:cxnSp>
          <p:cxnSp>
            <p:nvCxnSpPr>
              <p:cNvPr id="582" name="Google Shape;582;p11"/>
              <p:cNvCxnSpPr/>
              <p:nvPr/>
            </p:nvCxnSpPr>
            <p:spPr>
              <a:xfrm>
                <a:off x="2258365" y="4400137"/>
                <a:ext cx="3784500" cy="0"/>
              </a:xfrm>
              <a:prstGeom prst="straightConnector1">
                <a:avLst/>
              </a:prstGeom>
              <a:noFill/>
              <a:ln w="19050" cap="flat" cmpd="sng">
                <a:solidFill>
                  <a:schemeClr val="dk1"/>
                </a:solidFill>
                <a:prstDash val="dot"/>
                <a:round/>
                <a:headEnd type="none" w="med" len="med"/>
                <a:tailEnd type="none" w="med" len="med"/>
              </a:ln>
            </p:spPr>
          </p:cxnSp>
          <p:cxnSp>
            <p:nvCxnSpPr>
              <p:cNvPr id="583" name="Google Shape;583;p11"/>
              <p:cNvCxnSpPr/>
              <p:nvPr/>
            </p:nvCxnSpPr>
            <p:spPr>
              <a:xfrm>
                <a:off x="2258298" y="3894721"/>
                <a:ext cx="3784500" cy="0"/>
              </a:xfrm>
              <a:prstGeom prst="straightConnector1">
                <a:avLst/>
              </a:prstGeom>
              <a:noFill/>
              <a:ln w="19050" cap="flat" cmpd="sng">
                <a:solidFill>
                  <a:schemeClr val="dk1"/>
                </a:solidFill>
                <a:prstDash val="dot"/>
                <a:round/>
                <a:headEnd type="none" w="med" len="med"/>
                <a:tailEnd type="none" w="med" len="med"/>
              </a:ln>
            </p:spPr>
          </p:cxnSp>
          <p:cxnSp>
            <p:nvCxnSpPr>
              <p:cNvPr id="584" name="Google Shape;584;p11"/>
              <p:cNvCxnSpPr/>
              <p:nvPr/>
            </p:nvCxnSpPr>
            <p:spPr>
              <a:xfrm>
                <a:off x="2258298" y="4063193"/>
                <a:ext cx="3784500" cy="0"/>
              </a:xfrm>
              <a:prstGeom prst="straightConnector1">
                <a:avLst/>
              </a:prstGeom>
              <a:noFill/>
              <a:ln w="19050" cap="flat" cmpd="sng">
                <a:solidFill>
                  <a:schemeClr val="dk1"/>
                </a:solidFill>
                <a:prstDash val="dot"/>
                <a:round/>
                <a:headEnd type="none" w="med" len="med"/>
                <a:tailEnd type="none" w="med" len="med"/>
              </a:ln>
            </p:spPr>
          </p:cxnSp>
        </p:grpSp>
        <p:grpSp>
          <p:nvGrpSpPr>
            <p:cNvPr id="585" name="Google Shape;585;p11"/>
            <p:cNvGrpSpPr/>
            <p:nvPr/>
          </p:nvGrpSpPr>
          <p:grpSpPr>
            <a:xfrm>
              <a:off x="3627625" y="4501200"/>
              <a:ext cx="4714500" cy="332400"/>
              <a:chOff x="4122875" y="4098725"/>
              <a:chExt cx="4714500" cy="332400"/>
            </a:xfrm>
          </p:grpSpPr>
          <p:sp>
            <p:nvSpPr>
              <p:cNvPr id="586" name="Google Shape;586;p11"/>
              <p:cNvSpPr/>
              <p:nvPr/>
            </p:nvSpPr>
            <p:spPr>
              <a:xfrm>
                <a:off x="4122875" y="4098725"/>
                <a:ext cx="4714500" cy="3324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1"/>
              <p:cNvSpPr/>
              <p:nvPr/>
            </p:nvSpPr>
            <p:spPr>
              <a:xfrm rot="5400000">
                <a:off x="4223375" y="4196525"/>
                <a:ext cx="158400" cy="136800"/>
              </a:xfrm>
              <a:prstGeom prst="triangle">
                <a:avLst>
                  <a:gd name="adj" fmla="val 5000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11"/>
              <p:cNvGrpSpPr/>
              <p:nvPr/>
            </p:nvGrpSpPr>
            <p:grpSpPr>
              <a:xfrm>
                <a:off x="4515789" y="4196525"/>
                <a:ext cx="4096800" cy="136800"/>
                <a:chOff x="4535725" y="4196525"/>
                <a:chExt cx="4096800" cy="136800"/>
              </a:xfrm>
            </p:grpSpPr>
            <p:cxnSp>
              <p:nvCxnSpPr>
                <p:cNvPr id="589" name="Google Shape;589;p11"/>
                <p:cNvCxnSpPr/>
                <p:nvPr/>
              </p:nvCxnSpPr>
              <p:spPr>
                <a:xfrm>
                  <a:off x="4535725" y="4267000"/>
                  <a:ext cx="4096800" cy="0"/>
                </a:xfrm>
                <a:prstGeom prst="straightConnector1">
                  <a:avLst/>
                </a:prstGeom>
                <a:noFill/>
                <a:ln w="19050" cap="flat" cmpd="sng">
                  <a:solidFill>
                    <a:schemeClr val="dk1"/>
                  </a:solidFill>
                  <a:prstDash val="solid"/>
                  <a:round/>
                  <a:headEnd type="none" w="med" len="med"/>
                  <a:tailEnd type="none" w="med" len="med"/>
                </a:ln>
              </p:spPr>
            </p:cxnSp>
            <p:sp>
              <p:nvSpPr>
                <p:cNvPr id="590" name="Google Shape;590;p11"/>
                <p:cNvSpPr/>
                <p:nvPr/>
              </p:nvSpPr>
              <p:spPr>
                <a:xfrm>
                  <a:off x="7386600" y="4196525"/>
                  <a:ext cx="136800" cy="136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1"/>
        <p:cNvGrpSpPr/>
        <p:nvPr/>
      </p:nvGrpSpPr>
      <p:grpSpPr>
        <a:xfrm>
          <a:off x="0" y="0"/>
          <a:ext cx="0" cy="0"/>
          <a:chOff x="0" y="0"/>
          <a:chExt cx="0" cy="0"/>
        </a:xfrm>
      </p:grpSpPr>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7550" y="556392"/>
            <a:ext cx="7908900" cy="592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Space Grotesk"/>
              <a:buNone/>
              <a:defRPr sz="3200" b="1">
                <a:solidFill>
                  <a:schemeClr val="dk1"/>
                </a:solidFill>
                <a:latin typeface="Space Grotesk"/>
                <a:ea typeface="Space Grotesk"/>
                <a:cs typeface="Space Grotesk"/>
                <a:sym typeface="Space Grotesk"/>
              </a:defRPr>
            </a:lvl1pPr>
            <a:lvl2pPr lvl="1"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2pPr>
            <a:lvl3pPr lvl="2"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3pPr>
            <a:lvl4pPr lvl="3"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4pPr>
            <a:lvl5pPr lvl="4"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5pPr>
            <a:lvl6pPr lvl="5"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6pPr>
            <a:lvl7pPr lvl="6"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7pPr>
            <a:lvl8pPr lvl="7"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8pPr>
            <a:lvl9pPr lvl="8" algn="ctr" rt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617550" y="1300850"/>
            <a:ext cx="7908900" cy="3267900"/>
          </a:xfrm>
          <a:prstGeom prst="rect">
            <a:avLst/>
          </a:prstGeom>
          <a:noFill/>
          <a:ln>
            <a:noFill/>
          </a:ln>
        </p:spPr>
        <p:txBody>
          <a:bodyPr spcFirstLastPara="1" wrap="square" lIns="91425" tIns="91425" rIns="91425" bIns="91425" anchor="ctr" anchorCtr="0">
            <a:noAutofit/>
          </a:bodyPr>
          <a:lstStyle>
            <a:lvl1pPr marL="457200" lvl="0"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1pPr>
            <a:lvl2pPr marL="914400" lvl="1"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2pPr>
            <a:lvl3pPr marL="1371600" lvl="2"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3pPr>
            <a:lvl4pPr marL="1828800" lvl="3"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4pPr>
            <a:lvl5pPr marL="2286000" lvl="4"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5pPr>
            <a:lvl6pPr marL="2743200" lvl="5"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6pPr>
            <a:lvl7pPr marL="3200400" lvl="6"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7pPr>
            <a:lvl8pPr marL="3657600" lvl="7"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8pPr>
            <a:lvl9pPr marL="4114800" lvl="8" indent="-330200">
              <a:lnSpc>
                <a:spcPct val="100000"/>
              </a:lnSpc>
              <a:spcBef>
                <a:spcPts val="0"/>
              </a:spcBef>
              <a:spcAft>
                <a:spcPts val="0"/>
              </a:spcAft>
              <a:buClr>
                <a:schemeClr val="dk1"/>
              </a:buClr>
              <a:buSzPts val="1600"/>
              <a:buFont typeface="Source Sans Pro"/>
              <a:buChar char="■"/>
              <a:defRPr sz="1600">
                <a:solidFill>
                  <a:schemeClr val="dk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2" r:id="rId12"/>
    <p:sldLayoutId id="2147483666" r:id="rId13"/>
    <p:sldLayoutId id="2147483667" r:id="rId14"/>
    <p:sldLayoutId id="2147483671" r:id="rId15"/>
    <p:sldLayoutId id="2147483672" r:id="rId16"/>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29"/>
          <p:cNvGrpSpPr/>
          <p:nvPr/>
        </p:nvGrpSpPr>
        <p:grpSpPr>
          <a:xfrm>
            <a:off x="4752999" y="233500"/>
            <a:ext cx="4124600" cy="3373559"/>
            <a:chOff x="495035" y="1057256"/>
            <a:chExt cx="4124600" cy="3373559"/>
          </a:xfrm>
        </p:grpSpPr>
        <p:sp>
          <p:nvSpPr>
            <p:cNvPr id="1339" name="Google Shape;1339;p29"/>
            <p:cNvSpPr/>
            <p:nvPr/>
          </p:nvSpPr>
          <p:spPr>
            <a:xfrm>
              <a:off x="495035" y="1057256"/>
              <a:ext cx="4124595" cy="3373559"/>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9"/>
            <p:cNvSpPr/>
            <p:nvPr/>
          </p:nvSpPr>
          <p:spPr>
            <a:xfrm flipH="1">
              <a:off x="495040" y="1057256"/>
              <a:ext cx="4124595"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1" name="Google Shape;1341;p29"/>
            <p:cNvGrpSpPr/>
            <p:nvPr/>
          </p:nvGrpSpPr>
          <p:grpSpPr>
            <a:xfrm flipH="1">
              <a:off x="559172" y="1122848"/>
              <a:ext cx="560767" cy="139276"/>
              <a:chOff x="4771000" y="1122848"/>
              <a:chExt cx="560767" cy="139276"/>
            </a:xfrm>
          </p:grpSpPr>
          <p:grpSp>
            <p:nvGrpSpPr>
              <p:cNvPr id="1342" name="Google Shape;1342;p29"/>
              <p:cNvGrpSpPr/>
              <p:nvPr/>
            </p:nvGrpSpPr>
            <p:grpSpPr>
              <a:xfrm>
                <a:off x="5192567" y="1122848"/>
                <a:ext cx="139200" cy="139200"/>
                <a:chOff x="5192567" y="1122848"/>
                <a:chExt cx="139200" cy="139200"/>
              </a:xfrm>
            </p:grpSpPr>
            <p:sp>
              <p:nvSpPr>
                <p:cNvPr id="1343" name="Google Shape;1343;p29"/>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9"/>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9"/>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29"/>
              <p:cNvGrpSpPr/>
              <p:nvPr/>
            </p:nvGrpSpPr>
            <p:grpSpPr>
              <a:xfrm>
                <a:off x="4771000" y="1122849"/>
                <a:ext cx="139200" cy="139200"/>
                <a:chOff x="5192500" y="1122925"/>
                <a:chExt cx="139200" cy="139200"/>
              </a:xfrm>
            </p:grpSpPr>
            <p:sp>
              <p:nvSpPr>
                <p:cNvPr id="1347" name="Google Shape;1347;p29"/>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9"/>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29"/>
              <p:cNvGrpSpPr/>
              <p:nvPr/>
            </p:nvGrpSpPr>
            <p:grpSpPr>
              <a:xfrm>
                <a:off x="4981783" y="1122924"/>
                <a:ext cx="139200" cy="139200"/>
                <a:chOff x="4981783" y="1122924"/>
                <a:chExt cx="139200" cy="139200"/>
              </a:xfrm>
            </p:grpSpPr>
            <p:sp>
              <p:nvSpPr>
                <p:cNvPr id="1350" name="Google Shape;1350;p29"/>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9"/>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352" name="Google Shape;1352;p29"/>
          <p:cNvPicPr preferRelativeResize="0"/>
          <p:nvPr/>
        </p:nvPicPr>
        <p:blipFill rotWithShape="1">
          <a:blip r:embed="rId3">
            <a:alphaModFix amt="62000"/>
          </a:blip>
          <a:srcRect t="13625" b="13625"/>
          <a:stretch/>
        </p:blipFill>
        <p:spPr>
          <a:xfrm flipH="1">
            <a:off x="4862807" y="636478"/>
            <a:ext cx="3904950" cy="2840876"/>
          </a:xfrm>
          <a:prstGeom prst="rect">
            <a:avLst/>
          </a:prstGeom>
          <a:noFill/>
          <a:ln w="19050" cap="flat" cmpd="sng">
            <a:solidFill>
              <a:schemeClr val="dk1"/>
            </a:solidFill>
            <a:prstDash val="solid"/>
            <a:round/>
            <a:headEnd type="none" w="sm" len="sm"/>
            <a:tailEnd type="none" w="sm" len="sm"/>
          </a:ln>
        </p:spPr>
      </p:pic>
      <p:grpSp>
        <p:nvGrpSpPr>
          <p:cNvPr id="1353" name="Google Shape;1353;p29"/>
          <p:cNvGrpSpPr/>
          <p:nvPr/>
        </p:nvGrpSpPr>
        <p:grpSpPr>
          <a:xfrm>
            <a:off x="266431" y="1038234"/>
            <a:ext cx="5129490" cy="3871763"/>
            <a:chOff x="266431" y="1038234"/>
            <a:chExt cx="5129490" cy="3871763"/>
          </a:xfrm>
        </p:grpSpPr>
        <p:grpSp>
          <p:nvGrpSpPr>
            <p:cNvPr id="1354" name="Google Shape;1354;p29"/>
            <p:cNvGrpSpPr/>
            <p:nvPr/>
          </p:nvGrpSpPr>
          <p:grpSpPr>
            <a:xfrm>
              <a:off x="266431" y="1285859"/>
              <a:ext cx="4900878" cy="3624138"/>
              <a:chOff x="1600589" y="1147720"/>
              <a:chExt cx="4900878" cy="3624138"/>
            </a:xfrm>
          </p:grpSpPr>
          <p:sp>
            <p:nvSpPr>
              <p:cNvPr id="1355" name="Google Shape;1355;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29"/>
              <p:cNvGrpSpPr/>
              <p:nvPr/>
            </p:nvGrpSpPr>
            <p:grpSpPr>
              <a:xfrm>
                <a:off x="1600589" y="1147720"/>
                <a:ext cx="4900877" cy="270531"/>
                <a:chOff x="1505466" y="1147733"/>
                <a:chExt cx="4900877" cy="270531"/>
              </a:xfrm>
            </p:grpSpPr>
            <p:sp>
              <p:nvSpPr>
                <p:cNvPr id="1357" name="Google Shape;1357;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29"/>
                <p:cNvGrpSpPr/>
                <p:nvPr/>
              </p:nvGrpSpPr>
              <p:grpSpPr>
                <a:xfrm>
                  <a:off x="6202848" y="1213287"/>
                  <a:ext cx="139356" cy="139356"/>
                  <a:chOff x="3300229" y="786025"/>
                  <a:chExt cx="116275" cy="116275"/>
                </a:xfrm>
              </p:grpSpPr>
              <p:sp>
                <p:nvSpPr>
                  <p:cNvPr id="1359" name="Google Shape;1359;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62" name="Google Shape;1362;p29"/>
            <p:cNvGrpSpPr/>
            <p:nvPr/>
          </p:nvGrpSpPr>
          <p:grpSpPr>
            <a:xfrm>
              <a:off x="342631" y="1209659"/>
              <a:ext cx="4900878" cy="3624138"/>
              <a:chOff x="1600589" y="1147720"/>
              <a:chExt cx="4900878" cy="3624138"/>
            </a:xfrm>
          </p:grpSpPr>
          <p:sp>
            <p:nvSpPr>
              <p:cNvPr id="1363" name="Google Shape;1363;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4" name="Google Shape;1364;p29"/>
              <p:cNvGrpSpPr/>
              <p:nvPr/>
            </p:nvGrpSpPr>
            <p:grpSpPr>
              <a:xfrm>
                <a:off x="1600589" y="1147720"/>
                <a:ext cx="4900877" cy="270531"/>
                <a:chOff x="1505466" y="1147733"/>
                <a:chExt cx="4900877" cy="270531"/>
              </a:xfrm>
            </p:grpSpPr>
            <p:sp>
              <p:nvSpPr>
                <p:cNvPr id="1365" name="Google Shape;1365;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6" name="Google Shape;1366;p29"/>
                <p:cNvGrpSpPr/>
                <p:nvPr/>
              </p:nvGrpSpPr>
              <p:grpSpPr>
                <a:xfrm>
                  <a:off x="6202848" y="1213287"/>
                  <a:ext cx="139356" cy="139356"/>
                  <a:chOff x="3300229" y="786025"/>
                  <a:chExt cx="116275" cy="116275"/>
                </a:xfrm>
              </p:grpSpPr>
              <p:sp>
                <p:nvSpPr>
                  <p:cNvPr id="1367" name="Google Shape;1367;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70" name="Google Shape;1370;p29"/>
            <p:cNvGrpSpPr/>
            <p:nvPr/>
          </p:nvGrpSpPr>
          <p:grpSpPr>
            <a:xfrm>
              <a:off x="418831" y="1133459"/>
              <a:ext cx="4900878" cy="3624138"/>
              <a:chOff x="1600589" y="1147720"/>
              <a:chExt cx="4900878" cy="3624138"/>
            </a:xfrm>
          </p:grpSpPr>
          <p:sp>
            <p:nvSpPr>
              <p:cNvPr id="1371" name="Google Shape;1371;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 name="Google Shape;1372;p29"/>
              <p:cNvGrpSpPr/>
              <p:nvPr/>
            </p:nvGrpSpPr>
            <p:grpSpPr>
              <a:xfrm>
                <a:off x="1600589" y="1147720"/>
                <a:ext cx="4900877" cy="270531"/>
                <a:chOff x="1505466" y="1147733"/>
                <a:chExt cx="4900877" cy="270531"/>
              </a:xfrm>
            </p:grpSpPr>
            <p:sp>
              <p:nvSpPr>
                <p:cNvPr id="1373" name="Google Shape;1373;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4" name="Google Shape;1374;p29"/>
                <p:cNvGrpSpPr/>
                <p:nvPr/>
              </p:nvGrpSpPr>
              <p:grpSpPr>
                <a:xfrm>
                  <a:off x="6202848" y="1213287"/>
                  <a:ext cx="139356" cy="139356"/>
                  <a:chOff x="3300229" y="786025"/>
                  <a:chExt cx="116275" cy="116275"/>
                </a:xfrm>
              </p:grpSpPr>
              <p:sp>
                <p:nvSpPr>
                  <p:cNvPr id="1375" name="Google Shape;1375;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78" name="Google Shape;1378;p29"/>
            <p:cNvGrpSpPr/>
            <p:nvPr/>
          </p:nvGrpSpPr>
          <p:grpSpPr>
            <a:xfrm>
              <a:off x="495043" y="1038234"/>
              <a:ext cx="4900878" cy="3624138"/>
              <a:chOff x="1600589" y="1147720"/>
              <a:chExt cx="4900878" cy="3624138"/>
            </a:xfrm>
          </p:grpSpPr>
          <p:sp>
            <p:nvSpPr>
              <p:cNvPr id="1379" name="Google Shape;1379;p29"/>
              <p:cNvSpPr/>
              <p:nvPr/>
            </p:nvSpPr>
            <p:spPr>
              <a:xfrm>
                <a:off x="1600590" y="1147720"/>
                <a:ext cx="4900877" cy="362413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0" name="Google Shape;1380;p29"/>
              <p:cNvGrpSpPr/>
              <p:nvPr/>
            </p:nvGrpSpPr>
            <p:grpSpPr>
              <a:xfrm>
                <a:off x="1600589" y="1147720"/>
                <a:ext cx="4900877" cy="270531"/>
                <a:chOff x="1505466" y="1147733"/>
                <a:chExt cx="4900877" cy="270531"/>
              </a:xfrm>
            </p:grpSpPr>
            <p:sp>
              <p:nvSpPr>
                <p:cNvPr id="1381" name="Google Shape;1381;p29"/>
                <p:cNvSpPr/>
                <p:nvPr/>
              </p:nvSpPr>
              <p:spPr>
                <a:xfrm>
                  <a:off x="1505466" y="1147733"/>
                  <a:ext cx="4900877" cy="270531"/>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29"/>
                <p:cNvGrpSpPr/>
                <p:nvPr/>
              </p:nvGrpSpPr>
              <p:grpSpPr>
                <a:xfrm>
                  <a:off x="6202848" y="1213287"/>
                  <a:ext cx="139356" cy="139356"/>
                  <a:chOff x="3300229" y="786025"/>
                  <a:chExt cx="116275" cy="116275"/>
                </a:xfrm>
              </p:grpSpPr>
              <p:sp>
                <p:nvSpPr>
                  <p:cNvPr id="1383" name="Google Shape;1383;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9"/>
                  <p:cNvSpPr/>
                  <p:nvPr/>
                </p:nvSpPr>
                <p:spPr>
                  <a:xfrm>
                    <a:off x="3335179" y="820975"/>
                    <a:ext cx="45625" cy="45625"/>
                  </a:xfrm>
                  <a:custGeom>
                    <a:avLst/>
                    <a:gdLst/>
                    <a:ahLst/>
                    <a:cxnLst/>
                    <a:rect l="l" t="t" r="r" b="b"/>
                    <a:pathLst>
                      <a:path w="1825" h="1825" fill="none" extrusionOk="0">
                        <a:moveTo>
                          <a:pt x="1824" y="0"/>
                        </a:moveTo>
                        <a:lnTo>
                          <a:pt x="1"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9"/>
                  <p:cNvSpPr/>
                  <p:nvPr/>
                </p:nvSpPr>
                <p:spPr>
                  <a:xfrm>
                    <a:off x="3335179" y="820975"/>
                    <a:ext cx="45625" cy="45625"/>
                  </a:xfrm>
                  <a:custGeom>
                    <a:avLst/>
                    <a:gdLst/>
                    <a:ahLst/>
                    <a:cxnLst/>
                    <a:rect l="l" t="t" r="r" b="b"/>
                    <a:pathLst>
                      <a:path w="1825" h="1825" fill="none" extrusionOk="0">
                        <a:moveTo>
                          <a:pt x="1" y="0"/>
                        </a:moveTo>
                        <a:lnTo>
                          <a:pt x="1824" y="1824"/>
                        </a:lnTo>
                      </a:path>
                    </a:pathLst>
                  </a:custGeom>
                  <a:solidFill>
                    <a:schemeClr val="lt1"/>
                  </a:solid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386" name="Google Shape;1386;p29"/>
          <p:cNvSpPr txBox="1">
            <a:spLocks noGrp="1"/>
          </p:cNvSpPr>
          <p:nvPr>
            <p:ph type="ctrTitle"/>
          </p:nvPr>
        </p:nvSpPr>
        <p:spPr>
          <a:xfrm>
            <a:off x="803620" y="1587212"/>
            <a:ext cx="4283700" cy="182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CYBER BULLYING</a:t>
            </a:r>
            <a:endParaRPr/>
          </a:p>
        </p:txBody>
      </p:sp>
      <p:sp>
        <p:nvSpPr>
          <p:cNvPr id="1388" name="Google Shape;1388;p29"/>
          <p:cNvSpPr/>
          <p:nvPr/>
        </p:nvSpPr>
        <p:spPr>
          <a:xfrm>
            <a:off x="1069826" y="3313134"/>
            <a:ext cx="3747309" cy="550489"/>
          </a:xfrm>
          <a:prstGeom prst="rect">
            <a:avLst/>
          </a:prstGeom>
          <a:solidFill>
            <a:schemeClr val="accent1"/>
          </a:solidFill>
          <a:ln w="1905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solidFill>
                  <a:schemeClr val="dk1"/>
                </a:solidFill>
                <a:latin typeface="Space Grotesk"/>
                <a:ea typeface="Space Grotesk"/>
                <a:cs typeface="Space Grotesk"/>
                <a:sym typeface="Space Grotesk"/>
              </a:rPr>
              <a:t>CAUSES,PSYCHOLOGICAL EFFECTS &amp; REDRESSAL </a:t>
            </a:r>
            <a:endParaRPr lang="en-US" sz="2000" b="1" dirty="0">
              <a:solidFill>
                <a:schemeClr val="dk1"/>
              </a:solidFill>
              <a:latin typeface="Space Grotesk"/>
              <a:ea typeface="Space Grotesk"/>
              <a:cs typeface="Space Grotesk"/>
              <a:sym typeface="Space Grotesk"/>
            </a:endParaRPr>
          </a:p>
        </p:txBody>
      </p:sp>
      <p:sp>
        <p:nvSpPr>
          <p:cNvPr id="1389" name="Google Shape;1389;p29"/>
          <p:cNvSpPr/>
          <p:nvPr/>
        </p:nvSpPr>
        <p:spPr>
          <a:xfrm>
            <a:off x="4709072" y="3580696"/>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0" name="Google Shape;1390;p29"/>
          <p:cNvGrpSpPr/>
          <p:nvPr/>
        </p:nvGrpSpPr>
        <p:grpSpPr>
          <a:xfrm>
            <a:off x="7884700" y="3763925"/>
            <a:ext cx="992915" cy="1146064"/>
            <a:chOff x="7884700" y="3763925"/>
            <a:chExt cx="992915" cy="1146064"/>
          </a:xfrm>
        </p:grpSpPr>
        <p:grpSp>
          <p:nvGrpSpPr>
            <p:cNvPr id="1391" name="Google Shape;1391;p29"/>
            <p:cNvGrpSpPr/>
            <p:nvPr/>
          </p:nvGrpSpPr>
          <p:grpSpPr>
            <a:xfrm>
              <a:off x="7884700" y="3763925"/>
              <a:ext cx="992915" cy="1146064"/>
              <a:chOff x="7884700" y="3763925"/>
              <a:chExt cx="992915" cy="1146064"/>
            </a:xfrm>
          </p:grpSpPr>
          <p:grpSp>
            <p:nvGrpSpPr>
              <p:cNvPr id="1392" name="Google Shape;1392;p29"/>
              <p:cNvGrpSpPr/>
              <p:nvPr/>
            </p:nvGrpSpPr>
            <p:grpSpPr>
              <a:xfrm>
                <a:off x="7884700" y="3916325"/>
                <a:ext cx="840515" cy="993664"/>
                <a:chOff x="5565852" y="1147720"/>
                <a:chExt cx="840515" cy="993664"/>
              </a:xfrm>
            </p:grpSpPr>
            <p:sp>
              <p:nvSpPr>
                <p:cNvPr id="1393" name="Google Shape;1393;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4" name="Google Shape;1394;p29"/>
                <p:cNvGrpSpPr/>
                <p:nvPr/>
              </p:nvGrpSpPr>
              <p:grpSpPr>
                <a:xfrm>
                  <a:off x="6202848" y="1213287"/>
                  <a:ext cx="139356" cy="139356"/>
                  <a:chOff x="3300229" y="786025"/>
                  <a:chExt cx="116275" cy="116275"/>
                </a:xfrm>
              </p:grpSpPr>
              <p:sp>
                <p:nvSpPr>
                  <p:cNvPr id="1395" name="Google Shape;1395;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8" name="Google Shape;1398;p29"/>
              <p:cNvGrpSpPr/>
              <p:nvPr/>
            </p:nvGrpSpPr>
            <p:grpSpPr>
              <a:xfrm>
                <a:off x="7960900" y="3840125"/>
                <a:ext cx="840515" cy="993664"/>
                <a:chOff x="5565852" y="1147720"/>
                <a:chExt cx="840515" cy="993664"/>
              </a:xfrm>
            </p:grpSpPr>
            <p:sp>
              <p:nvSpPr>
                <p:cNvPr id="1399" name="Google Shape;1399;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29"/>
                <p:cNvGrpSpPr/>
                <p:nvPr/>
              </p:nvGrpSpPr>
              <p:grpSpPr>
                <a:xfrm>
                  <a:off x="6202848" y="1213287"/>
                  <a:ext cx="139356" cy="139356"/>
                  <a:chOff x="3300229" y="786025"/>
                  <a:chExt cx="116275" cy="116275"/>
                </a:xfrm>
              </p:grpSpPr>
              <p:sp>
                <p:nvSpPr>
                  <p:cNvPr id="1401" name="Google Shape;1401;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04" name="Google Shape;1404;p29"/>
              <p:cNvGrpSpPr/>
              <p:nvPr/>
            </p:nvGrpSpPr>
            <p:grpSpPr>
              <a:xfrm>
                <a:off x="8037100" y="3763925"/>
                <a:ext cx="840515" cy="993664"/>
                <a:chOff x="5565852" y="1147720"/>
                <a:chExt cx="840515" cy="993664"/>
              </a:xfrm>
            </p:grpSpPr>
            <p:sp>
              <p:nvSpPr>
                <p:cNvPr id="1405" name="Google Shape;1405;p29"/>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 name="Google Shape;1406;p29"/>
                <p:cNvGrpSpPr/>
                <p:nvPr/>
              </p:nvGrpSpPr>
              <p:grpSpPr>
                <a:xfrm>
                  <a:off x="6202848" y="1213287"/>
                  <a:ext cx="139356" cy="139356"/>
                  <a:chOff x="3300229" y="786025"/>
                  <a:chExt cx="116275" cy="116275"/>
                </a:xfrm>
              </p:grpSpPr>
              <p:sp>
                <p:nvSpPr>
                  <p:cNvPr id="1407" name="Google Shape;1407;p2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10" name="Google Shape;1410;p29"/>
            <p:cNvGrpSpPr/>
            <p:nvPr/>
          </p:nvGrpSpPr>
          <p:grpSpPr>
            <a:xfrm>
              <a:off x="8234732" y="4162651"/>
              <a:ext cx="445265" cy="408435"/>
              <a:chOff x="6239575" y="4416275"/>
              <a:chExt cx="489625" cy="449175"/>
            </a:xfrm>
          </p:grpSpPr>
          <p:sp>
            <p:nvSpPr>
              <p:cNvPr id="1411" name="Google Shape;1411;p29"/>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2" name="Google Shape;1412;p29"/>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13" name="Google Shape;1413;p29"/>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6"/>
        <p:cNvGrpSpPr/>
        <p:nvPr/>
      </p:nvGrpSpPr>
      <p:grpSpPr>
        <a:xfrm>
          <a:off x="0" y="0"/>
          <a:ext cx="0" cy="0"/>
          <a:chOff x="0" y="0"/>
          <a:chExt cx="0" cy="0"/>
        </a:xfrm>
      </p:grpSpPr>
      <p:grpSp>
        <p:nvGrpSpPr>
          <p:cNvPr id="1837" name="Google Shape;1837;p40"/>
          <p:cNvGrpSpPr/>
          <p:nvPr/>
        </p:nvGrpSpPr>
        <p:grpSpPr>
          <a:xfrm>
            <a:off x="692244" y="1000647"/>
            <a:ext cx="3011484" cy="2521365"/>
            <a:chOff x="494960" y="1057250"/>
            <a:chExt cx="3011484" cy="2521365"/>
          </a:xfrm>
        </p:grpSpPr>
        <p:sp>
          <p:nvSpPr>
            <p:cNvPr id="1838" name="Google Shape;1838;p40"/>
            <p:cNvSpPr/>
            <p:nvPr/>
          </p:nvSpPr>
          <p:spPr>
            <a:xfrm>
              <a:off x="495038" y="1057250"/>
              <a:ext cx="3011407" cy="252136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0"/>
            <p:cNvSpPr/>
            <p:nvPr/>
          </p:nvSpPr>
          <p:spPr>
            <a:xfrm flipH="1">
              <a:off x="494960" y="1057250"/>
              <a:ext cx="3011407"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0" name="Google Shape;1840;p40"/>
            <p:cNvGrpSpPr/>
            <p:nvPr/>
          </p:nvGrpSpPr>
          <p:grpSpPr>
            <a:xfrm flipH="1">
              <a:off x="559172" y="1122848"/>
              <a:ext cx="560767" cy="139276"/>
              <a:chOff x="4771000" y="1122848"/>
              <a:chExt cx="560767" cy="139276"/>
            </a:xfrm>
          </p:grpSpPr>
          <p:grpSp>
            <p:nvGrpSpPr>
              <p:cNvPr id="1841" name="Google Shape;1841;p40"/>
              <p:cNvGrpSpPr/>
              <p:nvPr/>
            </p:nvGrpSpPr>
            <p:grpSpPr>
              <a:xfrm>
                <a:off x="5192567" y="1122848"/>
                <a:ext cx="139200" cy="139200"/>
                <a:chOff x="5192567" y="1122848"/>
                <a:chExt cx="139200" cy="139200"/>
              </a:xfrm>
            </p:grpSpPr>
            <p:sp>
              <p:nvSpPr>
                <p:cNvPr id="1842" name="Google Shape;1842;p40"/>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0"/>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0"/>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5" name="Google Shape;1845;p40"/>
              <p:cNvGrpSpPr/>
              <p:nvPr/>
            </p:nvGrpSpPr>
            <p:grpSpPr>
              <a:xfrm>
                <a:off x="4771000" y="1122849"/>
                <a:ext cx="139200" cy="139200"/>
                <a:chOff x="5192500" y="1122925"/>
                <a:chExt cx="139200" cy="139200"/>
              </a:xfrm>
            </p:grpSpPr>
            <p:sp>
              <p:nvSpPr>
                <p:cNvPr id="1846" name="Google Shape;1846;p40"/>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0"/>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40"/>
              <p:cNvGrpSpPr/>
              <p:nvPr/>
            </p:nvGrpSpPr>
            <p:grpSpPr>
              <a:xfrm>
                <a:off x="4981783" y="1122924"/>
                <a:ext cx="139200" cy="139200"/>
                <a:chOff x="4981783" y="1122924"/>
                <a:chExt cx="139200" cy="139200"/>
              </a:xfrm>
            </p:grpSpPr>
            <p:sp>
              <p:nvSpPr>
                <p:cNvPr id="1849" name="Google Shape;1849;p40"/>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0"/>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851" name="Google Shape;1851;p40"/>
          <p:cNvSpPr txBox="1">
            <a:spLocks noGrp="1"/>
          </p:cNvSpPr>
          <p:nvPr>
            <p:ph type="title"/>
          </p:nvPr>
        </p:nvSpPr>
        <p:spPr>
          <a:xfrm>
            <a:off x="756456" y="1574827"/>
            <a:ext cx="2844072" cy="2082773"/>
          </a:xfrm>
          <a:prstGeom prst="rect">
            <a:avLst/>
          </a:prstGeom>
        </p:spPr>
        <p:txBody>
          <a:bodyPr spcFirstLastPara="1" wrap="square" lIns="91425" tIns="91425" rIns="91425" bIns="91425" anchor="t" anchorCtr="0">
            <a:noAutofit/>
          </a:bodyPr>
          <a:lstStyle/>
          <a:p>
            <a:pPr lvl="0" algn="l" rtl="0">
              <a:spcBef>
                <a:spcPts val="0"/>
              </a:spcBef>
              <a:spcAft>
                <a:spcPts val="0"/>
              </a:spcAft>
            </a:pPr>
            <a:r>
              <a:rPr lang="en-US" sz="1200" dirty="0">
                <a:solidFill>
                  <a:schemeClr val="dk1"/>
                </a:solidFill>
              </a:rPr>
              <a:t>&gt;Effects of using drugs or alcohol</a:t>
            </a:r>
            <a:br>
              <a:rPr lang="en-US" sz="1200" dirty="0">
                <a:solidFill>
                  <a:schemeClr val="dk1"/>
                </a:solidFill>
              </a:rPr>
            </a:br>
            <a:r>
              <a:rPr lang="en-US" sz="1200" dirty="0">
                <a:solidFill>
                  <a:schemeClr val="dk1"/>
                </a:solidFill>
              </a:rPr>
              <a:t>&gt;Effects of social anxiety</a:t>
            </a:r>
            <a:br>
              <a:rPr lang="en-US" sz="1200" dirty="0">
                <a:solidFill>
                  <a:schemeClr val="dk1"/>
                </a:solidFill>
              </a:rPr>
            </a:br>
            <a:r>
              <a:rPr lang="en-US" sz="1200" dirty="0">
                <a:solidFill>
                  <a:schemeClr val="dk1"/>
                </a:solidFill>
              </a:rPr>
              <a:t>&gt;Depression rate</a:t>
            </a:r>
            <a:br>
              <a:rPr lang="en-US" sz="1200" dirty="0">
                <a:solidFill>
                  <a:schemeClr val="dk1"/>
                </a:solidFill>
              </a:rPr>
            </a:br>
            <a:r>
              <a:rPr lang="en-US" sz="1200" dirty="0">
                <a:solidFill>
                  <a:schemeClr val="dk1"/>
                </a:solidFill>
              </a:rPr>
              <a:t>&gt;Effects of suicidal thoughts</a:t>
            </a:r>
            <a:br>
              <a:rPr lang="en-US" sz="1200" dirty="0">
                <a:solidFill>
                  <a:schemeClr val="dk1"/>
                </a:solidFill>
              </a:rPr>
            </a:br>
            <a:r>
              <a:rPr lang="en-US" sz="1200" dirty="0">
                <a:solidFill>
                  <a:schemeClr val="dk1"/>
                </a:solidFill>
              </a:rPr>
              <a:t>&gt;Effects of self-harm </a:t>
            </a:r>
            <a:br>
              <a:rPr lang="en-US" sz="1200" dirty="0">
                <a:solidFill>
                  <a:schemeClr val="dk1"/>
                </a:solidFill>
              </a:rPr>
            </a:br>
            <a:r>
              <a:rPr lang="en-US" sz="1200" dirty="0">
                <a:solidFill>
                  <a:schemeClr val="dk1"/>
                </a:solidFill>
              </a:rPr>
              <a:t>&gt;Effects of stopping social media</a:t>
            </a:r>
            <a:br>
              <a:rPr lang="en-US" sz="1200" dirty="0">
                <a:solidFill>
                  <a:schemeClr val="dk1"/>
                </a:solidFill>
              </a:rPr>
            </a:br>
            <a:r>
              <a:rPr lang="en-US" sz="1200" dirty="0">
                <a:solidFill>
                  <a:schemeClr val="dk1"/>
                </a:solidFill>
              </a:rPr>
              <a:t>&gt;Effects of starting to skip classes</a:t>
            </a:r>
            <a:br>
              <a:rPr lang="en-US" sz="1200" dirty="0">
                <a:solidFill>
                  <a:schemeClr val="dk1"/>
                </a:solidFill>
              </a:rPr>
            </a:br>
            <a:r>
              <a:rPr lang="en-US" sz="1200" dirty="0">
                <a:solidFill>
                  <a:schemeClr val="dk1"/>
                </a:solidFill>
              </a:rPr>
              <a:t>&gt;Effects of eating disorders</a:t>
            </a:r>
            <a:endParaRPr sz="1200" dirty="0">
              <a:solidFill>
                <a:schemeClr val="dk1"/>
              </a:solidFill>
            </a:endParaRPr>
          </a:p>
        </p:txBody>
      </p:sp>
      <p:pic>
        <p:nvPicPr>
          <p:cNvPr id="1026" name="Picture 2">
            <a:extLst>
              <a:ext uri="{FF2B5EF4-FFF2-40B4-BE49-F238E27FC236}">
                <a16:creationId xmlns:a16="http://schemas.microsoft.com/office/drawing/2014/main" id="{50A43E37-1C5F-3499-C96A-EFEAA2F842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3022" y="1888104"/>
            <a:ext cx="4195551" cy="2521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1"/>
        <p:cNvGrpSpPr/>
        <p:nvPr/>
      </p:nvGrpSpPr>
      <p:grpSpPr>
        <a:xfrm>
          <a:off x="0" y="0"/>
          <a:ext cx="0" cy="0"/>
          <a:chOff x="0" y="0"/>
          <a:chExt cx="0" cy="0"/>
        </a:xfrm>
      </p:grpSpPr>
      <p:grpSp>
        <p:nvGrpSpPr>
          <p:cNvPr id="2432" name="Google Shape;2432;p51"/>
          <p:cNvGrpSpPr/>
          <p:nvPr/>
        </p:nvGrpSpPr>
        <p:grpSpPr>
          <a:xfrm>
            <a:off x="275622" y="2341525"/>
            <a:ext cx="687308" cy="2523600"/>
            <a:chOff x="-301428" y="2321596"/>
            <a:chExt cx="687308" cy="2523600"/>
          </a:xfrm>
        </p:grpSpPr>
        <p:sp>
          <p:nvSpPr>
            <p:cNvPr id="2433" name="Google Shape;2433;p51"/>
            <p:cNvSpPr/>
            <p:nvPr/>
          </p:nvSpPr>
          <p:spPr>
            <a:xfrm flipH="1">
              <a:off x="-301425" y="2321596"/>
              <a:ext cx="687300" cy="25236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4" name="Google Shape;2434;p51"/>
            <p:cNvGrpSpPr/>
            <p:nvPr/>
          </p:nvGrpSpPr>
          <p:grpSpPr>
            <a:xfrm flipH="1">
              <a:off x="-301428" y="2321596"/>
              <a:ext cx="687308" cy="270554"/>
              <a:chOff x="5719213" y="1147725"/>
              <a:chExt cx="687308" cy="270554"/>
            </a:xfrm>
          </p:grpSpPr>
          <p:sp>
            <p:nvSpPr>
              <p:cNvPr id="2435" name="Google Shape;2435;p51"/>
              <p:cNvSpPr/>
              <p:nvPr/>
            </p:nvSpPr>
            <p:spPr>
              <a:xfrm>
                <a:off x="5719213" y="1147725"/>
                <a:ext cx="687308"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6" name="Google Shape;2436;p51"/>
              <p:cNvGrpSpPr/>
              <p:nvPr/>
            </p:nvGrpSpPr>
            <p:grpSpPr>
              <a:xfrm>
                <a:off x="6202848" y="1213287"/>
                <a:ext cx="139356" cy="139356"/>
                <a:chOff x="3300229" y="786025"/>
                <a:chExt cx="116275" cy="116275"/>
              </a:xfrm>
            </p:grpSpPr>
            <p:sp>
              <p:nvSpPr>
                <p:cNvPr id="2437" name="Google Shape;2437;p51"/>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1"/>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1"/>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40" name="Google Shape;2440;p51"/>
          <p:cNvGrpSpPr/>
          <p:nvPr/>
        </p:nvGrpSpPr>
        <p:grpSpPr>
          <a:xfrm rot="5400000">
            <a:off x="4429156" y="571528"/>
            <a:ext cx="291050" cy="657525"/>
            <a:chOff x="8090271" y="1882075"/>
            <a:chExt cx="291050" cy="657525"/>
          </a:xfrm>
        </p:grpSpPr>
        <p:sp>
          <p:nvSpPr>
            <p:cNvPr id="2441" name="Google Shape;2441;p51"/>
            <p:cNvSpPr/>
            <p:nvPr/>
          </p:nvSpPr>
          <p:spPr>
            <a:xfrm>
              <a:off x="8090271"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1"/>
            <p:cNvSpPr/>
            <p:nvPr/>
          </p:nvSpPr>
          <p:spPr>
            <a:xfrm>
              <a:off x="8090271"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 name="Google Shape;2443;p51"/>
          <p:cNvGrpSpPr/>
          <p:nvPr/>
        </p:nvGrpSpPr>
        <p:grpSpPr>
          <a:xfrm>
            <a:off x="5124487" y="1153801"/>
            <a:ext cx="3793987" cy="3184113"/>
            <a:chOff x="4216031" y="1184063"/>
            <a:chExt cx="3793987" cy="3184113"/>
          </a:xfrm>
        </p:grpSpPr>
        <p:grpSp>
          <p:nvGrpSpPr>
            <p:cNvPr id="2444" name="Google Shape;2444;p51"/>
            <p:cNvGrpSpPr/>
            <p:nvPr/>
          </p:nvGrpSpPr>
          <p:grpSpPr>
            <a:xfrm>
              <a:off x="4368431" y="1330700"/>
              <a:ext cx="3641587" cy="3037475"/>
              <a:chOff x="76168" y="76200"/>
              <a:chExt cx="3641587" cy="3037475"/>
            </a:xfrm>
          </p:grpSpPr>
          <p:sp>
            <p:nvSpPr>
              <p:cNvPr id="2445" name="Google Shape;2445;p51"/>
              <p:cNvSpPr/>
              <p:nvPr/>
            </p:nvSpPr>
            <p:spPr>
              <a:xfrm>
                <a:off x="76275" y="76200"/>
                <a:ext cx="3641480" cy="303747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6" name="Google Shape;2446;p51"/>
              <p:cNvGrpSpPr/>
              <p:nvPr/>
            </p:nvGrpSpPr>
            <p:grpSpPr>
              <a:xfrm>
                <a:off x="76168" y="76200"/>
                <a:ext cx="3641480" cy="270554"/>
                <a:chOff x="494961" y="1057247"/>
                <a:chExt cx="3641480" cy="270554"/>
              </a:xfrm>
            </p:grpSpPr>
            <p:sp>
              <p:nvSpPr>
                <p:cNvPr id="2447" name="Google Shape;2447;p51"/>
                <p:cNvSpPr/>
                <p:nvPr/>
              </p:nvSpPr>
              <p:spPr>
                <a:xfrm flipH="1">
                  <a:off x="494961" y="1057247"/>
                  <a:ext cx="3641480"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8" name="Google Shape;2448;p51"/>
                <p:cNvGrpSpPr/>
                <p:nvPr/>
              </p:nvGrpSpPr>
              <p:grpSpPr>
                <a:xfrm flipH="1">
                  <a:off x="559172" y="1122848"/>
                  <a:ext cx="560767" cy="139276"/>
                  <a:chOff x="4771000" y="1122848"/>
                  <a:chExt cx="560767" cy="139276"/>
                </a:xfrm>
              </p:grpSpPr>
              <p:grpSp>
                <p:nvGrpSpPr>
                  <p:cNvPr id="2449" name="Google Shape;2449;p51"/>
                  <p:cNvGrpSpPr/>
                  <p:nvPr/>
                </p:nvGrpSpPr>
                <p:grpSpPr>
                  <a:xfrm>
                    <a:off x="5192567" y="1122848"/>
                    <a:ext cx="139200" cy="139200"/>
                    <a:chOff x="5192567" y="1122848"/>
                    <a:chExt cx="139200" cy="139200"/>
                  </a:xfrm>
                </p:grpSpPr>
                <p:sp>
                  <p:nvSpPr>
                    <p:cNvPr id="2450" name="Google Shape;2450;p51"/>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1"/>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1"/>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51"/>
                  <p:cNvGrpSpPr/>
                  <p:nvPr/>
                </p:nvGrpSpPr>
                <p:grpSpPr>
                  <a:xfrm>
                    <a:off x="4771000" y="1122849"/>
                    <a:ext cx="139200" cy="139200"/>
                    <a:chOff x="5192500" y="1122925"/>
                    <a:chExt cx="139200" cy="139200"/>
                  </a:xfrm>
                </p:grpSpPr>
                <p:sp>
                  <p:nvSpPr>
                    <p:cNvPr id="2454" name="Google Shape;2454;p51"/>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1"/>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6" name="Google Shape;2456;p51"/>
                  <p:cNvGrpSpPr/>
                  <p:nvPr/>
                </p:nvGrpSpPr>
                <p:grpSpPr>
                  <a:xfrm>
                    <a:off x="4981783" y="1122924"/>
                    <a:ext cx="139200" cy="139200"/>
                    <a:chOff x="4981783" y="1122924"/>
                    <a:chExt cx="139200" cy="139200"/>
                  </a:xfrm>
                </p:grpSpPr>
                <p:sp>
                  <p:nvSpPr>
                    <p:cNvPr id="2457" name="Google Shape;2457;p51"/>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1"/>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459" name="Google Shape;2459;p51"/>
            <p:cNvGrpSpPr/>
            <p:nvPr/>
          </p:nvGrpSpPr>
          <p:grpSpPr>
            <a:xfrm>
              <a:off x="4292231" y="1254500"/>
              <a:ext cx="3641587" cy="3037475"/>
              <a:chOff x="76168" y="76200"/>
              <a:chExt cx="3641587" cy="3037475"/>
            </a:xfrm>
          </p:grpSpPr>
          <p:sp>
            <p:nvSpPr>
              <p:cNvPr id="2460" name="Google Shape;2460;p51"/>
              <p:cNvSpPr/>
              <p:nvPr/>
            </p:nvSpPr>
            <p:spPr>
              <a:xfrm>
                <a:off x="76275" y="76200"/>
                <a:ext cx="3641480" cy="303747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1" name="Google Shape;2461;p51"/>
              <p:cNvGrpSpPr/>
              <p:nvPr/>
            </p:nvGrpSpPr>
            <p:grpSpPr>
              <a:xfrm>
                <a:off x="76168" y="76200"/>
                <a:ext cx="3641480" cy="270554"/>
                <a:chOff x="494961" y="1057247"/>
                <a:chExt cx="3641480" cy="270554"/>
              </a:xfrm>
            </p:grpSpPr>
            <p:sp>
              <p:nvSpPr>
                <p:cNvPr id="2462" name="Google Shape;2462;p51"/>
                <p:cNvSpPr/>
                <p:nvPr/>
              </p:nvSpPr>
              <p:spPr>
                <a:xfrm flipH="1">
                  <a:off x="494961" y="1057247"/>
                  <a:ext cx="3641480"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3" name="Google Shape;2463;p51"/>
                <p:cNvGrpSpPr/>
                <p:nvPr/>
              </p:nvGrpSpPr>
              <p:grpSpPr>
                <a:xfrm flipH="1">
                  <a:off x="559172" y="1122848"/>
                  <a:ext cx="560767" cy="139276"/>
                  <a:chOff x="4771000" y="1122848"/>
                  <a:chExt cx="560767" cy="139276"/>
                </a:xfrm>
              </p:grpSpPr>
              <p:grpSp>
                <p:nvGrpSpPr>
                  <p:cNvPr id="2464" name="Google Shape;2464;p51"/>
                  <p:cNvGrpSpPr/>
                  <p:nvPr/>
                </p:nvGrpSpPr>
                <p:grpSpPr>
                  <a:xfrm>
                    <a:off x="5192567" y="1122848"/>
                    <a:ext cx="139200" cy="139200"/>
                    <a:chOff x="5192567" y="1122848"/>
                    <a:chExt cx="139200" cy="139200"/>
                  </a:xfrm>
                </p:grpSpPr>
                <p:sp>
                  <p:nvSpPr>
                    <p:cNvPr id="2465" name="Google Shape;2465;p51"/>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1"/>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1"/>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 name="Google Shape;2468;p51"/>
                  <p:cNvGrpSpPr/>
                  <p:nvPr/>
                </p:nvGrpSpPr>
                <p:grpSpPr>
                  <a:xfrm>
                    <a:off x="4771000" y="1122849"/>
                    <a:ext cx="139200" cy="139200"/>
                    <a:chOff x="5192500" y="1122925"/>
                    <a:chExt cx="139200" cy="139200"/>
                  </a:xfrm>
                </p:grpSpPr>
                <p:sp>
                  <p:nvSpPr>
                    <p:cNvPr id="2469" name="Google Shape;2469;p51"/>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1"/>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 name="Google Shape;2471;p51"/>
                  <p:cNvGrpSpPr/>
                  <p:nvPr/>
                </p:nvGrpSpPr>
                <p:grpSpPr>
                  <a:xfrm>
                    <a:off x="4981783" y="1122924"/>
                    <a:ext cx="139200" cy="139200"/>
                    <a:chOff x="4981783" y="1122924"/>
                    <a:chExt cx="139200" cy="139200"/>
                  </a:xfrm>
                </p:grpSpPr>
                <p:sp>
                  <p:nvSpPr>
                    <p:cNvPr id="2472" name="Google Shape;2472;p51"/>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1"/>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474" name="Google Shape;2474;p51"/>
            <p:cNvGrpSpPr/>
            <p:nvPr/>
          </p:nvGrpSpPr>
          <p:grpSpPr>
            <a:xfrm>
              <a:off x="4216031" y="1184063"/>
              <a:ext cx="3641587" cy="3037475"/>
              <a:chOff x="76168" y="76200"/>
              <a:chExt cx="3641587" cy="3037475"/>
            </a:xfrm>
          </p:grpSpPr>
          <p:sp>
            <p:nvSpPr>
              <p:cNvPr id="2475" name="Google Shape;2475;p51"/>
              <p:cNvSpPr/>
              <p:nvPr/>
            </p:nvSpPr>
            <p:spPr>
              <a:xfrm>
                <a:off x="76275" y="76200"/>
                <a:ext cx="3641480" cy="3037475"/>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6" name="Google Shape;2476;p51"/>
              <p:cNvGrpSpPr/>
              <p:nvPr/>
            </p:nvGrpSpPr>
            <p:grpSpPr>
              <a:xfrm>
                <a:off x="76168" y="76200"/>
                <a:ext cx="3641480" cy="270554"/>
                <a:chOff x="494961" y="1057247"/>
                <a:chExt cx="3641480" cy="270554"/>
              </a:xfrm>
            </p:grpSpPr>
            <p:sp>
              <p:nvSpPr>
                <p:cNvPr id="2477" name="Google Shape;2477;p51"/>
                <p:cNvSpPr/>
                <p:nvPr/>
              </p:nvSpPr>
              <p:spPr>
                <a:xfrm flipH="1">
                  <a:off x="494961" y="1057247"/>
                  <a:ext cx="3641480"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51"/>
                <p:cNvGrpSpPr/>
                <p:nvPr/>
              </p:nvGrpSpPr>
              <p:grpSpPr>
                <a:xfrm flipH="1">
                  <a:off x="559172" y="1122848"/>
                  <a:ext cx="560767" cy="139276"/>
                  <a:chOff x="4771000" y="1122848"/>
                  <a:chExt cx="560767" cy="139276"/>
                </a:xfrm>
              </p:grpSpPr>
              <p:grpSp>
                <p:nvGrpSpPr>
                  <p:cNvPr id="2479" name="Google Shape;2479;p51"/>
                  <p:cNvGrpSpPr/>
                  <p:nvPr/>
                </p:nvGrpSpPr>
                <p:grpSpPr>
                  <a:xfrm>
                    <a:off x="5192567" y="1122848"/>
                    <a:ext cx="139200" cy="139200"/>
                    <a:chOff x="5192567" y="1122848"/>
                    <a:chExt cx="139200" cy="139200"/>
                  </a:xfrm>
                </p:grpSpPr>
                <p:sp>
                  <p:nvSpPr>
                    <p:cNvPr id="2480" name="Google Shape;2480;p51"/>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1"/>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1"/>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3" name="Google Shape;2483;p51"/>
                  <p:cNvGrpSpPr/>
                  <p:nvPr/>
                </p:nvGrpSpPr>
                <p:grpSpPr>
                  <a:xfrm>
                    <a:off x="4771000" y="1122849"/>
                    <a:ext cx="139200" cy="139200"/>
                    <a:chOff x="5192500" y="1122925"/>
                    <a:chExt cx="139200" cy="139200"/>
                  </a:xfrm>
                </p:grpSpPr>
                <p:sp>
                  <p:nvSpPr>
                    <p:cNvPr id="2484" name="Google Shape;2484;p51"/>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1"/>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 name="Google Shape;2486;p51"/>
                  <p:cNvGrpSpPr/>
                  <p:nvPr/>
                </p:nvGrpSpPr>
                <p:grpSpPr>
                  <a:xfrm>
                    <a:off x="4981783" y="1122924"/>
                    <a:ext cx="139200" cy="139200"/>
                    <a:chOff x="4981783" y="1122924"/>
                    <a:chExt cx="139200" cy="139200"/>
                  </a:xfrm>
                </p:grpSpPr>
                <p:sp>
                  <p:nvSpPr>
                    <p:cNvPr id="2487" name="Google Shape;2487;p51"/>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1"/>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grpSp>
        <p:nvGrpSpPr>
          <p:cNvPr id="2489" name="Google Shape;2489;p51"/>
          <p:cNvGrpSpPr/>
          <p:nvPr/>
        </p:nvGrpSpPr>
        <p:grpSpPr>
          <a:xfrm>
            <a:off x="1134081" y="804100"/>
            <a:ext cx="2848800" cy="3797400"/>
            <a:chOff x="5008658" y="798324"/>
            <a:chExt cx="2848800" cy="3797400"/>
          </a:xfrm>
        </p:grpSpPr>
        <p:sp>
          <p:nvSpPr>
            <p:cNvPr id="2490" name="Google Shape;2490;p51"/>
            <p:cNvSpPr/>
            <p:nvPr/>
          </p:nvSpPr>
          <p:spPr>
            <a:xfrm>
              <a:off x="5008658" y="798324"/>
              <a:ext cx="2848800" cy="3797400"/>
            </a:xfrm>
            <a:prstGeom prst="roundRect">
              <a:avLst>
                <a:gd name="adj" fmla="val 467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1"/>
            <p:cNvSpPr/>
            <p:nvPr/>
          </p:nvSpPr>
          <p:spPr>
            <a:xfrm>
              <a:off x="6197839" y="4394567"/>
              <a:ext cx="470400" cy="97200"/>
            </a:xfrm>
            <a:prstGeom prst="roundRect">
              <a:avLst>
                <a:gd name="adj" fmla="val 467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2" name="Google Shape;2492;p51"/>
            <p:cNvGrpSpPr/>
            <p:nvPr/>
          </p:nvGrpSpPr>
          <p:grpSpPr>
            <a:xfrm>
              <a:off x="6332623" y="902325"/>
              <a:ext cx="201013" cy="97015"/>
              <a:chOff x="1293795" y="212976"/>
              <a:chExt cx="264178" cy="127500"/>
            </a:xfrm>
          </p:grpSpPr>
          <p:sp>
            <p:nvSpPr>
              <p:cNvPr id="2493" name="Google Shape;2493;p51"/>
              <p:cNvSpPr/>
              <p:nvPr/>
            </p:nvSpPr>
            <p:spPr>
              <a:xfrm>
                <a:off x="1293795" y="212976"/>
                <a:ext cx="131100" cy="1275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1"/>
              <p:cNvSpPr/>
              <p:nvPr/>
            </p:nvSpPr>
            <p:spPr>
              <a:xfrm>
                <a:off x="1483573" y="240632"/>
                <a:ext cx="74400" cy="7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98" name="Google Shape;2498;p51"/>
          <p:cNvGrpSpPr/>
          <p:nvPr/>
        </p:nvGrpSpPr>
        <p:grpSpPr>
          <a:xfrm>
            <a:off x="8186417" y="539496"/>
            <a:ext cx="554700" cy="554700"/>
            <a:chOff x="-388475" y="881425"/>
            <a:chExt cx="554700" cy="554700"/>
          </a:xfrm>
        </p:grpSpPr>
        <p:sp>
          <p:nvSpPr>
            <p:cNvPr id="2499" name="Google Shape;2499;p51"/>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1"/>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1" name="Google Shape;2501;p51"/>
          <p:cNvGrpSpPr/>
          <p:nvPr/>
        </p:nvGrpSpPr>
        <p:grpSpPr>
          <a:xfrm>
            <a:off x="8285916" y="696145"/>
            <a:ext cx="280923" cy="315449"/>
            <a:chOff x="6276025" y="3812400"/>
            <a:chExt cx="416800" cy="468025"/>
          </a:xfrm>
        </p:grpSpPr>
        <p:sp>
          <p:nvSpPr>
            <p:cNvPr id="2502" name="Google Shape;2502;p51"/>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3" name="Google Shape;2503;p51"/>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4" name="Google Shape;2504;p51"/>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05" name="Google Shape;2505;p51"/>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2052" name="Picture 4">
            <a:extLst>
              <a:ext uri="{FF2B5EF4-FFF2-40B4-BE49-F238E27FC236}">
                <a16:creationId xmlns:a16="http://schemas.microsoft.com/office/drawing/2014/main" id="{1CD74316-3F53-E423-D470-FFC79564C1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12" y="1424355"/>
            <a:ext cx="4477316" cy="269787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5ABB618-413B-4FBB-70B1-61A219595C54}"/>
              </a:ext>
            </a:extLst>
          </p:cNvPr>
          <p:cNvSpPr txBox="1"/>
          <p:nvPr/>
        </p:nvSpPr>
        <p:spPr>
          <a:xfrm>
            <a:off x="5285623" y="2080792"/>
            <a:ext cx="3362124" cy="1384995"/>
          </a:xfrm>
          <a:prstGeom prst="rect">
            <a:avLst/>
          </a:prstGeom>
          <a:noFill/>
        </p:spPr>
        <p:txBody>
          <a:bodyPr wrap="square" rtlCol="0">
            <a:spAutoFit/>
          </a:bodyPr>
          <a:lstStyle/>
          <a:p>
            <a:pPr marL="285750" indent="-285750">
              <a:buFont typeface="Wingdings" panose="05000000000000000000" pitchFamily="2" charset="2"/>
              <a:buChar char="q"/>
            </a:pPr>
            <a:r>
              <a:rPr lang="en-US" dirty="0"/>
              <a:t>First factor is appearance</a:t>
            </a:r>
          </a:p>
          <a:p>
            <a:pPr marL="285750" indent="-285750">
              <a:buFont typeface="Wingdings" panose="05000000000000000000" pitchFamily="2" charset="2"/>
              <a:buChar char="q"/>
            </a:pPr>
            <a:r>
              <a:rPr lang="en-US" dirty="0"/>
              <a:t>Academic success</a:t>
            </a:r>
          </a:p>
          <a:p>
            <a:pPr marL="285750" indent="-285750">
              <a:buFont typeface="Wingdings" panose="05000000000000000000" pitchFamily="2" charset="2"/>
              <a:buChar char="q"/>
            </a:pPr>
            <a:r>
              <a:rPr lang="en-US" dirty="0"/>
              <a:t>Religion</a:t>
            </a:r>
          </a:p>
          <a:p>
            <a:pPr marL="285750" indent="-285750">
              <a:buFont typeface="Wingdings" panose="05000000000000000000" pitchFamily="2" charset="2"/>
              <a:buChar char="q"/>
            </a:pPr>
            <a:r>
              <a:rPr lang="en-US" dirty="0"/>
              <a:t>Financial situation</a:t>
            </a:r>
          </a:p>
          <a:p>
            <a:pPr marL="285750" indent="-285750">
              <a:buFont typeface="Wingdings" panose="05000000000000000000" pitchFamily="2" charset="2"/>
              <a:buChar char="q"/>
            </a:pPr>
            <a:r>
              <a:rPr lang="en-US" dirty="0"/>
              <a:t>Sexual orientation</a:t>
            </a:r>
          </a:p>
          <a:p>
            <a:pPr marL="285750" indent="-285750">
              <a:buFont typeface="Wingdings" panose="05000000000000000000" pitchFamily="2" charset="2"/>
              <a:buChar char="q"/>
            </a:pPr>
            <a:r>
              <a:rPr lang="en-US" dirty="0"/>
              <a:t>Other factors</a:t>
            </a: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9"/>
        <p:cNvGrpSpPr/>
        <p:nvPr/>
      </p:nvGrpSpPr>
      <p:grpSpPr>
        <a:xfrm>
          <a:off x="0" y="0"/>
          <a:ext cx="0" cy="0"/>
          <a:chOff x="0" y="0"/>
          <a:chExt cx="0" cy="0"/>
        </a:xfrm>
      </p:grpSpPr>
      <p:grpSp>
        <p:nvGrpSpPr>
          <p:cNvPr id="2410" name="Google Shape;2410;p50"/>
          <p:cNvGrpSpPr/>
          <p:nvPr/>
        </p:nvGrpSpPr>
        <p:grpSpPr>
          <a:xfrm rot="5400000">
            <a:off x="7843105" y="4094216"/>
            <a:ext cx="313752" cy="708812"/>
            <a:chOff x="7875018" y="1882075"/>
            <a:chExt cx="291050" cy="657525"/>
          </a:xfrm>
        </p:grpSpPr>
        <p:sp>
          <p:nvSpPr>
            <p:cNvPr id="2411" name="Google Shape;2411;p50"/>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0"/>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3" name="Google Shape;2413;p50"/>
          <p:cNvGrpSpPr/>
          <p:nvPr/>
        </p:nvGrpSpPr>
        <p:grpSpPr>
          <a:xfrm>
            <a:off x="7645575" y="1495600"/>
            <a:ext cx="775472" cy="2579430"/>
            <a:chOff x="7645575" y="1495600"/>
            <a:chExt cx="775472" cy="2579430"/>
          </a:xfrm>
        </p:grpSpPr>
        <p:grpSp>
          <p:nvGrpSpPr>
            <p:cNvPr id="2414" name="Google Shape;2414;p50"/>
            <p:cNvGrpSpPr/>
            <p:nvPr/>
          </p:nvGrpSpPr>
          <p:grpSpPr>
            <a:xfrm>
              <a:off x="7645575" y="1495600"/>
              <a:ext cx="708812" cy="2579430"/>
              <a:chOff x="7837751" y="1685076"/>
              <a:chExt cx="688769" cy="2506491"/>
            </a:xfrm>
          </p:grpSpPr>
          <p:sp>
            <p:nvSpPr>
              <p:cNvPr id="2415" name="Google Shape;2415;p50"/>
              <p:cNvSpPr/>
              <p:nvPr/>
            </p:nvSpPr>
            <p:spPr>
              <a:xfrm>
                <a:off x="7837751" y="1837467"/>
                <a:ext cx="551100" cy="235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0"/>
              <p:cNvSpPr/>
              <p:nvPr/>
            </p:nvSpPr>
            <p:spPr>
              <a:xfrm>
                <a:off x="7899237" y="1761282"/>
                <a:ext cx="551100" cy="235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0"/>
              <p:cNvSpPr/>
              <p:nvPr/>
            </p:nvSpPr>
            <p:spPr>
              <a:xfrm>
                <a:off x="7975420" y="1685076"/>
                <a:ext cx="551100" cy="235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8" name="Google Shape;2418;p50"/>
            <p:cNvSpPr/>
            <p:nvPr/>
          </p:nvSpPr>
          <p:spPr>
            <a:xfrm>
              <a:off x="8077547" y="1706996"/>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 name="Google Shape;2419;p50"/>
          <p:cNvGrpSpPr/>
          <p:nvPr/>
        </p:nvGrpSpPr>
        <p:grpSpPr>
          <a:xfrm>
            <a:off x="1472000" y="1495599"/>
            <a:ext cx="5931630" cy="3109758"/>
            <a:chOff x="3059950" y="152387"/>
            <a:chExt cx="5931630" cy="3109758"/>
          </a:xfrm>
        </p:grpSpPr>
        <p:sp>
          <p:nvSpPr>
            <p:cNvPr id="2420" name="Google Shape;2420;p50"/>
            <p:cNvSpPr/>
            <p:nvPr/>
          </p:nvSpPr>
          <p:spPr>
            <a:xfrm>
              <a:off x="3059950" y="152387"/>
              <a:ext cx="5931589" cy="3109758"/>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0"/>
            <p:cNvSpPr/>
            <p:nvPr/>
          </p:nvSpPr>
          <p:spPr>
            <a:xfrm>
              <a:off x="3059991" y="152395"/>
              <a:ext cx="5931589"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2" name="Google Shape;2422;p50"/>
            <p:cNvGrpSpPr/>
            <p:nvPr/>
          </p:nvGrpSpPr>
          <p:grpSpPr>
            <a:xfrm>
              <a:off x="8788026" y="217953"/>
              <a:ext cx="139356" cy="139356"/>
              <a:chOff x="3300229" y="786025"/>
              <a:chExt cx="116275" cy="116275"/>
            </a:xfrm>
          </p:grpSpPr>
          <p:sp>
            <p:nvSpPr>
              <p:cNvPr id="2423" name="Google Shape;2423;p50"/>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0"/>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0"/>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27" name="Google Shape;2427;p50"/>
          <p:cNvSpPr txBox="1">
            <a:spLocks noGrp="1"/>
          </p:cNvSpPr>
          <p:nvPr>
            <p:ph type="title"/>
          </p:nvPr>
        </p:nvSpPr>
        <p:spPr>
          <a:xfrm>
            <a:off x="617550" y="556392"/>
            <a:ext cx="7908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a:t>
            </a:r>
            <a:endParaRPr dirty="0"/>
          </a:p>
        </p:txBody>
      </p:sp>
      <p:sp>
        <p:nvSpPr>
          <p:cNvPr id="3" name="TextBox 2">
            <a:extLst>
              <a:ext uri="{FF2B5EF4-FFF2-40B4-BE49-F238E27FC236}">
                <a16:creationId xmlns:a16="http://schemas.microsoft.com/office/drawing/2014/main" id="{88463448-5E56-F200-A43C-0F93923B6375}"/>
              </a:ext>
            </a:extLst>
          </p:cNvPr>
          <p:cNvSpPr txBox="1"/>
          <p:nvPr/>
        </p:nvSpPr>
        <p:spPr>
          <a:xfrm>
            <a:off x="1603333" y="1972849"/>
            <a:ext cx="5736100" cy="1538883"/>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Online &amp; Offline Method</a:t>
            </a:r>
          </a:p>
          <a:p>
            <a:pPr marL="285750" indent="-285750">
              <a:buFont typeface="Wingdings" panose="05000000000000000000" pitchFamily="2" charset="2"/>
              <a:buChar char="Ø"/>
            </a:pPr>
            <a:r>
              <a:rPr lang="en-US" sz="2000" dirty="0"/>
              <a:t>To Inculcate Religious Values</a:t>
            </a:r>
          </a:p>
          <a:p>
            <a:pPr marL="285750" indent="-285750">
              <a:buFont typeface="Wingdings" panose="05000000000000000000" pitchFamily="2" charset="2"/>
              <a:buChar char="Ø"/>
            </a:pPr>
            <a:r>
              <a:rPr lang="en-US" sz="2000" dirty="0"/>
              <a:t>Family Education</a:t>
            </a:r>
          </a:p>
          <a:p>
            <a:pPr marL="285750" indent="-285750">
              <a:buFont typeface="Wingdings" panose="05000000000000000000" pitchFamily="2" charset="2"/>
              <a:buChar char="Ø"/>
            </a:pPr>
            <a:r>
              <a:rPr lang="en-US" sz="2000" dirty="0"/>
              <a:t>Proper Application Of The Law</a:t>
            </a:r>
          </a:p>
          <a:p>
            <a:pPr marL="285750" indent="-285750">
              <a:buFont typeface="Wingdings" panose="05000000000000000000" pitchFamily="2" charset="2"/>
              <a:buChar char="Ø"/>
            </a:pPr>
            <a:endParaRPr lang="en-US" dirty="0"/>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7"/>
        <p:cNvGrpSpPr/>
        <p:nvPr/>
      </p:nvGrpSpPr>
      <p:grpSpPr>
        <a:xfrm>
          <a:off x="0" y="0"/>
          <a:ext cx="0" cy="0"/>
          <a:chOff x="0" y="0"/>
          <a:chExt cx="0" cy="0"/>
        </a:xfrm>
      </p:grpSpPr>
      <p:grpSp>
        <p:nvGrpSpPr>
          <p:cNvPr id="2248" name="Google Shape;2248;p48"/>
          <p:cNvGrpSpPr/>
          <p:nvPr/>
        </p:nvGrpSpPr>
        <p:grpSpPr>
          <a:xfrm>
            <a:off x="783135" y="1237638"/>
            <a:ext cx="4790705" cy="2946925"/>
            <a:chOff x="881370" y="1098313"/>
            <a:chExt cx="4790705" cy="2946925"/>
          </a:xfrm>
        </p:grpSpPr>
        <p:grpSp>
          <p:nvGrpSpPr>
            <p:cNvPr id="2249" name="Google Shape;2249;p48"/>
            <p:cNvGrpSpPr/>
            <p:nvPr/>
          </p:nvGrpSpPr>
          <p:grpSpPr>
            <a:xfrm>
              <a:off x="881370" y="1174538"/>
              <a:ext cx="4714505" cy="2870700"/>
              <a:chOff x="1395995" y="1354963"/>
              <a:chExt cx="4714505" cy="2870700"/>
            </a:xfrm>
          </p:grpSpPr>
          <p:sp>
            <p:nvSpPr>
              <p:cNvPr id="2250" name="Google Shape;2250;p48"/>
              <p:cNvSpPr/>
              <p:nvPr/>
            </p:nvSpPr>
            <p:spPr>
              <a:xfrm>
                <a:off x="1396000" y="1354963"/>
                <a:ext cx="4714500" cy="2870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1" name="Google Shape;2251;p48"/>
              <p:cNvGrpSpPr/>
              <p:nvPr/>
            </p:nvGrpSpPr>
            <p:grpSpPr>
              <a:xfrm>
                <a:off x="1395995" y="1354963"/>
                <a:ext cx="4714430" cy="270554"/>
                <a:chOff x="1691847" y="1147742"/>
                <a:chExt cx="4714430" cy="270554"/>
              </a:xfrm>
            </p:grpSpPr>
            <p:sp>
              <p:nvSpPr>
                <p:cNvPr id="2252" name="Google Shape;2252;p48"/>
                <p:cNvSpPr/>
                <p:nvPr/>
              </p:nvSpPr>
              <p:spPr>
                <a:xfrm>
                  <a:off x="1691847" y="1147742"/>
                  <a:ext cx="47144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3" name="Google Shape;2253;p48"/>
                <p:cNvGrpSpPr/>
                <p:nvPr/>
              </p:nvGrpSpPr>
              <p:grpSpPr>
                <a:xfrm>
                  <a:off x="6202848" y="1213287"/>
                  <a:ext cx="139356" cy="139356"/>
                  <a:chOff x="3300229" y="786025"/>
                  <a:chExt cx="116275" cy="116275"/>
                </a:xfrm>
              </p:grpSpPr>
              <p:sp>
                <p:nvSpPr>
                  <p:cNvPr id="2254" name="Google Shape;2254;p48"/>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8"/>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8"/>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257" name="Google Shape;2257;p48"/>
            <p:cNvGrpSpPr/>
            <p:nvPr/>
          </p:nvGrpSpPr>
          <p:grpSpPr>
            <a:xfrm>
              <a:off x="957570" y="1098313"/>
              <a:ext cx="4714505" cy="2870700"/>
              <a:chOff x="1395995" y="1354963"/>
              <a:chExt cx="4714505" cy="2870700"/>
            </a:xfrm>
          </p:grpSpPr>
          <p:sp>
            <p:nvSpPr>
              <p:cNvPr id="2258" name="Google Shape;2258;p48"/>
              <p:cNvSpPr/>
              <p:nvPr/>
            </p:nvSpPr>
            <p:spPr>
              <a:xfrm>
                <a:off x="1396000" y="1354963"/>
                <a:ext cx="4714500" cy="28707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9" name="Google Shape;2259;p48"/>
              <p:cNvGrpSpPr/>
              <p:nvPr/>
            </p:nvGrpSpPr>
            <p:grpSpPr>
              <a:xfrm>
                <a:off x="1395995" y="1354963"/>
                <a:ext cx="4714430" cy="270554"/>
                <a:chOff x="1691847" y="1147742"/>
                <a:chExt cx="4714430" cy="270554"/>
              </a:xfrm>
            </p:grpSpPr>
            <p:sp>
              <p:nvSpPr>
                <p:cNvPr id="2260" name="Google Shape;2260;p48"/>
                <p:cNvSpPr/>
                <p:nvPr/>
              </p:nvSpPr>
              <p:spPr>
                <a:xfrm>
                  <a:off x="1691847" y="1147742"/>
                  <a:ext cx="47144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1" name="Google Shape;2261;p48"/>
                <p:cNvGrpSpPr/>
                <p:nvPr/>
              </p:nvGrpSpPr>
              <p:grpSpPr>
                <a:xfrm>
                  <a:off x="6202848" y="1213287"/>
                  <a:ext cx="139356" cy="139356"/>
                  <a:chOff x="3300229" y="786025"/>
                  <a:chExt cx="116275" cy="116275"/>
                </a:xfrm>
              </p:grpSpPr>
              <p:sp>
                <p:nvSpPr>
                  <p:cNvPr id="2262" name="Google Shape;2262;p48"/>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48"/>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8"/>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2265" name="Google Shape;2265;p48"/>
          <p:cNvGrpSpPr/>
          <p:nvPr/>
        </p:nvGrpSpPr>
        <p:grpSpPr>
          <a:xfrm>
            <a:off x="5705728" y="1313863"/>
            <a:ext cx="2636400" cy="2946900"/>
            <a:chOff x="5785225" y="1136400"/>
            <a:chExt cx="2636400" cy="2946900"/>
          </a:xfrm>
        </p:grpSpPr>
        <p:sp>
          <p:nvSpPr>
            <p:cNvPr id="2266" name="Google Shape;2266;p48"/>
            <p:cNvSpPr/>
            <p:nvPr/>
          </p:nvSpPr>
          <p:spPr>
            <a:xfrm>
              <a:off x="5785225" y="1212600"/>
              <a:ext cx="2560200" cy="2870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8"/>
            <p:cNvSpPr/>
            <p:nvPr/>
          </p:nvSpPr>
          <p:spPr>
            <a:xfrm>
              <a:off x="5861425" y="1136400"/>
              <a:ext cx="2560200" cy="2870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8" name="Google Shape;2268;p48"/>
          <p:cNvSpPr txBox="1">
            <a:spLocks noGrp="1"/>
          </p:cNvSpPr>
          <p:nvPr>
            <p:ph type="title"/>
          </p:nvPr>
        </p:nvSpPr>
        <p:spPr>
          <a:xfrm>
            <a:off x="1213136" y="1421271"/>
            <a:ext cx="4044300" cy="94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CONCLUSION</a:t>
            </a:r>
            <a:endParaRPr sz="4000" dirty="0"/>
          </a:p>
        </p:txBody>
      </p:sp>
      <p:sp>
        <p:nvSpPr>
          <p:cNvPr id="2269" name="Google Shape;2269;p48"/>
          <p:cNvSpPr txBox="1">
            <a:spLocks noGrp="1"/>
          </p:cNvSpPr>
          <p:nvPr>
            <p:ph type="subTitle" idx="1"/>
          </p:nvPr>
        </p:nvSpPr>
        <p:spPr>
          <a:xfrm flipH="1">
            <a:off x="1334068" y="2718692"/>
            <a:ext cx="3802435" cy="3400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a:t>Conclusion Cyberbullying has  exposed itself as  a  new-fangled  form  of  bullying within  the last decade.  It  is become now an international public health concern among adolescents and so it needs continuous research.</a:t>
            </a:r>
          </a:p>
          <a:p>
            <a:pPr marL="0" lvl="0" indent="0" algn="ctr" rtl="0">
              <a:spcBef>
                <a:spcPts val="0"/>
              </a:spcBef>
              <a:spcAft>
                <a:spcPts val="0"/>
              </a:spcAft>
              <a:buNone/>
            </a:pPr>
            <a:endParaRPr lang="en-US" sz="1100" dirty="0"/>
          </a:p>
          <a:p>
            <a:pPr marL="0" lvl="0" indent="0" algn="ctr" rtl="0">
              <a:spcBef>
                <a:spcPts val="0"/>
              </a:spcBef>
              <a:spcAft>
                <a:spcPts val="0"/>
              </a:spcAft>
              <a:buNone/>
            </a:pPr>
            <a:r>
              <a:rPr lang="en-US" sz="1100" dirty="0"/>
              <a:t>There  is need  for defining  and creating awareness  about  the  prevention  methods  of  cyberbullying  through  intervention  techniques, cyberbullying  therapy  and  laws. </a:t>
            </a:r>
            <a:endParaRPr sz="1100" dirty="0"/>
          </a:p>
        </p:txBody>
      </p:sp>
      <p:grpSp>
        <p:nvGrpSpPr>
          <p:cNvPr id="2270" name="Google Shape;2270;p48"/>
          <p:cNvGrpSpPr/>
          <p:nvPr/>
        </p:nvGrpSpPr>
        <p:grpSpPr>
          <a:xfrm>
            <a:off x="5990051" y="1534684"/>
            <a:ext cx="2143989" cy="2429105"/>
            <a:chOff x="6078921" y="1495655"/>
            <a:chExt cx="2143989" cy="2429105"/>
          </a:xfrm>
        </p:grpSpPr>
        <p:grpSp>
          <p:nvGrpSpPr>
            <p:cNvPr id="2271" name="Google Shape;2271;p48"/>
            <p:cNvGrpSpPr/>
            <p:nvPr/>
          </p:nvGrpSpPr>
          <p:grpSpPr>
            <a:xfrm>
              <a:off x="6469691" y="1495655"/>
              <a:ext cx="190139" cy="375556"/>
              <a:chOff x="3527539" y="4476677"/>
              <a:chExt cx="159232" cy="314510"/>
            </a:xfrm>
          </p:grpSpPr>
          <p:sp>
            <p:nvSpPr>
              <p:cNvPr id="2272" name="Google Shape;2272;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4" name="Google Shape;2274;p48"/>
            <p:cNvGrpSpPr/>
            <p:nvPr/>
          </p:nvGrpSpPr>
          <p:grpSpPr>
            <a:xfrm>
              <a:off x="6078921" y="1495655"/>
              <a:ext cx="190139" cy="375556"/>
              <a:chOff x="3527539" y="4476677"/>
              <a:chExt cx="159232" cy="314510"/>
            </a:xfrm>
          </p:grpSpPr>
          <p:sp>
            <p:nvSpPr>
              <p:cNvPr id="2275" name="Google Shape;2275;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7" name="Google Shape;2277;p48"/>
            <p:cNvGrpSpPr/>
            <p:nvPr/>
          </p:nvGrpSpPr>
          <p:grpSpPr>
            <a:xfrm>
              <a:off x="6469691" y="2009044"/>
              <a:ext cx="190139" cy="375556"/>
              <a:chOff x="3527539" y="4476677"/>
              <a:chExt cx="159232" cy="314510"/>
            </a:xfrm>
          </p:grpSpPr>
          <p:sp>
            <p:nvSpPr>
              <p:cNvPr id="2278" name="Google Shape;2278;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0" name="Google Shape;2280;p48"/>
            <p:cNvGrpSpPr/>
            <p:nvPr/>
          </p:nvGrpSpPr>
          <p:grpSpPr>
            <a:xfrm>
              <a:off x="6078921" y="2009044"/>
              <a:ext cx="190139" cy="375556"/>
              <a:chOff x="3527539" y="4476677"/>
              <a:chExt cx="159232" cy="314510"/>
            </a:xfrm>
          </p:grpSpPr>
          <p:sp>
            <p:nvSpPr>
              <p:cNvPr id="2281" name="Google Shape;2281;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3" name="Google Shape;2283;p48"/>
            <p:cNvGrpSpPr/>
            <p:nvPr/>
          </p:nvGrpSpPr>
          <p:grpSpPr>
            <a:xfrm>
              <a:off x="7251231" y="1495655"/>
              <a:ext cx="190139" cy="375556"/>
              <a:chOff x="3527539" y="4476677"/>
              <a:chExt cx="159232" cy="314510"/>
            </a:xfrm>
          </p:grpSpPr>
          <p:sp>
            <p:nvSpPr>
              <p:cNvPr id="2284" name="Google Shape;2284;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6" name="Google Shape;2286;p48"/>
            <p:cNvGrpSpPr/>
            <p:nvPr/>
          </p:nvGrpSpPr>
          <p:grpSpPr>
            <a:xfrm>
              <a:off x="6860461" y="1495655"/>
              <a:ext cx="190139" cy="375556"/>
              <a:chOff x="3527539" y="4476677"/>
              <a:chExt cx="159232" cy="314510"/>
            </a:xfrm>
          </p:grpSpPr>
          <p:sp>
            <p:nvSpPr>
              <p:cNvPr id="2287" name="Google Shape;2287;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9" name="Google Shape;2289;p48"/>
            <p:cNvGrpSpPr/>
            <p:nvPr/>
          </p:nvGrpSpPr>
          <p:grpSpPr>
            <a:xfrm>
              <a:off x="7251231" y="2009033"/>
              <a:ext cx="190139" cy="375556"/>
              <a:chOff x="3527539" y="4476677"/>
              <a:chExt cx="159232" cy="314510"/>
            </a:xfrm>
          </p:grpSpPr>
          <p:sp>
            <p:nvSpPr>
              <p:cNvPr id="2290" name="Google Shape;2290;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2" name="Google Shape;2292;p48"/>
            <p:cNvGrpSpPr/>
            <p:nvPr/>
          </p:nvGrpSpPr>
          <p:grpSpPr>
            <a:xfrm>
              <a:off x="6860461" y="2009033"/>
              <a:ext cx="190139" cy="375556"/>
              <a:chOff x="3527539" y="4476677"/>
              <a:chExt cx="159232" cy="314510"/>
            </a:xfrm>
          </p:grpSpPr>
          <p:sp>
            <p:nvSpPr>
              <p:cNvPr id="2293" name="Google Shape;2293;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48"/>
            <p:cNvGrpSpPr/>
            <p:nvPr/>
          </p:nvGrpSpPr>
          <p:grpSpPr>
            <a:xfrm>
              <a:off x="7642001" y="2009039"/>
              <a:ext cx="190139" cy="375556"/>
              <a:chOff x="3527539" y="4476677"/>
              <a:chExt cx="159232" cy="314510"/>
            </a:xfrm>
          </p:grpSpPr>
          <p:sp>
            <p:nvSpPr>
              <p:cNvPr id="2296" name="Google Shape;2296;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8" name="Google Shape;2298;p48"/>
            <p:cNvGrpSpPr/>
            <p:nvPr/>
          </p:nvGrpSpPr>
          <p:grpSpPr>
            <a:xfrm>
              <a:off x="7642001" y="1495655"/>
              <a:ext cx="190139" cy="375556"/>
              <a:chOff x="3527539" y="4476677"/>
              <a:chExt cx="159232" cy="314510"/>
            </a:xfrm>
          </p:grpSpPr>
          <p:sp>
            <p:nvSpPr>
              <p:cNvPr id="2299" name="Google Shape;2299;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48"/>
            <p:cNvGrpSpPr/>
            <p:nvPr/>
          </p:nvGrpSpPr>
          <p:grpSpPr>
            <a:xfrm>
              <a:off x="6469691" y="2522432"/>
              <a:ext cx="190139" cy="375556"/>
              <a:chOff x="3527539" y="4476677"/>
              <a:chExt cx="159232" cy="314510"/>
            </a:xfrm>
          </p:grpSpPr>
          <p:sp>
            <p:nvSpPr>
              <p:cNvPr id="2302" name="Google Shape;2302;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4" name="Google Shape;2304;p48"/>
            <p:cNvGrpSpPr/>
            <p:nvPr/>
          </p:nvGrpSpPr>
          <p:grpSpPr>
            <a:xfrm>
              <a:off x="6078921" y="2522432"/>
              <a:ext cx="190139" cy="375556"/>
              <a:chOff x="3527539" y="4476677"/>
              <a:chExt cx="159232" cy="314510"/>
            </a:xfrm>
          </p:grpSpPr>
          <p:sp>
            <p:nvSpPr>
              <p:cNvPr id="2305" name="Google Shape;2305;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48"/>
            <p:cNvGrpSpPr/>
            <p:nvPr/>
          </p:nvGrpSpPr>
          <p:grpSpPr>
            <a:xfrm>
              <a:off x="6469691" y="3035810"/>
              <a:ext cx="190139" cy="375556"/>
              <a:chOff x="3527539" y="4476677"/>
              <a:chExt cx="159232" cy="314510"/>
            </a:xfrm>
          </p:grpSpPr>
          <p:sp>
            <p:nvSpPr>
              <p:cNvPr id="2308" name="Google Shape;2308;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48"/>
            <p:cNvGrpSpPr/>
            <p:nvPr/>
          </p:nvGrpSpPr>
          <p:grpSpPr>
            <a:xfrm>
              <a:off x="6078921" y="3035810"/>
              <a:ext cx="190139" cy="375556"/>
              <a:chOff x="3527539" y="4476677"/>
              <a:chExt cx="159232" cy="314510"/>
            </a:xfrm>
          </p:grpSpPr>
          <p:sp>
            <p:nvSpPr>
              <p:cNvPr id="2311" name="Google Shape;2311;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3" name="Google Shape;2313;p48"/>
            <p:cNvGrpSpPr/>
            <p:nvPr/>
          </p:nvGrpSpPr>
          <p:grpSpPr>
            <a:xfrm>
              <a:off x="7251231" y="2522422"/>
              <a:ext cx="190139" cy="375556"/>
              <a:chOff x="3527539" y="4476677"/>
              <a:chExt cx="159232" cy="314510"/>
            </a:xfrm>
          </p:grpSpPr>
          <p:sp>
            <p:nvSpPr>
              <p:cNvPr id="2314" name="Google Shape;2314;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48"/>
            <p:cNvGrpSpPr/>
            <p:nvPr/>
          </p:nvGrpSpPr>
          <p:grpSpPr>
            <a:xfrm>
              <a:off x="6860461" y="2522422"/>
              <a:ext cx="190139" cy="375556"/>
              <a:chOff x="3527539" y="4476677"/>
              <a:chExt cx="159232" cy="314510"/>
            </a:xfrm>
          </p:grpSpPr>
          <p:sp>
            <p:nvSpPr>
              <p:cNvPr id="2317" name="Google Shape;2317;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48"/>
            <p:cNvGrpSpPr/>
            <p:nvPr/>
          </p:nvGrpSpPr>
          <p:grpSpPr>
            <a:xfrm>
              <a:off x="7251231" y="3035800"/>
              <a:ext cx="190139" cy="375556"/>
              <a:chOff x="3527539" y="4476677"/>
              <a:chExt cx="159232" cy="314510"/>
            </a:xfrm>
          </p:grpSpPr>
          <p:sp>
            <p:nvSpPr>
              <p:cNvPr id="2320" name="Google Shape;2320;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2" name="Google Shape;2322;p48"/>
            <p:cNvGrpSpPr/>
            <p:nvPr/>
          </p:nvGrpSpPr>
          <p:grpSpPr>
            <a:xfrm>
              <a:off x="6860461" y="3035800"/>
              <a:ext cx="190139" cy="375556"/>
              <a:chOff x="3527539" y="4476677"/>
              <a:chExt cx="159232" cy="314510"/>
            </a:xfrm>
          </p:grpSpPr>
          <p:sp>
            <p:nvSpPr>
              <p:cNvPr id="2323" name="Google Shape;2323;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5" name="Google Shape;2325;p48"/>
            <p:cNvGrpSpPr/>
            <p:nvPr/>
          </p:nvGrpSpPr>
          <p:grpSpPr>
            <a:xfrm>
              <a:off x="7642001" y="3035805"/>
              <a:ext cx="190139" cy="375556"/>
              <a:chOff x="3527539" y="4476677"/>
              <a:chExt cx="159232" cy="314510"/>
            </a:xfrm>
          </p:grpSpPr>
          <p:sp>
            <p:nvSpPr>
              <p:cNvPr id="2326" name="Google Shape;2326;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8" name="Google Shape;2328;p48"/>
            <p:cNvGrpSpPr/>
            <p:nvPr/>
          </p:nvGrpSpPr>
          <p:grpSpPr>
            <a:xfrm>
              <a:off x="7642001" y="2522432"/>
              <a:ext cx="190139" cy="375556"/>
              <a:chOff x="3527539" y="4476677"/>
              <a:chExt cx="159232" cy="314510"/>
            </a:xfrm>
          </p:grpSpPr>
          <p:sp>
            <p:nvSpPr>
              <p:cNvPr id="2329" name="Google Shape;2329;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1" name="Google Shape;2331;p48"/>
            <p:cNvGrpSpPr/>
            <p:nvPr/>
          </p:nvGrpSpPr>
          <p:grpSpPr>
            <a:xfrm>
              <a:off x="6469691" y="3549204"/>
              <a:ext cx="190139" cy="375556"/>
              <a:chOff x="3527539" y="4476677"/>
              <a:chExt cx="159232" cy="314510"/>
            </a:xfrm>
          </p:grpSpPr>
          <p:sp>
            <p:nvSpPr>
              <p:cNvPr id="2332" name="Google Shape;2332;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48"/>
            <p:cNvGrpSpPr/>
            <p:nvPr/>
          </p:nvGrpSpPr>
          <p:grpSpPr>
            <a:xfrm>
              <a:off x="6078921" y="3549204"/>
              <a:ext cx="190139" cy="375556"/>
              <a:chOff x="3527539" y="4476677"/>
              <a:chExt cx="159232" cy="314510"/>
            </a:xfrm>
          </p:grpSpPr>
          <p:sp>
            <p:nvSpPr>
              <p:cNvPr id="2335" name="Google Shape;2335;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7" name="Google Shape;2337;p48"/>
            <p:cNvGrpSpPr/>
            <p:nvPr/>
          </p:nvGrpSpPr>
          <p:grpSpPr>
            <a:xfrm>
              <a:off x="7251231" y="3549194"/>
              <a:ext cx="190139" cy="375556"/>
              <a:chOff x="3527539" y="4476677"/>
              <a:chExt cx="159232" cy="314510"/>
            </a:xfrm>
          </p:grpSpPr>
          <p:sp>
            <p:nvSpPr>
              <p:cNvPr id="2338" name="Google Shape;2338;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0" name="Google Shape;2340;p48"/>
            <p:cNvGrpSpPr/>
            <p:nvPr/>
          </p:nvGrpSpPr>
          <p:grpSpPr>
            <a:xfrm>
              <a:off x="6860461" y="3549194"/>
              <a:ext cx="190139" cy="375556"/>
              <a:chOff x="3527539" y="4476677"/>
              <a:chExt cx="159232" cy="314510"/>
            </a:xfrm>
          </p:grpSpPr>
          <p:sp>
            <p:nvSpPr>
              <p:cNvPr id="2341" name="Google Shape;2341;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48"/>
            <p:cNvGrpSpPr/>
            <p:nvPr/>
          </p:nvGrpSpPr>
          <p:grpSpPr>
            <a:xfrm>
              <a:off x="7642001" y="3549199"/>
              <a:ext cx="190139" cy="375556"/>
              <a:chOff x="3527539" y="4476677"/>
              <a:chExt cx="159232" cy="314510"/>
            </a:xfrm>
          </p:grpSpPr>
          <p:sp>
            <p:nvSpPr>
              <p:cNvPr id="2344" name="Google Shape;2344;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6" name="Google Shape;2346;p48"/>
            <p:cNvGrpSpPr/>
            <p:nvPr/>
          </p:nvGrpSpPr>
          <p:grpSpPr>
            <a:xfrm>
              <a:off x="8032771" y="2009039"/>
              <a:ext cx="190139" cy="375556"/>
              <a:chOff x="3527539" y="4476677"/>
              <a:chExt cx="159232" cy="314510"/>
            </a:xfrm>
          </p:grpSpPr>
          <p:sp>
            <p:nvSpPr>
              <p:cNvPr id="2347" name="Google Shape;2347;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48"/>
            <p:cNvGrpSpPr/>
            <p:nvPr/>
          </p:nvGrpSpPr>
          <p:grpSpPr>
            <a:xfrm>
              <a:off x="8032771" y="1495655"/>
              <a:ext cx="190139" cy="375556"/>
              <a:chOff x="3527539" y="4476677"/>
              <a:chExt cx="159232" cy="314510"/>
            </a:xfrm>
          </p:grpSpPr>
          <p:sp>
            <p:nvSpPr>
              <p:cNvPr id="2350" name="Google Shape;2350;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2" name="Google Shape;2352;p48"/>
            <p:cNvGrpSpPr/>
            <p:nvPr/>
          </p:nvGrpSpPr>
          <p:grpSpPr>
            <a:xfrm>
              <a:off x="8032771" y="3035805"/>
              <a:ext cx="190139" cy="375556"/>
              <a:chOff x="3527539" y="4476677"/>
              <a:chExt cx="159232" cy="314510"/>
            </a:xfrm>
          </p:grpSpPr>
          <p:sp>
            <p:nvSpPr>
              <p:cNvPr id="2353" name="Google Shape;2353;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48"/>
            <p:cNvGrpSpPr/>
            <p:nvPr/>
          </p:nvGrpSpPr>
          <p:grpSpPr>
            <a:xfrm>
              <a:off x="8032771" y="2522432"/>
              <a:ext cx="190139" cy="375556"/>
              <a:chOff x="3527539" y="4476677"/>
              <a:chExt cx="159232" cy="314510"/>
            </a:xfrm>
          </p:grpSpPr>
          <p:sp>
            <p:nvSpPr>
              <p:cNvPr id="2356" name="Google Shape;2356;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8" name="Google Shape;2358;p48"/>
            <p:cNvGrpSpPr/>
            <p:nvPr/>
          </p:nvGrpSpPr>
          <p:grpSpPr>
            <a:xfrm>
              <a:off x="8032771" y="3549199"/>
              <a:ext cx="190139" cy="375556"/>
              <a:chOff x="3527539" y="4476677"/>
              <a:chExt cx="159232" cy="314510"/>
            </a:xfrm>
          </p:grpSpPr>
          <p:sp>
            <p:nvSpPr>
              <p:cNvPr id="2359" name="Google Shape;2359;p48"/>
              <p:cNvSpPr/>
              <p:nvPr/>
            </p:nvSpPr>
            <p:spPr>
              <a:xfrm>
                <a:off x="3527539" y="4536716"/>
                <a:ext cx="159232" cy="254471"/>
              </a:xfrm>
              <a:custGeom>
                <a:avLst/>
                <a:gdLst/>
                <a:ahLst/>
                <a:cxnLst/>
                <a:rect l="l" t="t" r="r" b="b"/>
                <a:pathLst>
                  <a:path w="97241" h="155402" extrusionOk="0">
                    <a:moveTo>
                      <a:pt x="35360" y="0"/>
                    </a:moveTo>
                    <a:cubicBezTo>
                      <a:pt x="27173" y="0"/>
                      <a:pt x="21268" y="5220"/>
                      <a:pt x="17713" y="15527"/>
                    </a:cubicBezTo>
                    <a:cubicBezTo>
                      <a:pt x="15527" y="21921"/>
                      <a:pt x="1533" y="61750"/>
                      <a:pt x="1403" y="62174"/>
                    </a:cubicBezTo>
                    <a:cubicBezTo>
                      <a:pt x="0" y="66121"/>
                      <a:pt x="2088" y="70492"/>
                      <a:pt x="6068" y="71895"/>
                    </a:cubicBezTo>
                    <a:cubicBezTo>
                      <a:pt x="6895" y="72179"/>
                      <a:pt x="7739" y="72315"/>
                      <a:pt x="8570" y="72315"/>
                    </a:cubicBezTo>
                    <a:cubicBezTo>
                      <a:pt x="11735" y="72315"/>
                      <a:pt x="14703" y="70350"/>
                      <a:pt x="15788" y="67197"/>
                    </a:cubicBezTo>
                    <a:cubicBezTo>
                      <a:pt x="16245" y="65925"/>
                      <a:pt x="24661" y="42569"/>
                      <a:pt x="29358" y="29130"/>
                    </a:cubicBezTo>
                    <a:lnTo>
                      <a:pt x="29358" y="29130"/>
                    </a:lnTo>
                    <a:cubicBezTo>
                      <a:pt x="28869" y="33142"/>
                      <a:pt x="30272" y="24824"/>
                      <a:pt x="18431" y="85856"/>
                    </a:cubicBezTo>
                    <a:cubicBezTo>
                      <a:pt x="17941" y="88498"/>
                      <a:pt x="19964" y="90912"/>
                      <a:pt x="22606" y="90912"/>
                    </a:cubicBezTo>
                    <a:lnTo>
                      <a:pt x="28412" y="90912"/>
                    </a:lnTo>
                    <a:lnTo>
                      <a:pt x="28412" y="146235"/>
                    </a:lnTo>
                    <a:cubicBezTo>
                      <a:pt x="28412" y="151291"/>
                      <a:pt x="32522" y="155401"/>
                      <a:pt x="37578" y="155401"/>
                    </a:cubicBezTo>
                    <a:cubicBezTo>
                      <a:pt x="42634" y="155401"/>
                      <a:pt x="46745" y="151291"/>
                      <a:pt x="46745" y="146235"/>
                    </a:cubicBezTo>
                    <a:lnTo>
                      <a:pt x="46745" y="90912"/>
                    </a:lnTo>
                    <a:lnTo>
                      <a:pt x="50692" y="90912"/>
                    </a:lnTo>
                    <a:lnTo>
                      <a:pt x="50692" y="146235"/>
                    </a:lnTo>
                    <a:cubicBezTo>
                      <a:pt x="50692" y="151291"/>
                      <a:pt x="54769" y="155401"/>
                      <a:pt x="59825" y="155401"/>
                    </a:cubicBezTo>
                    <a:cubicBezTo>
                      <a:pt x="64881" y="155401"/>
                      <a:pt x="68991" y="151291"/>
                      <a:pt x="68991" y="146235"/>
                    </a:cubicBezTo>
                    <a:lnTo>
                      <a:pt x="68991" y="90912"/>
                    </a:lnTo>
                    <a:lnTo>
                      <a:pt x="74798" y="90912"/>
                    </a:lnTo>
                    <a:cubicBezTo>
                      <a:pt x="77472" y="90912"/>
                      <a:pt x="79462" y="88498"/>
                      <a:pt x="78973" y="85856"/>
                    </a:cubicBezTo>
                    <a:cubicBezTo>
                      <a:pt x="67262" y="25379"/>
                      <a:pt x="68535" y="32392"/>
                      <a:pt x="68143" y="29130"/>
                    </a:cubicBezTo>
                    <a:lnTo>
                      <a:pt x="68143" y="29130"/>
                    </a:lnTo>
                    <a:cubicBezTo>
                      <a:pt x="72873" y="42667"/>
                      <a:pt x="81028" y="65958"/>
                      <a:pt x="81485" y="67197"/>
                    </a:cubicBezTo>
                    <a:cubicBezTo>
                      <a:pt x="82570" y="70350"/>
                      <a:pt x="85538" y="72315"/>
                      <a:pt x="88687" y="72315"/>
                    </a:cubicBezTo>
                    <a:cubicBezTo>
                      <a:pt x="89513" y="72315"/>
                      <a:pt x="90352" y="72179"/>
                      <a:pt x="91173" y="71895"/>
                    </a:cubicBezTo>
                    <a:cubicBezTo>
                      <a:pt x="95152" y="70492"/>
                      <a:pt x="97240" y="66121"/>
                      <a:pt x="95870" y="62174"/>
                    </a:cubicBezTo>
                    <a:cubicBezTo>
                      <a:pt x="95707" y="61750"/>
                      <a:pt x="81746" y="21921"/>
                      <a:pt x="79560" y="15527"/>
                    </a:cubicBezTo>
                    <a:cubicBezTo>
                      <a:pt x="76005" y="5220"/>
                      <a:pt x="70068" y="0"/>
                      <a:pt x="61913"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8"/>
              <p:cNvSpPr/>
              <p:nvPr/>
            </p:nvSpPr>
            <p:spPr>
              <a:xfrm>
                <a:off x="3581381" y="4476677"/>
                <a:ext cx="51814" cy="51761"/>
              </a:xfrm>
              <a:custGeom>
                <a:avLst/>
                <a:gdLst/>
                <a:ahLst/>
                <a:cxnLst/>
                <a:rect l="l" t="t" r="r" b="b"/>
                <a:pathLst>
                  <a:path w="31642" h="31610" extrusionOk="0">
                    <a:moveTo>
                      <a:pt x="15821" y="1"/>
                    </a:moveTo>
                    <a:cubicBezTo>
                      <a:pt x="7079" y="1"/>
                      <a:pt x="0" y="7079"/>
                      <a:pt x="0" y="15821"/>
                    </a:cubicBezTo>
                    <a:cubicBezTo>
                      <a:pt x="0" y="24531"/>
                      <a:pt x="7079" y="31609"/>
                      <a:pt x="15821" y="31609"/>
                    </a:cubicBezTo>
                    <a:cubicBezTo>
                      <a:pt x="24563" y="31609"/>
                      <a:pt x="31641" y="24531"/>
                      <a:pt x="31641" y="15821"/>
                    </a:cubicBezTo>
                    <a:cubicBezTo>
                      <a:pt x="31641" y="7079"/>
                      <a:pt x="24563" y="1"/>
                      <a:pt x="1582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61" name="Google Shape;2361;p48"/>
          <p:cNvSpPr/>
          <p:nvPr/>
        </p:nvSpPr>
        <p:spPr>
          <a:xfrm>
            <a:off x="8055677" y="1631465"/>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2" name="Google Shape;2362;p48"/>
          <p:cNvGrpSpPr/>
          <p:nvPr/>
        </p:nvGrpSpPr>
        <p:grpSpPr>
          <a:xfrm>
            <a:off x="326493" y="1313838"/>
            <a:ext cx="291050" cy="657525"/>
            <a:chOff x="7875018" y="1882075"/>
            <a:chExt cx="291050" cy="657525"/>
          </a:xfrm>
        </p:grpSpPr>
        <p:sp>
          <p:nvSpPr>
            <p:cNvPr id="2363" name="Google Shape;2363;p48"/>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8"/>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700" name="Google Shape;1700;p36"/>
          <p:cNvSpPr txBox="1">
            <a:spLocks noGrp="1"/>
          </p:cNvSpPr>
          <p:nvPr>
            <p:ph type="title"/>
          </p:nvPr>
        </p:nvSpPr>
        <p:spPr>
          <a:xfrm>
            <a:off x="1646250" y="3069651"/>
            <a:ext cx="5851500" cy="402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—SOMEONE FAMOUS</a:t>
            </a:r>
            <a:endParaRPr/>
          </a:p>
        </p:txBody>
      </p:sp>
      <p:grpSp>
        <p:nvGrpSpPr>
          <p:cNvPr id="1702" name="Google Shape;1702;p36"/>
          <p:cNvGrpSpPr/>
          <p:nvPr/>
        </p:nvGrpSpPr>
        <p:grpSpPr>
          <a:xfrm>
            <a:off x="6224033" y="646792"/>
            <a:ext cx="554700" cy="554700"/>
            <a:chOff x="6224033" y="646792"/>
            <a:chExt cx="554700" cy="554700"/>
          </a:xfrm>
        </p:grpSpPr>
        <p:grpSp>
          <p:nvGrpSpPr>
            <p:cNvPr id="1703" name="Google Shape;1703;p36"/>
            <p:cNvGrpSpPr/>
            <p:nvPr/>
          </p:nvGrpSpPr>
          <p:grpSpPr>
            <a:xfrm>
              <a:off x="6224033" y="646792"/>
              <a:ext cx="554700" cy="554700"/>
              <a:chOff x="-388475" y="881425"/>
              <a:chExt cx="554700" cy="554700"/>
            </a:xfrm>
          </p:grpSpPr>
          <p:sp>
            <p:nvSpPr>
              <p:cNvPr id="1704" name="Google Shape;1704;p36"/>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6"/>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6"/>
            <p:cNvGrpSpPr/>
            <p:nvPr/>
          </p:nvGrpSpPr>
          <p:grpSpPr>
            <a:xfrm>
              <a:off x="6293687" y="791081"/>
              <a:ext cx="340608" cy="340168"/>
              <a:chOff x="5053900" y="2021500"/>
              <a:chExt cx="483750" cy="483125"/>
            </a:xfrm>
          </p:grpSpPr>
          <p:sp>
            <p:nvSpPr>
              <p:cNvPr id="1707" name="Google Shape;1707;p36"/>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8" name="Google Shape;1708;p36"/>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09" name="Google Shape;1709;p36"/>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0" name="Google Shape;1710;p36"/>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1" name="Google Shape;1711;p36"/>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2" name="Google Shape;1712;p36"/>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3" name="Google Shape;1713;p36"/>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14" name="Google Shape;1714;p36"/>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 name="Google Shape;2510;p52">
            <a:extLst>
              <a:ext uri="{FF2B5EF4-FFF2-40B4-BE49-F238E27FC236}">
                <a16:creationId xmlns:a16="http://schemas.microsoft.com/office/drawing/2014/main" id="{187041DE-74DB-E13D-6771-93C8C0CBAC5E}"/>
              </a:ext>
            </a:extLst>
          </p:cNvPr>
          <p:cNvGrpSpPr/>
          <p:nvPr/>
        </p:nvGrpSpPr>
        <p:grpSpPr>
          <a:xfrm>
            <a:off x="1790174" y="1377867"/>
            <a:ext cx="5045859" cy="2615894"/>
            <a:chOff x="3945750" y="152388"/>
            <a:chExt cx="5045859" cy="2615894"/>
          </a:xfrm>
        </p:grpSpPr>
        <p:sp>
          <p:nvSpPr>
            <p:cNvPr id="3" name="Google Shape;2511;p52">
              <a:extLst>
                <a:ext uri="{FF2B5EF4-FFF2-40B4-BE49-F238E27FC236}">
                  <a16:creationId xmlns:a16="http://schemas.microsoft.com/office/drawing/2014/main" id="{40D7FFE3-0CA1-D70F-8E7A-B512D6A14435}"/>
                </a:ext>
              </a:extLst>
            </p:cNvPr>
            <p:cNvSpPr/>
            <p:nvPr/>
          </p:nvSpPr>
          <p:spPr>
            <a:xfrm>
              <a:off x="3945773" y="152393"/>
              <a:ext cx="5045837" cy="2615889"/>
            </a:xfrm>
            <a:custGeom>
              <a:avLst/>
              <a:gdLst/>
              <a:ahLst/>
              <a:cxnLst/>
              <a:rect l="l" t="t" r="r" b="b"/>
              <a:pathLst>
                <a:path w="99972" h="49424" extrusionOk="0">
                  <a:moveTo>
                    <a:pt x="0" y="1"/>
                  </a:moveTo>
                  <a:lnTo>
                    <a:pt x="0" y="49424"/>
                  </a:lnTo>
                  <a:lnTo>
                    <a:pt x="99972" y="49424"/>
                  </a:lnTo>
                  <a:lnTo>
                    <a:pt x="99972" y="1"/>
                  </a:lnTo>
                  <a:close/>
                </a:path>
              </a:pathLst>
            </a:custGeom>
            <a:solidFill>
              <a:schemeClr val="accent3"/>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512;p52">
              <a:extLst>
                <a:ext uri="{FF2B5EF4-FFF2-40B4-BE49-F238E27FC236}">
                  <a16:creationId xmlns:a16="http://schemas.microsoft.com/office/drawing/2014/main" id="{F3895E4C-6F97-EE4C-5246-1998CC2B291C}"/>
                </a:ext>
              </a:extLst>
            </p:cNvPr>
            <p:cNvSpPr/>
            <p:nvPr/>
          </p:nvSpPr>
          <p:spPr>
            <a:xfrm>
              <a:off x="3945750" y="152388"/>
              <a:ext cx="5045837" cy="27055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2513;p52">
              <a:extLst>
                <a:ext uri="{FF2B5EF4-FFF2-40B4-BE49-F238E27FC236}">
                  <a16:creationId xmlns:a16="http://schemas.microsoft.com/office/drawing/2014/main" id="{86111CE4-E6BA-0332-E9E5-6D87DDE47859}"/>
                </a:ext>
              </a:extLst>
            </p:cNvPr>
            <p:cNvGrpSpPr/>
            <p:nvPr/>
          </p:nvGrpSpPr>
          <p:grpSpPr>
            <a:xfrm>
              <a:off x="8788026" y="217953"/>
              <a:ext cx="139356" cy="139356"/>
              <a:chOff x="3300229" y="786025"/>
              <a:chExt cx="116275" cy="116275"/>
            </a:xfrm>
          </p:grpSpPr>
          <p:sp>
            <p:nvSpPr>
              <p:cNvPr id="6" name="Google Shape;2514;p52">
                <a:extLst>
                  <a:ext uri="{FF2B5EF4-FFF2-40B4-BE49-F238E27FC236}">
                    <a16:creationId xmlns:a16="http://schemas.microsoft.com/office/drawing/2014/main" id="{474543BA-DCB3-F497-4DDD-D5873E3380F6}"/>
                  </a:ext>
                </a:extLst>
              </p:cNvPr>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15;p52">
                <a:extLst>
                  <a:ext uri="{FF2B5EF4-FFF2-40B4-BE49-F238E27FC236}">
                    <a16:creationId xmlns:a16="http://schemas.microsoft.com/office/drawing/2014/main" id="{C63074AD-2AA4-8393-131A-3E6D3D7CE13A}"/>
                  </a:ext>
                </a:extLst>
              </p:cNvPr>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16;p52">
                <a:extLst>
                  <a:ext uri="{FF2B5EF4-FFF2-40B4-BE49-F238E27FC236}">
                    <a16:creationId xmlns:a16="http://schemas.microsoft.com/office/drawing/2014/main" id="{85773265-1CE7-CD2A-2885-BC04F82C44F6}"/>
                  </a:ext>
                </a:extLst>
              </p:cNvPr>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 name="TextBox 10">
            <a:extLst>
              <a:ext uri="{FF2B5EF4-FFF2-40B4-BE49-F238E27FC236}">
                <a16:creationId xmlns:a16="http://schemas.microsoft.com/office/drawing/2014/main" id="{C42FDD11-780E-F062-4E6C-1945F79A8F7F}"/>
              </a:ext>
            </a:extLst>
          </p:cNvPr>
          <p:cNvSpPr txBox="1"/>
          <p:nvPr/>
        </p:nvSpPr>
        <p:spPr>
          <a:xfrm>
            <a:off x="2418419" y="2341830"/>
            <a:ext cx="4748473" cy="1107996"/>
          </a:xfrm>
          <a:prstGeom prst="rect">
            <a:avLst/>
          </a:prstGeom>
          <a:noFill/>
        </p:spPr>
        <p:txBody>
          <a:bodyPr wrap="square" rtlCol="0">
            <a:spAutoFit/>
          </a:bodyPr>
          <a:lstStyle/>
          <a:p>
            <a:r>
              <a:rPr lang="en-US" sz="6600" dirty="0">
                <a:solidFill>
                  <a:schemeClr val="accent3">
                    <a:lumMod val="25000"/>
                  </a:schemeClr>
                </a:solidFill>
              </a:rPr>
              <a:t>THANKS</a:t>
            </a:r>
            <a:r>
              <a:rPr lang="en-US" sz="6600" dirty="0"/>
              <a:t>!</a:t>
            </a: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66513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Group-5</a:t>
            </a:r>
            <a:endParaRPr dirty="0"/>
          </a:p>
        </p:txBody>
      </p:sp>
      <p:grpSp>
        <p:nvGrpSpPr>
          <p:cNvPr id="2" name="Google Shape;12447;p72">
            <a:extLst>
              <a:ext uri="{FF2B5EF4-FFF2-40B4-BE49-F238E27FC236}">
                <a16:creationId xmlns:a16="http://schemas.microsoft.com/office/drawing/2014/main" id="{0E68AD3A-072C-7998-A50D-53FF23FBE956}"/>
              </a:ext>
            </a:extLst>
          </p:cNvPr>
          <p:cNvGrpSpPr/>
          <p:nvPr/>
        </p:nvGrpSpPr>
        <p:grpSpPr>
          <a:xfrm>
            <a:off x="1005981" y="1544717"/>
            <a:ext cx="317289" cy="361091"/>
            <a:chOff x="-56774050" y="1904075"/>
            <a:chExt cx="279625" cy="318225"/>
          </a:xfrm>
          <a:solidFill>
            <a:schemeClr val="bg2"/>
          </a:solidFill>
        </p:grpSpPr>
        <p:sp>
          <p:nvSpPr>
            <p:cNvPr id="3" name="Google Shape;12448;p72">
              <a:extLst>
                <a:ext uri="{FF2B5EF4-FFF2-40B4-BE49-F238E27FC236}">
                  <a16:creationId xmlns:a16="http://schemas.microsoft.com/office/drawing/2014/main" id="{0F303612-DB88-C446-D98F-E8C54BA9C914}"/>
                </a:ext>
              </a:extLst>
            </p:cNvPr>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4" name="Google Shape;12449;p72">
              <a:extLst>
                <a:ext uri="{FF2B5EF4-FFF2-40B4-BE49-F238E27FC236}">
                  <a16:creationId xmlns:a16="http://schemas.microsoft.com/office/drawing/2014/main" id="{C9E1E050-6C14-3504-3D7D-B7D85442CD72}"/>
                </a:ext>
              </a:extLst>
            </p:cNvPr>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5" name="Google Shape;12489;p72">
            <a:extLst>
              <a:ext uri="{FF2B5EF4-FFF2-40B4-BE49-F238E27FC236}">
                <a16:creationId xmlns:a16="http://schemas.microsoft.com/office/drawing/2014/main" id="{142D9752-F99B-59BE-F775-73DA78A2BD72}"/>
              </a:ext>
            </a:extLst>
          </p:cNvPr>
          <p:cNvGrpSpPr/>
          <p:nvPr/>
        </p:nvGrpSpPr>
        <p:grpSpPr>
          <a:xfrm>
            <a:off x="977936" y="1960226"/>
            <a:ext cx="370911" cy="360976"/>
            <a:chOff x="-56407800" y="1902600"/>
            <a:chExt cx="326875" cy="318125"/>
          </a:xfrm>
          <a:solidFill>
            <a:schemeClr val="bg2"/>
          </a:solidFill>
        </p:grpSpPr>
        <p:sp>
          <p:nvSpPr>
            <p:cNvPr id="6" name="Google Shape;12490;p72">
              <a:extLst>
                <a:ext uri="{FF2B5EF4-FFF2-40B4-BE49-F238E27FC236}">
                  <a16:creationId xmlns:a16="http://schemas.microsoft.com/office/drawing/2014/main" id="{09FBA991-2738-A498-59EB-F96F1ED63594}"/>
                </a:ext>
              </a:extLst>
            </p:cNvPr>
            <p:cNvSpPr/>
            <p:nvPr/>
          </p:nvSpPr>
          <p:spPr>
            <a:xfrm>
              <a:off x="-562896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 name="Google Shape;12491;p72">
              <a:extLst>
                <a:ext uri="{FF2B5EF4-FFF2-40B4-BE49-F238E27FC236}">
                  <a16:creationId xmlns:a16="http://schemas.microsoft.com/office/drawing/2014/main" id="{3D6BD7E3-2286-4AA6-6A00-379EFD53BF57}"/>
                </a:ext>
              </a:extLst>
            </p:cNvPr>
            <p:cNvSpPr/>
            <p:nvPr/>
          </p:nvSpPr>
          <p:spPr>
            <a:xfrm>
              <a:off x="-562156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 name="Google Shape;12492;p72">
              <a:extLst>
                <a:ext uri="{FF2B5EF4-FFF2-40B4-BE49-F238E27FC236}">
                  <a16:creationId xmlns:a16="http://schemas.microsoft.com/office/drawing/2014/main" id="{51880CDA-522C-7A25-CF51-479624950A5D}"/>
                </a:ext>
              </a:extLst>
            </p:cNvPr>
            <p:cNvSpPr/>
            <p:nvPr/>
          </p:nvSpPr>
          <p:spPr>
            <a:xfrm>
              <a:off x="-56407800" y="1902600"/>
              <a:ext cx="326875" cy="318125"/>
            </a:xfrm>
            <a:custGeom>
              <a:avLst/>
              <a:gdLst/>
              <a:ahLst/>
              <a:cxnLst/>
              <a:rect l="l" t="t" r="r" b="b"/>
              <a:pathLst>
                <a:path w="13075" h="12725" extrusionOk="0">
                  <a:moveTo>
                    <a:pt x="8371" y="824"/>
                  </a:moveTo>
                  <a:cubicBezTo>
                    <a:pt x="8854" y="824"/>
                    <a:pt x="9303" y="1142"/>
                    <a:pt x="9420" y="1635"/>
                  </a:cubicBezTo>
                  <a:lnTo>
                    <a:pt x="9924" y="3714"/>
                  </a:lnTo>
                  <a:cubicBezTo>
                    <a:pt x="9641" y="3777"/>
                    <a:pt x="9420" y="3809"/>
                    <a:pt x="9137" y="3809"/>
                  </a:cubicBezTo>
                  <a:lnTo>
                    <a:pt x="3907" y="3809"/>
                  </a:lnTo>
                  <a:cubicBezTo>
                    <a:pt x="3623" y="3809"/>
                    <a:pt x="3340" y="3777"/>
                    <a:pt x="3119" y="3714"/>
                  </a:cubicBezTo>
                  <a:lnTo>
                    <a:pt x="3655" y="1635"/>
                  </a:lnTo>
                  <a:cubicBezTo>
                    <a:pt x="3772" y="1142"/>
                    <a:pt x="4239" y="824"/>
                    <a:pt x="4717" y="824"/>
                  </a:cubicBezTo>
                  <a:cubicBezTo>
                    <a:pt x="4881" y="824"/>
                    <a:pt x="5046" y="861"/>
                    <a:pt x="5199" y="942"/>
                  </a:cubicBezTo>
                  <a:lnTo>
                    <a:pt x="6364" y="1509"/>
                  </a:lnTo>
                  <a:cubicBezTo>
                    <a:pt x="6427" y="1540"/>
                    <a:pt x="6490" y="1556"/>
                    <a:pt x="6545" y="1556"/>
                  </a:cubicBezTo>
                  <a:cubicBezTo>
                    <a:pt x="6601" y="1556"/>
                    <a:pt x="6648" y="1540"/>
                    <a:pt x="6679" y="1509"/>
                  </a:cubicBezTo>
                  <a:lnTo>
                    <a:pt x="7877" y="942"/>
                  </a:lnTo>
                  <a:cubicBezTo>
                    <a:pt x="8037" y="861"/>
                    <a:pt x="8206" y="824"/>
                    <a:pt x="8371" y="824"/>
                  </a:cubicBezTo>
                  <a:close/>
                  <a:moveTo>
                    <a:pt x="1299" y="3783"/>
                  </a:moveTo>
                  <a:cubicBezTo>
                    <a:pt x="1359" y="3783"/>
                    <a:pt x="1422" y="3800"/>
                    <a:pt x="1481" y="3840"/>
                  </a:cubicBezTo>
                  <a:lnTo>
                    <a:pt x="2017" y="4092"/>
                  </a:lnTo>
                  <a:cubicBezTo>
                    <a:pt x="2584" y="4344"/>
                    <a:pt x="3308" y="4565"/>
                    <a:pt x="3970" y="4565"/>
                  </a:cubicBezTo>
                  <a:lnTo>
                    <a:pt x="9200" y="4565"/>
                  </a:lnTo>
                  <a:cubicBezTo>
                    <a:pt x="9893" y="4565"/>
                    <a:pt x="10586" y="4376"/>
                    <a:pt x="11185" y="4092"/>
                  </a:cubicBezTo>
                  <a:lnTo>
                    <a:pt x="11689" y="3840"/>
                  </a:lnTo>
                  <a:cubicBezTo>
                    <a:pt x="11737" y="3824"/>
                    <a:pt x="11788" y="3816"/>
                    <a:pt x="11839" y="3816"/>
                  </a:cubicBezTo>
                  <a:cubicBezTo>
                    <a:pt x="11983" y="3816"/>
                    <a:pt x="12123" y="3881"/>
                    <a:pt x="12193" y="3998"/>
                  </a:cubicBezTo>
                  <a:cubicBezTo>
                    <a:pt x="12256" y="4187"/>
                    <a:pt x="12161" y="4439"/>
                    <a:pt x="11972" y="4502"/>
                  </a:cubicBezTo>
                  <a:lnTo>
                    <a:pt x="11468" y="4754"/>
                  </a:lnTo>
                  <a:cubicBezTo>
                    <a:pt x="10743" y="5100"/>
                    <a:pt x="9924" y="5289"/>
                    <a:pt x="9168" y="5289"/>
                  </a:cubicBezTo>
                  <a:lnTo>
                    <a:pt x="3938" y="5289"/>
                  </a:lnTo>
                  <a:cubicBezTo>
                    <a:pt x="3182" y="5289"/>
                    <a:pt x="2363" y="5100"/>
                    <a:pt x="1639" y="4754"/>
                  </a:cubicBezTo>
                  <a:lnTo>
                    <a:pt x="1134" y="4502"/>
                  </a:lnTo>
                  <a:cubicBezTo>
                    <a:pt x="945" y="4439"/>
                    <a:pt x="851" y="4187"/>
                    <a:pt x="977" y="3998"/>
                  </a:cubicBezTo>
                  <a:cubicBezTo>
                    <a:pt x="1042" y="3868"/>
                    <a:pt x="1166" y="3783"/>
                    <a:pt x="1299" y="3783"/>
                  </a:cubicBezTo>
                  <a:close/>
                  <a:moveTo>
                    <a:pt x="2426" y="6801"/>
                  </a:moveTo>
                  <a:lnTo>
                    <a:pt x="2426" y="8282"/>
                  </a:lnTo>
                  <a:cubicBezTo>
                    <a:pt x="2048" y="8282"/>
                    <a:pt x="1702" y="7936"/>
                    <a:pt x="1702" y="7558"/>
                  </a:cubicBezTo>
                  <a:cubicBezTo>
                    <a:pt x="1702" y="7148"/>
                    <a:pt x="2017" y="6801"/>
                    <a:pt x="2426" y="6801"/>
                  </a:cubicBezTo>
                  <a:close/>
                  <a:moveTo>
                    <a:pt x="10680" y="6801"/>
                  </a:moveTo>
                  <a:cubicBezTo>
                    <a:pt x="11059" y="6801"/>
                    <a:pt x="11405" y="7117"/>
                    <a:pt x="11405" y="7558"/>
                  </a:cubicBezTo>
                  <a:cubicBezTo>
                    <a:pt x="11405" y="7936"/>
                    <a:pt x="11059" y="8282"/>
                    <a:pt x="10680" y="8282"/>
                  </a:cubicBezTo>
                  <a:lnTo>
                    <a:pt x="10680" y="6801"/>
                  </a:lnTo>
                  <a:close/>
                  <a:moveTo>
                    <a:pt x="3214" y="5982"/>
                  </a:moveTo>
                  <a:cubicBezTo>
                    <a:pt x="3466" y="6014"/>
                    <a:pt x="3686" y="6014"/>
                    <a:pt x="3970" y="6014"/>
                  </a:cubicBezTo>
                  <a:lnTo>
                    <a:pt x="9200" y="6014"/>
                  </a:lnTo>
                  <a:cubicBezTo>
                    <a:pt x="9452" y="6014"/>
                    <a:pt x="9672" y="6014"/>
                    <a:pt x="9956" y="5982"/>
                  </a:cubicBezTo>
                  <a:lnTo>
                    <a:pt x="9956" y="5982"/>
                  </a:lnTo>
                  <a:cubicBezTo>
                    <a:pt x="9924" y="6297"/>
                    <a:pt x="9924" y="8219"/>
                    <a:pt x="9924" y="8503"/>
                  </a:cubicBezTo>
                  <a:lnTo>
                    <a:pt x="9924" y="8849"/>
                  </a:lnTo>
                  <a:lnTo>
                    <a:pt x="6742" y="7558"/>
                  </a:lnTo>
                  <a:cubicBezTo>
                    <a:pt x="6695" y="7526"/>
                    <a:pt x="6640" y="7510"/>
                    <a:pt x="6589" y="7510"/>
                  </a:cubicBezTo>
                  <a:cubicBezTo>
                    <a:pt x="6538" y="7510"/>
                    <a:pt x="6490" y="7526"/>
                    <a:pt x="6459" y="7558"/>
                  </a:cubicBezTo>
                  <a:lnTo>
                    <a:pt x="3214" y="8849"/>
                  </a:lnTo>
                  <a:lnTo>
                    <a:pt x="3214" y="8660"/>
                  </a:lnTo>
                  <a:lnTo>
                    <a:pt x="3214" y="5982"/>
                  </a:lnTo>
                  <a:close/>
                  <a:moveTo>
                    <a:pt x="6585" y="8282"/>
                  </a:moveTo>
                  <a:lnTo>
                    <a:pt x="9767" y="9542"/>
                  </a:lnTo>
                  <a:cubicBezTo>
                    <a:pt x="9262" y="11157"/>
                    <a:pt x="7905" y="12034"/>
                    <a:pt x="6522" y="12034"/>
                  </a:cubicBezTo>
                  <a:cubicBezTo>
                    <a:pt x="5746" y="12034"/>
                    <a:pt x="4962" y="11758"/>
                    <a:pt x="4316" y="11181"/>
                  </a:cubicBezTo>
                  <a:cubicBezTo>
                    <a:pt x="3844" y="10740"/>
                    <a:pt x="3529" y="10172"/>
                    <a:pt x="3340" y="9605"/>
                  </a:cubicBezTo>
                  <a:lnTo>
                    <a:pt x="6585" y="8282"/>
                  </a:lnTo>
                  <a:close/>
                  <a:moveTo>
                    <a:pt x="8390" y="1"/>
                  </a:moveTo>
                  <a:cubicBezTo>
                    <a:pt x="8109" y="1"/>
                    <a:pt x="7824" y="69"/>
                    <a:pt x="7561" y="217"/>
                  </a:cubicBezTo>
                  <a:lnTo>
                    <a:pt x="6522" y="721"/>
                  </a:lnTo>
                  <a:lnTo>
                    <a:pt x="5514" y="217"/>
                  </a:lnTo>
                  <a:cubicBezTo>
                    <a:pt x="5240" y="88"/>
                    <a:pt x="4955" y="27"/>
                    <a:pt x="4676" y="27"/>
                  </a:cubicBezTo>
                  <a:cubicBezTo>
                    <a:pt x="3863" y="27"/>
                    <a:pt x="3110" y="546"/>
                    <a:pt x="2899" y="1414"/>
                  </a:cubicBezTo>
                  <a:lnTo>
                    <a:pt x="2395" y="3462"/>
                  </a:lnTo>
                  <a:lnTo>
                    <a:pt x="1765" y="3147"/>
                  </a:lnTo>
                  <a:cubicBezTo>
                    <a:pt x="1607" y="3063"/>
                    <a:pt x="1435" y="3024"/>
                    <a:pt x="1265" y="3024"/>
                  </a:cubicBezTo>
                  <a:cubicBezTo>
                    <a:pt x="859" y="3024"/>
                    <a:pt x="462" y="3251"/>
                    <a:pt x="284" y="3651"/>
                  </a:cubicBezTo>
                  <a:cubicBezTo>
                    <a:pt x="0" y="4187"/>
                    <a:pt x="221" y="4880"/>
                    <a:pt x="788" y="5132"/>
                  </a:cubicBezTo>
                  <a:lnTo>
                    <a:pt x="1292" y="5384"/>
                  </a:lnTo>
                  <a:cubicBezTo>
                    <a:pt x="1639" y="5573"/>
                    <a:pt x="2048" y="5699"/>
                    <a:pt x="2426" y="5793"/>
                  </a:cubicBezTo>
                  <a:lnTo>
                    <a:pt x="2426" y="6014"/>
                  </a:lnTo>
                  <a:cubicBezTo>
                    <a:pt x="1607" y="6014"/>
                    <a:pt x="945" y="6675"/>
                    <a:pt x="945" y="7495"/>
                  </a:cubicBezTo>
                  <a:cubicBezTo>
                    <a:pt x="945" y="8282"/>
                    <a:pt x="1576" y="9007"/>
                    <a:pt x="2426" y="9007"/>
                  </a:cubicBezTo>
                  <a:cubicBezTo>
                    <a:pt x="2521" y="10015"/>
                    <a:pt x="3025" y="10992"/>
                    <a:pt x="3781" y="11685"/>
                  </a:cubicBezTo>
                  <a:cubicBezTo>
                    <a:pt x="4537" y="12378"/>
                    <a:pt x="5514" y="12724"/>
                    <a:pt x="6522" y="12724"/>
                  </a:cubicBezTo>
                  <a:cubicBezTo>
                    <a:pt x="8696" y="12724"/>
                    <a:pt x="10365" y="11055"/>
                    <a:pt x="10586" y="9007"/>
                  </a:cubicBezTo>
                  <a:cubicBezTo>
                    <a:pt x="11500" y="9007"/>
                    <a:pt x="12130" y="8282"/>
                    <a:pt x="12130" y="7495"/>
                  </a:cubicBezTo>
                  <a:cubicBezTo>
                    <a:pt x="12130" y="6675"/>
                    <a:pt x="11468" y="6014"/>
                    <a:pt x="10617" y="6014"/>
                  </a:cubicBezTo>
                  <a:lnTo>
                    <a:pt x="10617" y="5793"/>
                  </a:lnTo>
                  <a:cubicBezTo>
                    <a:pt x="11027" y="5699"/>
                    <a:pt x="11405" y="5573"/>
                    <a:pt x="11783" y="5384"/>
                  </a:cubicBezTo>
                  <a:lnTo>
                    <a:pt x="12287" y="5132"/>
                  </a:lnTo>
                  <a:cubicBezTo>
                    <a:pt x="12886" y="4911"/>
                    <a:pt x="13075" y="4250"/>
                    <a:pt x="12791" y="3682"/>
                  </a:cubicBezTo>
                  <a:cubicBezTo>
                    <a:pt x="12588" y="3299"/>
                    <a:pt x="12191" y="3061"/>
                    <a:pt x="11785" y="3061"/>
                  </a:cubicBezTo>
                  <a:cubicBezTo>
                    <a:pt x="11625" y="3061"/>
                    <a:pt x="11462" y="3098"/>
                    <a:pt x="11311" y="3178"/>
                  </a:cubicBezTo>
                  <a:lnTo>
                    <a:pt x="10775" y="3399"/>
                  </a:lnTo>
                  <a:cubicBezTo>
                    <a:pt x="10743" y="3399"/>
                    <a:pt x="10712" y="3462"/>
                    <a:pt x="10680" y="3462"/>
                  </a:cubicBezTo>
                  <a:lnTo>
                    <a:pt x="10145" y="1414"/>
                  </a:lnTo>
                  <a:cubicBezTo>
                    <a:pt x="9959" y="552"/>
                    <a:pt x="9187" y="1"/>
                    <a:pt x="839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sp>
        <p:nvSpPr>
          <p:cNvPr id="13" name="Google Shape;12413;p72">
            <a:extLst>
              <a:ext uri="{FF2B5EF4-FFF2-40B4-BE49-F238E27FC236}">
                <a16:creationId xmlns:a16="http://schemas.microsoft.com/office/drawing/2014/main" id="{8D891337-0F22-E5BF-E26D-330797FF95BB}"/>
              </a:ext>
            </a:extLst>
          </p:cNvPr>
          <p:cNvSpPr/>
          <p:nvPr/>
        </p:nvSpPr>
        <p:spPr>
          <a:xfrm>
            <a:off x="1029993" y="2388632"/>
            <a:ext cx="328042" cy="361771"/>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chemeClr val="bg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dirty="0"/>
          </a:p>
        </p:txBody>
      </p:sp>
      <p:grpSp>
        <p:nvGrpSpPr>
          <p:cNvPr id="14" name="Google Shape;12312;p72">
            <a:extLst>
              <a:ext uri="{FF2B5EF4-FFF2-40B4-BE49-F238E27FC236}">
                <a16:creationId xmlns:a16="http://schemas.microsoft.com/office/drawing/2014/main" id="{EBDFB8F0-3F94-A4BB-8520-FF4F6743FEE6}"/>
              </a:ext>
            </a:extLst>
          </p:cNvPr>
          <p:cNvGrpSpPr/>
          <p:nvPr/>
        </p:nvGrpSpPr>
        <p:grpSpPr>
          <a:xfrm>
            <a:off x="1035369" y="2817833"/>
            <a:ext cx="317290" cy="359303"/>
            <a:chOff x="-57950750" y="2296300"/>
            <a:chExt cx="279625" cy="316650"/>
          </a:xfrm>
          <a:solidFill>
            <a:schemeClr val="bg2"/>
          </a:solidFill>
        </p:grpSpPr>
        <p:sp>
          <p:nvSpPr>
            <p:cNvPr id="15" name="Google Shape;12313;p72">
              <a:extLst>
                <a:ext uri="{FF2B5EF4-FFF2-40B4-BE49-F238E27FC236}">
                  <a16:creationId xmlns:a16="http://schemas.microsoft.com/office/drawing/2014/main" id="{8A679DE5-31E8-E509-F9C0-021C8E2158A9}"/>
                </a:ext>
              </a:extLst>
            </p:cNvPr>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6" name="Google Shape;12314;p72">
              <a:extLst>
                <a:ext uri="{FF2B5EF4-FFF2-40B4-BE49-F238E27FC236}">
                  <a16:creationId xmlns:a16="http://schemas.microsoft.com/office/drawing/2014/main" id="{554BD0A5-2433-FE92-CAEA-ABA9402B2BDD}"/>
                </a:ext>
              </a:extLst>
            </p:cNvPr>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7" name="Google Shape;12315;p72">
              <a:extLst>
                <a:ext uri="{FF2B5EF4-FFF2-40B4-BE49-F238E27FC236}">
                  <a16:creationId xmlns:a16="http://schemas.microsoft.com/office/drawing/2014/main" id="{C9488F26-54C8-203A-BA0F-17A5181D77F2}"/>
                </a:ext>
              </a:extLst>
            </p:cNvPr>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sp>
          <p:nvSpPr>
            <p:cNvPr id="18" name="Google Shape;12316;p72">
              <a:extLst>
                <a:ext uri="{FF2B5EF4-FFF2-40B4-BE49-F238E27FC236}">
                  <a16:creationId xmlns:a16="http://schemas.microsoft.com/office/drawing/2014/main" id="{EB376D8D-4F74-2C1B-0A18-844CD0EDB66C}"/>
                </a:ext>
              </a:extLst>
            </p:cNvPr>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solidFill>
              </a:endParaRPr>
            </a:p>
          </p:txBody>
        </p:sp>
      </p:grpSp>
      <p:sp>
        <p:nvSpPr>
          <p:cNvPr id="1414" name="TextBox 1413">
            <a:extLst>
              <a:ext uri="{FF2B5EF4-FFF2-40B4-BE49-F238E27FC236}">
                <a16:creationId xmlns:a16="http://schemas.microsoft.com/office/drawing/2014/main" id="{26E32F67-2A4B-1EEC-B612-22F3E7CA1455}"/>
              </a:ext>
            </a:extLst>
          </p:cNvPr>
          <p:cNvSpPr txBox="1"/>
          <p:nvPr/>
        </p:nvSpPr>
        <p:spPr>
          <a:xfrm>
            <a:off x="1358035" y="1598425"/>
            <a:ext cx="6884091" cy="2780248"/>
          </a:xfrm>
          <a:prstGeom prst="rect">
            <a:avLst/>
          </a:prstGeom>
          <a:noFill/>
        </p:spPr>
        <p:txBody>
          <a:bodyPr wrap="square" rtlCol="0">
            <a:spAutoFit/>
          </a:bodyPr>
          <a:lstStyle/>
          <a:p>
            <a:r>
              <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IRTIZA AHSAN ABIR (21-45009-2) </a:t>
            </a:r>
          </a:p>
          <a:p>
            <a:endPar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ADIL AHMED SHAMIM (21-45190-2) </a:t>
            </a:r>
          </a:p>
          <a:p>
            <a:endPar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MD.ABDULLAH MAMON(21-45296-2) </a:t>
            </a:r>
          </a:p>
          <a:p>
            <a:endPar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HABIBULLAH S M (19-40309-1)</a:t>
            </a:r>
          </a:p>
          <a:p>
            <a:endPar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rtl="0">
              <a:spcBef>
                <a:spcPts val="400"/>
              </a:spcBef>
              <a:spcAft>
                <a:spcPts val="400"/>
              </a:spcAft>
            </a:pPr>
            <a:endParaRPr lang="en-US" b="0" dirty="0">
              <a:effectLst/>
            </a:endParaRPr>
          </a:p>
          <a:p>
            <a:br>
              <a:rPr lang="en-US" dirty="0"/>
            </a:br>
            <a:endParaRPr lang="en-US" b="1" dirty="0">
              <a:solidFill>
                <a:schemeClr val="accent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dirty="0"/>
          </a:p>
        </p:txBody>
      </p:sp>
      <p:sp>
        <p:nvSpPr>
          <p:cNvPr id="1415" name="TextBox 1414">
            <a:extLst>
              <a:ext uri="{FF2B5EF4-FFF2-40B4-BE49-F238E27FC236}">
                <a16:creationId xmlns:a16="http://schemas.microsoft.com/office/drawing/2014/main" id="{98CD654C-806A-D60D-972E-FCAB152BB8C8}"/>
              </a:ext>
            </a:extLst>
          </p:cNvPr>
          <p:cNvSpPr txBox="1"/>
          <p:nvPr/>
        </p:nvSpPr>
        <p:spPr>
          <a:xfrm>
            <a:off x="6068861" y="3770334"/>
            <a:ext cx="2705622" cy="523220"/>
          </a:xfrm>
          <a:prstGeom prst="rect">
            <a:avLst/>
          </a:prstGeom>
          <a:noFill/>
        </p:spPr>
        <p:txBody>
          <a:bodyPr wrap="square" rtlCol="0">
            <a:spAutoFit/>
          </a:bodyPr>
          <a:lstStyle/>
          <a:p>
            <a:r>
              <a:rPr lang="en-US" b="1" i="1" dirty="0">
                <a:solidFill>
                  <a:schemeClr val="bg2"/>
                </a:solidFill>
                <a:latin typeface="Times New Roman" panose="02020603050405020304" pitchFamily="18" charset="0"/>
                <a:cs typeface="Times New Roman" panose="02020603050405020304" pitchFamily="18" charset="0"/>
              </a:rPr>
              <a:t>Supervised By : Mehedi Hasan</a:t>
            </a:r>
          </a:p>
          <a:p>
            <a:endParaRPr lang="en-US" dirty="0"/>
          </a:p>
        </p:txBody>
      </p:sp>
      <p:pic>
        <p:nvPicPr>
          <p:cNvPr id="1417" name="Picture 1416">
            <a:extLst>
              <a:ext uri="{FF2B5EF4-FFF2-40B4-BE49-F238E27FC236}">
                <a16:creationId xmlns:a16="http://schemas.microsoft.com/office/drawing/2014/main" id="{D7CD34B7-9FE6-EF0A-0415-4C45DF9953D6}"/>
              </a:ext>
            </a:extLst>
          </p:cNvPr>
          <p:cNvPicPr>
            <a:picLocks noChangeAspect="1"/>
          </p:cNvPicPr>
          <p:nvPr/>
        </p:nvPicPr>
        <p:blipFill>
          <a:blip r:embed="rId3"/>
          <a:stretch>
            <a:fillRect/>
          </a:stretch>
        </p:blipFill>
        <p:spPr>
          <a:xfrm>
            <a:off x="5638538" y="556400"/>
            <a:ext cx="1264327" cy="1264327"/>
          </a:xfrm>
          <a:prstGeom prst="rect">
            <a:avLst/>
          </a:prstGeom>
        </p:spPr>
      </p:pic>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31"/>
          <p:cNvSpPr/>
          <p:nvPr/>
        </p:nvSpPr>
        <p:spPr>
          <a:xfrm>
            <a:off x="4642472" y="3202950"/>
            <a:ext cx="694200" cy="618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1"/>
          <p:cNvSpPr/>
          <p:nvPr/>
        </p:nvSpPr>
        <p:spPr>
          <a:xfrm>
            <a:off x="4642472" y="3900325"/>
            <a:ext cx="694200" cy="618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1"/>
          <p:cNvSpPr/>
          <p:nvPr/>
        </p:nvSpPr>
        <p:spPr>
          <a:xfrm>
            <a:off x="5409350" y="3202813"/>
            <a:ext cx="3012900" cy="1315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1"/>
          <p:cNvSpPr/>
          <p:nvPr/>
        </p:nvSpPr>
        <p:spPr>
          <a:xfrm>
            <a:off x="4642472" y="1576575"/>
            <a:ext cx="694200" cy="618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1"/>
          <p:cNvSpPr/>
          <p:nvPr/>
        </p:nvSpPr>
        <p:spPr>
          <a:xfrm>
            <a:off x="4642472" y="2273950"/>
            <a:ext cx="694200" cy="618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1"/>
          <p:cNvSpPr/>
          <p:nvPr/>
        </p:nvSpPr>
        <p:spPr>
          <a:xfrm>
            <a:off x="5409343" y="1576438"/>
            <a:ext cx="3012900" cy="1315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1"/>
          <p:cNvSpPr/>
          <p:nvPr/>
        </p:nvSpPr>
        <p:spPr>
          <a:xfrm>
            <a:off x="722376" y="3202950"/>
            <a:ext cx="694200" cy="618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1"/>
          <p:cNvSpPr/>
          <p:nvPr/>
        </p:nvSpPr>
        <p:spPr>
          <a:xfrm>
            <a:off x="722376" y="3900325"/>
            <a:ext cx="694200" cy="6180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1"/>
          <p:cNvSpPr/>
          <p:nvPr/>
        </p:nvSpPr>
        <p:spPr>
          <a:xfrm>
            <a:off x="1488628" y="3234633"/>
            <a:ext cx="3012900" cy="1315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31"/>
          <p:cNvSpPr/>
          <p:nvPr/>
        </p:nvSpPr>
        <p:spPr>
          <a:xfrm>
            <a:off x="722376" y="1576575"/>
            <a:ext cx="694200" cy="6180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31"/>
          <p:cNvSpPr/>
          <p:nvPr/>
        </p:nvSpPr>
        <p:spPr>
          <a:xfrm>
            <a:off x="722376" y="2273950"/>
            <a:ext cx="694200" cy="6180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1"/>
          <p:cNvSpPr/>
          <p:nvPr/>
        </p:nvSpPr>
        <p:spPr>
          <a:xfrm>
            <a:off x="1488628" y="1576438"/>
            <a:ext cx="3012900" cy="1315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1"/>
          <p:cNvSpPr txBox="1">
            <a:spLocks noGrp="1"/>
          </p:cNvSpPr>
          <p:nvPr>
            <p:ph type="title" idx="9"/>
          </p:nvPr>
        </p:nvSpPr>
        <p:spPr>
          <a:xfrm>
            <a:off x="617550" y="556400"/>
            <a:ext cx="6252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437" name="Google Shape;1437;p31"/>
          <p:cNvSpPr txBox="1">
            <a:spLocks noGrp="1"/>
          </p:cNvSpPr>
          <p:nvPr>
            <p:ph type="title"/>
          </p:nvPr>
        </p:nvSpPr>
        <p:spPr>
          <a:xfrm>
            <a:off x="722376" y="1621875"/>
            <a:ext cx="6942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438" name="Google Shape;1438;p31"/>
          <p:cNvSpPr txBox="1">
            <a:spLocks noGrp="1"/>
          </p:cNvSpPr>
          <p:nvPr>
            <p:ph type="subTitle" idx="1"/>
          </p:nvPr>
        </p:nvSpPr>
        <p:spPr>
          <a:xfrm>
            <a:off x="1539826" y="1919133"/>
            <a:ext cx="2910503" cy="65261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PURPOSE OF REPORT</a:t>
            </a:r>
            <a:endParaRPr dirty="0"/>
          </a:p>
        </p:txBody>
      </p:sp>
      <p:sp>
        <p:nvSpPr>
          <p:cNvPr id="1440" name="Google Shape;1440;p31"/>
          <p:cNvSpPr txBox="1">
            <a:spLocks noGrp="1"/>
          </p:cNvSpPr>
          <p:nvPr>
            <p:ph type="subTitle" idx="14"/>
          </p:nvPr>
        </p:nvSpPr>
        <p:spPr>
          <a:xfrm>
            <a:off x="5477616" y="3653093"/>
            <a:ext cx="2978775"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RECOMMENDATIONS</a:t>
            </a:r>
            <a:endParaRPr dirty="0"/>
          </a:p>
        </p:txBody>
      </p:sp>
      <p:grpSp>
        <p:nvGrpSpPr>
          <p:cNvPr id="1442" name="Google Shape;1442;p31"/>
          <p:cNvGrpSpPr/>
          <p:nvPr/>
        </p:nvGrpSpPr>
        <p:grpSpPr>
          <a:xfrm>
            <a:off x="4802785" y="4024493"/>
            <a:ext cx="373574" cy="369664"/>
            <a:chOff x="1049375" y="2318350"/>
            <a:chExt cx="298525" cy="295400"/>
          </a:xfrm>
        </p:grpSpPr>
        <p:sp>
          <p:nvSpPr>
            <p:cNvPr id="1443" name="Google Shape;1443;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7" name="Google Shape;1447;p31"/>
          <p:cNvSpPr/>
          <p:nvPr/>
        </p:nvSpPr>
        <p:spPr>
          <a:xfrm>
            <a:off x="4808464" y="2391336"/>
            <a:ext cx="362217" cy="360835"/>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448" name="Google Shape;1448;p31"/>
          <p:cNvGrpSpPr/>
          <p:nvPr/>
        </p:nvGrpSpPr>
        <p:grpSpPr>
          <a:xfrm>
            <a:off x="883009" y="4028926"/>
            <a:ext cx="372933" cy="360798"/>
            <a:chOff x="3270550" y="832575"/>
            <a:chExt cx="499375" cy="483125"/>
          </a:xfrm>
        </p:grpSpPr>
        <p:sp>
          <p:nvSpPr>
            <p:cNvPr id="1449" name="Google Shape;1449;p31"/>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0" name="Google Shape;1450;p31"/>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1" name="Google Shape;1451;p31"/>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52" name="Google Shape;1452;p31"/>
          <p:cNvSpPr/>
          <p:nvPr/>
        </p:nvSpPr>
        <p:spPr>
          <a:xfrm>
            <a:off x="887294" y="2402531"/>
            <a:ext cx="364364" cy="36081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53" name="Google Shape;1453;p31"/>
          <p:cNvSpPr txBox="1">
            <a:spLocks noGrp="1"/>
          </p:cNvSpPr>
          <p:nvPr>
            <p:ph type="title" idx="6"/>
          </p:nvPr>
        </p:nvSpPr>
        <p:spPr>
          <a:xfrm>
            <a:off x="722376" y="3248250"/>
            <a:ext cx="6942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54" name="Google Shape;1454;p31"/>
          <p:cNvSpPr txBox="1">
            <a:spLocks noGrp="1"/>
          </p:cNvSpPr>
          <p:nvPr>
            <p:ph type="subTitle" idx="7"/>
          </p:nvPr>
        </p:nvSpPr>
        <p:spPr>
          <a:xfrm>
            <a:off x="1920152" y="3709837"/>
            <a:ext cx="3171677"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FINDINGS &amp; DISCUSSION</a:t>
            </a:r>
            <a:endParaRPr dirty="0"/>
          </a:p>
        </p:txBody>
      </p:sp>
      <p:sp>
        <p:nvSpPr>
          <p:cNvPr id="1456" name="Google Shape;1456;p31"/>
          <p:cNvSpPr txBox="1">
            <a:spLocks noGrp="1"/>
          </p:cNvSpPr>
          <p:nvPr>
            <p:ph type="title" idx="3"/>
          </p:nvPr>
        </p:nvSpPr>
        <p:spPr>
          <a:xfrm>
            <a:off x="4642472" y="1621875"/>
            <a:ext cx="6942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457" name="Google Shape;1457;p31"/>
          <p:cNvSpPr txBox="1">
            <a:spLocks noGrp="1"/>
          </p:cNvSpPr>
          <p:nvPr>
            <p:ph type="title" idx="13"/>
          </p:nvPr>
        </p:nvSpPr>
        <p:spPr>
          <a:xfrm>
            <a:off x="4642472" y="3248250"/>
            <a:ext cx="694200" cy="52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458" name="Google Shape;1458;p31"/>
          <p:cNvSpPr txBox="1">
            <a:spLocks noGrp="1"/>
          </p:cNvSpPr>
          <p:nvPr>
            <p:ph type="subTitle" idx="4"/>
          </p:nvPr>
        </p:nvSpPr>
        <p:spPr>
          <a:xfrm>
            <a:off x="5752261" y="2047102"/>
            <a:ext cx="26640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METHODOLOGY</a:t>
            </a:r>
            <a:endParaRPr dirty="0"/>
          </a:p>
        </p:txBody>
      </p:sp>
      <p:grpSp>
        <p:nvGrpSpPr>
          <p:cNvPr id="1460" name="Google Shape;1460;p31"/>
          <p:cNvGrpSpPr/>
          <p:nvPr/>
        </p:nvGrpSpPr>
        <p:grpSpPr>
          <a:xfrm>
            <a:off x="7084261" y="581775"/>
            <a:ext cx="580994" cy="683788"/>
            <a:chOff x="7084261" y="581775"/>
            <a:chExt cx="580994" cy="683788"/>
          </a:xfrm>
        </p:grpSpPr>
        <p:sp>
          <p:nvSpPr>
            <p:cNvPr id="1461" name="Google Shape;1461;p31"/>
            <p:cNvSpPr/>
            <p:nvPr/>
          </p:nvSpPr>
          <p:spPr>
            <a:xfrm>
              <a:off x="7084261" y="581775"/>
              <a:ext cx="398700" cy="3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1"/>
            <p:cNvSpPr/>
            <p:nvPr/>
          </p:nvSpPr>
          <p:spPr>
            <a:xfrm>
              <a:off x="7160161" y="657675"/>
              <a:ext cx="246900" cy="246900"/>
            </a:xfrm>
            <a:prstGeom prst="noSmoking">
              <a:avLst>
                <a:gd name="adj" fmla="val 1875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1"/>
            <p:cNvSpPr/>
            <p:nvPr/>
          </p:nvSpPr>
          <p:spPr>
            <a:xfrm>
              <a:off x="7321756" y="789088"/>
              <a:ext cx="343500" cy="476475"/>
            </a:xfrm>
            <a:custGeom>
              <a:avLst/>
              <a:gdLst/>
              <a:ahLst/>
              <a:cxnLst/>
              <a:rect l="l" t="t" r="r" b="b"/>
              <a:pathLst>
                <a:path w="13740" h="19059" extrusionOk="0">
                  <a:moveTo>
                    <a:pt x="0" y="0"/>
                  </a:moveTo>
                  <a:lnTo>
                    <a:pt x="1945" y="16414"/>
                  </a:lnTo>
                  <a:lnTo>
                    <a:pt x="5350" y="11885"/>
                  </a:lnTo>
                  <a:lnTo>
                    <a:pt x="9149" y="19058"/>
                  </a:lnTo>
                  <a:lnTo>
                    <a:pt x="12949" y="16444"/>
                  </a:lnTo>
                  <a:lnTo>
                    <a:pt x="7812" y="10213"/>
                  </a:lnTo>
                  <a:lnTo>
                    <a:pt x="13739" y="9392"/>
                  </a:lnTo>
                  <a:lnTo>
                    <a:pt x="0" y="0"/>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grpSp>
        <p:nvGrpSpPr>
          <p:cNvPr id="1468" name="Google Shape;1468;p32"/>
          <p:cNvGrpSpPr/>
          <p:nvPr/>
        </p:nvGrpSpPr>
        <p:grpSpPr>
          <a:xfrm>
            <a:off x="5962525" y="441450"/>
            <a:ext cx="2524800" cy="4260600"/>
            <a:chOff x="5962525" y="441450"/>
            <a:chExt cx="2524800" cy="4260600"/>
          </a:xfrm>
        </p:grpSpPr>
        <p:sp>
          <p:nvSpPr>
            <p:cNvPr id="1469" name="Google Shape;1469;p32"/>
            <p:cNvSpPr/>
            <p:nvPr/>
          </p:nvSpPr>
          <p:spPr>
            <a:xfrm>
              <a:off x="5962525" y="441450"/>
              <a:ext cx="2524800" cy="4260600"/>
            </a:xfrm>
            <a:prstGeom prst="roundRect">
              <a:avLst>
                <a:gd name="adj" fmla="val 4677"/>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 name="Google Shape;1470;p32"/>
            <p:cNvGrpSpPr/>
            <p:nvPr/>
          </p:nvGrpSpPr>
          <p:grpSpPr>
            <a:xfrm>
              <a:off x="6920757" y="588466"/>
              <a:ext cx="608373" cy="3966695"/>
              <a:chOff x="2648725" y="897738"/>
              <a:chExt cx="517500" cy="3374188"/>
            </a:xfrm>
          </p:grpSpPr>
          <p:sp>
            <p:nvSpPr>
              <p:cNvPr id="1471" name="Google Shape;1471;p32"/>
              <p:cNvSpPr/>
              <p:nvPr/>
            </p:nvSpPr>
            <p:spPr>
              <a:xfrm>
                <a:off x="2648725" y="4165125"/>
                <a:ext cx="517500" cy="106800"/>
              </a:xfrm>
              <a:prstGeom prst="roundRect">
                <a:avLst>
                  <a:gd name="adj" fmla="val 4677"/>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32"/>
              <p:cNvSpPr/>
              <p:nvPr/>
            </p:nvSpPr>
            <p:spPr>
              <a:xfrm>
                <a:off x="2852575" y="897738"/>
                <a:ext cx="109800" cy="1068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473" name="Google Shape;1473;p32"/>
          <p:cNvPicPr preferRelativeResize="0"/>
          <p:nvPr/>
        </p:nvPicPr>
        <p:blipFill rotWithShape="1">
          <a:blip r:embed="rId3">
            <a:alphaModFix amt="75000"/>
          </a:blip>
          <a:srcRect l="8650" t="7367" r="2349" b="1341"/>
          <a:stretch/>
        </p:blipFill>
        <p:spPr>
          <a:xfrm>
            <a:off x="6101443" y="842100"/>
            <a:ext cx="2247000" cy="3459300"/>
          </a:xfrm>
          <a:prstGeom prst="roundRect">
            <a:avLst>
              <a:gd name="adj" fmla="val 4401"/>
            </a:avLst>
          </a:prstGeom>
          <a:noFill/>
          <a:ln w="19050" cap="flat" cmpd="sng">
            <a:solidFill>
              <a:schemeClr val="dk1"/>
            </a:solidFill>
            <a:prstDash val="solid"/>
            <a:round/>
            <a:headEnd type="none" w="sm" len="sm"/>
            <a:tailEnd type="none" w="sm" len="sm"/>
          </a:ln>
        </p:spPr>
      </p:pic>
      <p:grpSp>
        <p:nvGrpSpPr>
          <p:cNvPr id="1474" name="Google Shape;1474;p32"/>
          <p:cNvGrpSpPr/>
          <p:nvPr/>
        </p:nvGrpSpPr>
        <p:grpSpPr>
          <a:xfrm>
            <a:off x="656675" y="1354950"/>
            <a:ext cx="5645400" cy="2586000"/>
            <a:chOff x="465150" y="1354950"/>
            <a:chExt cx="5645400" cy="2586000"/>
          </a:xfrm>
        </p:grpSpPr>
        <p:grpSp>
          <p:nvGrpSpPr>
            <p:cNvPr id="1475" name="Google Shape;1475;p32"/>
            <p:cNvGrpSpPr/>
            <p:nvPr/>
          </p:nvGrpSpPr>
          <p:grpSpPr>
            <a:xfrm>
              <a:off x="465150" y="1507350"/>
              <a:ext cx="5493000" cy="2433600"/>
              <a:chOff x="617550" y="1354950"/>
              <a:chExt cx="5493000" cy="2433600"/>
            </a:xfrm>
          </p:grpSpPr>
          <p:sp>
            <p:nvSpPr>
              <p:cNvPr id="1476" name="Google Shape;1476;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7" name="Google Shape;1477;p32"/>
              <p:cNvGrpSpPr/>
              <p:nvPr/>
            </p:nvGrpSpPr>
            <p:grpSpPr>
              <a:xfrm>
                <a:off x="617550" y="1354950"/>
                <a:ext cx="5492962" cy="270554"/>
                <a:chOff x="913402" y="1147729"/>
                <a:chExt cx="5492962" cy="270554"/>
              </a:xfrm>
            </p:grpSpPr>
            <p:sp>
              <p:nvSpPr>
                <p:cNvPr id="1478" name="Google Shape;1478;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32"/>
                <p:cNvGrpSpPr/>
                <p:nvPr/>
              </p:nvGrpSpPr>
              <p:grpSpPr>
                <a:xfrm>
                  <a:off x="6202848" y="1213287"/>
                  <a:ext cx="139356" cy="139356"/>
                  <a:chOff x="3300229" y="786025"/>
                  <a:chExt cx="116275" cy="116275"/>
                </a:xfrm>
              </p:grpSpPr>
              <p:sp>
                <p:nvSpPr>
                  <p:cNvPr id="1480" name="Google Shape;1480;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83" name="Google Shape;1483;p32"/>
            <p:cNvGrpSpPr/>
            <p:nvPr/>
          </p:nvGrpSpPr>
          <p:grpSpPr>
            <a:xfrm>
              <a:off x="541350" y="1431150"/>
              <a:ext cx="5493000" cy="2433600"/>
              <a:chOff x="617550" y="1354950"/>
              <a:chExt cx="5493000" cy="2433600"/>
            </a:xfrm>
          </p:grpSpPr>
          <p:sp>
            <p:nvSpPr>
              <p:cNvPr id="1484" name="Google Shape;1484;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5" name="Google Shape;1485;p32"/>
              <p:cNvGrpSpPr/>
              <p:nvPr/>
            </p:nvGrpSpPr>
            <p:grpSpPr>
              <a:xfrm>
                <a:off x="617550" y="1354950"/>
                <a:ext cx="5492962" cy="270554"/>
                <a:chOff x="913402" y="1147729"/>
                <a:chExt cx="5492962" cy="270554"/>
              </a:xfrm>
            </p:grpSpPr>
            <p:sp>
              <p:nvSpPr>
                <p:cNvPr id="1486" name="Google Shape;1486;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7" name="Google Shape;1487;p32"/>
                <p:cNvGrpSpPr/>
                <p:nvPr/>
              </p:nvGrpSpPr>
              <p:grpSpPr>
                <a:xfrm>
                  <a:off x="6202848" y="1213287"/>
                  <a:ext cx="139356" cy="139356"/>
                  <a:chOff x="3300229" y="786025"/>
                  <a:chExt cx="116275" cy="116275"/>
                </a:xfrm>
              </p:grpSpPr>
              <p:sp>
                <p:nvSpPr>
                  <p:cNvPr id="1488" name="Google Shape;1488;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91" name="Google Shape;1491;p32"/>
            <p:cNvGrpSpPr/>
            <p:nvPr/>
          </p:nvGrpSpPr>
          <p:grpSpPr>
            <a:xfrm>
              <a:off x="617550" y="1354950"/>
              <a:ext cx="5493000" cy="2433600"/>
              <a:chOff x="617550" y="1354950"/>
              <a:chExt cx="5493000" cy="2433600"/>
            </a:xfrm>
          </p:grpSpPr>
          <p:sp>
            <p:nvSpPr>
              <p:cNvPr id="1492" name="Google Shape;1492;p32"/>
              <p:cNvSpPr/>
              <p:nvPr/>
            </p:nvSpPr>
            <p:spPr>
              <a:xfrm>
                <a:off x="617550" y="1354950"/>
                <a:ext cx="5493000" cy="24336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3" name="Google Shape;1493;p32"/>
              <p:cNvGrpSpPr/>
              <p:nvPr/>
            </p:nvGrpSpPr>
            <p:grpSpPr>
              <a:xfrm>
                <a:off x="617550" y="1354950"/>
                <a:ext cx="5492962" cy="270554"/>
                <a:chOff x="913402" y="1147729"/>
                <a:chExt cx="5492962" cy="270554"/>
              </a:xfrm>
            </p:grpSpPr>
            <p:sp>
              <p:nvSpPr>
                <p:cNvPr id="1494" name="Google Shape;1494;p32"/>
                <p:cNvSpPr/>
                <p:nvPr/>
              </p:nvSpPr>
              <p:spPr>
                <a:xfrm>
                  <a:off x="913402" y="1147729"/>
                  <a:ext cx="5492962" cy="270554"/>
                </a:xfrm>
                <a:custGeom>
                  <a:avLst/>
                  <a:gdLst/>
                  <a:ahLst/>
                  <a:cxnLst/>
                  <a:rect l="l" t="t" r="r" b="b"/>
                  <a:pathLst>
                    <a:path w="99972" h="9029" extrusionOk="0">
                      <a:moveTo>
                        <a:pt x="0" y="1"/>
                      </a:moveTo>
                      <a:lnTo>
                        <a:pt x="0" y="9028"/>
                      </a:lnTo>
                      <a:lnTo>
                        <a:pt x="99972" y="9028"/>
                      </a:lnTo>
                      <a:lnTo>
                        <a:pt x="99972" y="1"/>
                      </a:lnTo>
                      <a:close/>
                    </a:path>
                  </a:pathLst>
                </a:custGeom>
                <a:solidFill>
                  <a:schemeClr val="accen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5" name="Google Shape;1495;p32"/>
                <p:cNvGrpSpPr/>
                <p:nvPr/>
              </p:nvGrpSpPr>
              <p:grpSpPr>
                <a:xfrm>
                  <a:off x="6202848" y="1213287"/>
                  <a:ext cx="139356" cy="139356"/>
                  <a:chOff x="3300229" y="786025"/>
                  <a:chExt cx="116275" cy="116275"/>
                </a:xfrm>
              </p:grpSpPr>
              <p:sp>
                <p:nvSpPr>
                  <p:cNvPr id="1496" name="Google Shape;1496;p32"/>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2"/>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2"/>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499" name="Google Shape;1499;p32"/>
          <p:cNvSpPr txBox="1">
            <a:spLocks noGrp="1"/>
          </p:cNvSpPr>
          <p:nvPr>
            <p:ph type="subTitle" idx="1"/>
          </p:nvPr>
        </p:nvSpPr>
        <p:spPr>
          <a:xfrm>
            <a:off x="1031347" y="2774850"/>
            <a:ext cx="4837800" cy="1051800"/>
          </a:xfrm>
          <a:prstGeom prst="rect">
            <a:avLst/>
          </a:prstGeom>
        </p:spPr>
        <p:txBody>
          <a:bodyPr spcFirstLastPara="1" wrap="square" lIns="91425" tIns="91425" rIns="91425" bIns="91425" anchor="ctr" anchorCtr="0">
            <a:noAutofit/>
          </a:bodyPr>
          <a:lstStyle/>
          <a:p>
            <a:pPr rtl="0">
              <a:spcBef>
                <a:spcPts val="400"/>
              </a:spcBef>
              <a:spcAft>
                <a:spcPts val="0"/>
              </a:spcAft>
            </a:pPr>
            <a:r>
              <a:rPr lang="en-US" sz="1200" b="0" i="0" u="none" strike="noStrike" dirty="0">
                <a:solidFill>
                  <a:schemeClr val="tx1"/>
                </a:solidFill>
                <a:effectLst/>
                <a:latin typeface="Source Sans Pro" panose="020B0503030403020204" pitchFamily="34" charset="0"/>
                <a:ea typeface="Source Sans Pro" panose="020B0503030403020204" pitchFamily="34" charset="0"/>
              </a:rPr>
              <a:t>The purpose of this report is to analyze the causes of cyberbullying , Psychological Effects &amp; Redressal. Cyberbullying is bullying with the use of digital technologies. It can take place on social media, messaging platforms, gaming platforms and mobile phones. Cyberbullying is the term used to describe bullying that takes place online or through </a:t>
            </a:r>
            <a:endParaRPr lang="en-US" sz="1200" b="0" dirty="0">
              <a:solidFill>
                <a:schemeClr val="tx1"/>
              </a:solidFill>
              <a:effectLst/>
              <a:latin typeface="Source Sans Pro" panose="020B0503030403020204" pitchFamily="34" charset="0"/>
              <a:ea typeface="Source Sans Pro" panose="020B0503030403020204" pitchFamily="34" charset="0"/>
            </a:endParaRPr>
          </a:p>
          <a:p>
            <a:pPr rtl="0">
              <a:spcBef>
                <a:spcPts val="0"/>
              </a:spcBef>
              <a:spcAft>
                <a:spcPts val="400"/>
              </a:spcAft>
            </a:pPr>
            <a:r>
              <a:rPr lang="en-US" sz="1200" b="0" i="0" u="none" strike="noStrike" dirty="0">
                <a:solidFill>
                  <a:schemeClr val="tx1"/>
                </a:solidFill>
                <a:effectLst/>
                <a:latin typeface="Source Sans Pro" panose="020B0503030403020204" pitchFamily="34" charset="0"/>
                <a:ea typeface="Source Sans Pro" panose="020B0503030403020204" pitchFamily="34" charset="0"/>
              </a:rPr>
              <a:t>text messaging. </a:t>
            </a:r>
            <a:endParaRPr lang="en-US" sz="1200" b="0" dirty="0">
              <a:solidFill>
                <a:schemeClr val="tx1"/>
              </a:solidFill>
              <a:effectLst/>
              <a:latin typeface="Source Sans Pro" panose="020B0503030403020204" pitchFamily="34" charset="0"/>
              <a:ea typeface="Source Sans Pro" panose="020B0503030403020204" pitchFamily="34" charset="0"/>
            </a:endParaRPr>
          </a:p>
          <a:p>
            <a:br>
              <a:rPr lang="en-US" dirty="0">
                <a:solidFill>
                  <a:schemeClr val="tx1"/>
                </a:solidFill>
              </a:rPr>
            </a:br>
            <a:endParaRPr dirty="0">
              <a:solidFill>
                <a:schemeClr val="tx1"/>
              </a:solidFill>
            </a:endParaRPr>
          </a:p>
        </p:txBody>
      </p:sp>
      <p:sp>
        <p:nvSpPr>
          <p:cNvPr id="1500" name="Google Shape;1500;p32"/>
          <p:cNvSpPr txBox="1">
            <a:spLocks noGrp="1"/>
          </p:cNvSpPr>
          <p:nvPr>
            <p:ph type="title"/>
          </p:nvPr>
        </p:nvSpPr>
        <p:spPr>
          <a:xfrm>
            <a:off x="1136675" y="1920697"/>
            <a:ext cx="4837800" cy="47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501" name="Google Shape;1501;p32"/>
          <p:cNvGrpSpPr/>
          <p:nvPr/>
        </p:nvGrpSpPr>
        <p:grpSpPr>
          <a:xfrm>
            <a:off x="961483" y="917764"/>
            <a:ext cx="554700" cy="554700"/>
            <a:chOff x="961483" y="917764"/>
            <a:chExt cx="554700" cy="554700"/>
          </a:xfrm>
        </p:grpSpPr>
        <p:grpSp>
          <p:nvGrpSpPr>
            <p:cNvPr id="1502" name="Google Shape;1502;p32"/>
            <p:cNvGrpSpPr/>
            <p:nvPr/>
          </p:nvGrpSpPr>
          <p:grpSpPr>
            <a:xfrm>
              <a:off x="961483" y="917764"/>
              <a:ext cx="554700" cy="554700"/>
              <a:chOff x="-388475" y="881425"/>
              <a:chExt cx="554700" cy="554700"/>
            </a:xfrm>
          </p:grpSpPr>
          <p:sp>
            <p:nvSpPr>
              <p:cNvPr id="1503" name="Google Shape;1503;p32"/>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2"/>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32"/>
            <p:cNvGrpSpPr/>
            <p:nvPr/>
          </p:nvGrpSpPr>
          <p:grpSpPr>
            <a:xfrm>
              <a:off x="1031347" y="1062052"/>
              <a:ext cx="340186" cy="340168"/>
              <a:chOff x="5053900" y="3804850"/>
              <a:chExt cx="483150" cy="483125"/>
            </a:xfrm>
          </p:grpSpPr>
          <p:sp>
            <p:nvSpPr>
              <p:cNvPr id="1506" name="Google Shape;1506;p32"/>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7" name="Google Shape;1507;p32"/>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8" name="Google Shape;1508;p32"/>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09" name="Google Shape;1509;p32"/>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grpSp>
        <p:nvGrpSpPr>
          <p:cNvPr id="1514" name="Google Shape;1514;p33"/>
          <p:cNvGrpSpPr/>
          <p:nvPr/>
        </p:nvGrpSpPr>
        <p:grpSpPr>
          <a:xfrm>
            <a:off x="1126517" y="1483050"/>
            <a:ext cx="6890965" cy="2177374"/>
            <a:chOff x="494881" y="1057250"/>
            <a:chExt cx="6890965" cy="2177374"/>
          </a:xfrm>
        </p:grpSpPr>
        <p:sp>
          <p:nvSpPr>
            <p:cNvPr id="1515" name="Google Shape;1515;p33"/>
            <p:cNvSpPr/>
            <p:nvPr/>
          </p:nvSpPr>
          <p:spPr>
            <a:xfrm>
              <a:off x="495026" y="1057250"/>
              <a:ext cx="6890820" cy="2177374"/>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33"/>
            <p:cNvSpPr/>
            <p:nvPr/>
          </p:nvSpPr>
          <p:spPr>
            <a:xfrm flipH="1">
              <a:off x="494881" y="1057250"/>
              <a:ext cx="689082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7" name="Google Shape;1517;p33"/>
            <p:cNvGrpSpPr/>
            <p:nvPr/>
          </p:nvGrpSpPr>
          <p:grpSpPr>
            <a:xfrm flipH="1">
              <a:off x="559172" y="1122848"/>
              <a:ext cx="560767" cy="139276"/>
              <a:chOff x="4771000" y="1122848"/>
              <a:chExt cx="560767" cy="139276"/>
            </a:xfrm>
          </p:grpSpPr>
          <p:grpSp>
            <p:nvGrpSpPr>
              <p:cNvPr id="1518" name="Google Shape;1518;p33"/>
              <p:cNvGrpSpPr/>
              <p:nvPr/>
            </p:nvGrpSpPr>
            <p:grpSpPr>
              <a:xfrm>
                <a:off x="5192567" y="1122848"/>
                <a:ext cx="139200" cy="139200"/>
                <a:chOff x="5192567" y="1122848"/>
                <a:chExt cx="139200" cy="139200"/>
              </a:xfrm>
            </p:grpSpPr>
            <p:sp>
              <p:nvSpPr>
                <p:cNvPr id="1519" name="Google Shape;1519;p33"/>
                <p:cNvSpPr/>
                <p:nvPr/>
              </p:nvSpPr>
              <p:spPr>
                <a:xfrm>
                  <a:off x="5192567" y="1122848"/>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3"/>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3"/>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3"/>
              <p:cNvGrpSpPr/>
              <p:nvPr/>
            </p:nvGrpSpPr>
            <p:grpSpPr>
              <a:xfrm>
                <a:off x="4771000" y="1122849"/>
                <a:ext cx="139200" cy="139200"/>
                <a:chOff x="5192500" y="1122925"/>
                <a:chExt cx="139200" cy="139200"/>
              </a:xfrm>
            </p:grpSpPr>
            <p:sp>
              <p:nvSpPr>
                <p:cNvPr id="1523" name="Google Shape;1523;p33"/>
                <p:cNvSpPr/>
                <p:nvPr/>
              </p:nvSpPr>
              <p:spPr>
                <a:xfrm>
                  <a:off x="5192500" y="1122925"/>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3"/>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5" name="Google Shape;1525;p33"/>
              <p:cNvGrpSpPr/>
              <p:nvPr/>
            </p:nvGrpSpPr>
            <p:grpSpPr>
              <a:xfrm>
                <a:off x="4981783" y="1122924"/>
                <a:ext cx="139200" cy="139200"/>
                <a:chOff x="4981783" y="1122924"/>
                <a:chExt cx="139200" cy="139200"/>
              </a:xfrm>
            </p:grpSpPr>
            <p:sp>
              <p:nvSpPr>
                <p:cNvPr id="1526" name="Google Shape;1526;p33"/>
                <p:cNvSpPr/>
                <p:nvPr/>
              </p:nvSpPr>
              <p:spPr>
                <a:xfrm>
                  <a:off x="4981783" y="1122924"/>
                  <a:ext cx="139200" cy="139200"/>
                </a:xfrm>
                <a:prstGeom prst="ellipse">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3"/>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528" name="Google Shape;1528;p33"/>
          <p:cNvSpPr/>
          <p:nvPr/>
        </p:nvSpPr>
        <p:spPr>
          <a:xfrm flipH="1">
            <a:off x="874788" y="2054579"/>
            <a:ext cx="1313100" cy="13131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3"/>
          <p:cNvSpPr txBox="1">
            <a:spLocks noGrp="1"/>
          </p:cNvSpPr>
          <p:nvPr>
            <p:ph type="title"/>
          </p:nvPr>
        </p:nvSpPr>
        <p:spPr>
          <a:xfrm>
            <a:off x="2349850" y="2011350"/>
            <a:ext cx="5515200" cy="926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OBJECTIVES</a:t>
            </a:r>
            <a:endParaRPr dirty="0"/>
          </a:p>
        </p:txBody>
      </p:sp>
      <p:sp>
        <p:nvSpPr>
          <p:cNvPr id="1530" name="Google Shape;1530;p33"/>
          <p:cNvSpPr txBox="1">
            <a:spLocks noGrp="1"/>
          </p:cNvSpPr>
          <p:nvPr>
            <p:ph type="title" idx="2"/>
          </p:nvPr>
        </p:nvSpPr>
        <p:spPr>
          <a:xfrm>
            <a:off x="874788" y="2247779"/>
            <a:ext cx="13131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531" name="Google Shape;1531;p33"/>
          <p:cNvSpPr txBox="1">
            <a:spLocks noGrp="1"/>
          </p:cNvSpPr>
          <p:nvPr>
            <p:ph type="subTitle" idx="1"/>
          </p:nvPr>
        </p:nvSpPr>
        <p:spPr>
          <a:xfrm>
            <a:off x="2349851" y="2974375"/>
            <a:ext cx="5515200" cy="332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b="0" i="0" u="none" strike="noStrike" dirty="0">
                <a:solidFill>
                  <a:srgbClr val="000000"/>
                </a:solidFill>
                <a:effectLst/>
                <a:latin typeface="Times New Roman" panose="02020603050405020304" pitchFamily="18" charset="0"/>
              </a:rPr>
              <a:t>The objective of the research is why people are cyberbullied &amp; for this reason what kind of mental pressures &amp; bad effects they are facing.</a:t>
            </a:r>
            <a:endParaRPr lang="en-US" sz="16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0"/>
        <p:cNvGrpSpPr/>
        <p:nvPr/>
      </p:nvGrpSpPr>
      <p:grpSpPr>
        <a:xfrm>
          <a:off x="0" y="0"/>
          <a:ext cx="0" cy="0"/>
          <a:chOff x="0" y="0"/>
          <a:chExt cx="0" cy="0"/>
        </a:xfrm>
      </p:grpSpPr>
      <p:sp>
        <p:nvSpPr>
          <p:cNvPr id="1628" name="Google Shape;1628;p35"/>
          <p:cNvSpPr txBox="1">
            <a:spLocks noGrp="1"/>
          </p:cNvSpPr>
          <p:nvPr>
            <p:ph type="title"/>
          </p:nvPr>
        </p:nvSpPr>
        <p:spPr>
          <a:xfrm>
            <a:off x="617550" y="556400"/>
            <a:ext cx="60849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t>
            </a:r>
            <a:r>
              <a:rPr lang="en-US" dirty="0"/>
              <a:t>OME CAUSES &amp; EFFECTS </a:t>
            </a:r>
            <a:endParaRPr dirty="0"/>
          </a:p>
        </p:txBody>
      </p:sp>
      <p:grpSp>
        <p:nvGrpSpPr>
          <p:cNvPr id="1631" name="Google Shape;1631;p35"/>
          <p:cNvGrpSpPr/>
          <p:nvPr/>
        </p:nvGrpSpPr>
        <p:grpSpPr>
          <a:xfrm>
            <a:off x="4572000" y="1571050"/>
            <a:ext cx="3849672" cy="3034634"/>
            <a:chOff x="495035" y="1057268"/>
            <a:chExt cx="3849672" cy="3034634"/>
          </a:xfrm>
        </p:grpSpPr>
        <p:sp>
          <p:nvSpPr>
            <p:cNvPr id="1632" name="Google Shape;1632;p35"/>
            <p:cNvSpPr/>
            <p:nvPr/>
          </p:nvSpPr>
          <p:spPr>
            <a:xfrm>
              <a:off x="495035" y="1057268"/>
              <a:ext cx="3849672" cy="3034634"/>
            </a:xfrm>
            <a:custGeom>
              <a:avLst/>
              <a:gdLst/>
              <a:ahLst/>
              <a:cxnLst/>
              <a:rect l="l" t="t" r="r" b="b"/>
              <a:pathLst>
                <a:path w="99972" h="49424" extrusionOk="0">
                  <a:moveTo>
                    <a:pt x="0" y="1"/>
                  </a:moveTo>
                  <a:lnTo>
                    <a:pt x="0" y="49424"/>
                  </a:lnTo>
                  <a:lnTo>
                    <a:pt x="99972" y="49424"/>
                  </a:lnTo>
                  <a:lnTo>
                    <a:pt x="99972" y="1"/>
                  </a:lnTo>
                  <a:close/>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flipH="1">
              <a:off x="495239" y="1057268"/>
              <a:ext cx="3849422" cy="270531"/>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4" name="Google Shape;1634;p35"/>
            <p:cNvGrpSpPr/>
            <p:nvPr/>
          </p:nvGrpSpPr>
          <p:grpSpPr>
            <a:xfrm flipH="1">
              <a:off x="559172" y="1122848"/>
              <a:ext cx="560767" cy="139276"/>
              <a:chOff x="4771000" y="1122848"/>
              <a:chExt cx="560767" cy="139276"/>
            </a:xfrm>
          </p:grpSpPr>
          <p:grpSp>
            <p:nvGrpSpPr>
              <p:cNvPr id="1635" name="Google Shape;1635;p35"/>
              <p:cNvGrpSpPr/>
              <p:nvPr/>
            </p:nvGrpSpPr>
            <p:grpSpPr>
              <a:xfrm>
                <a:off x="5192567" y="1122848"/>
                <a:ext cx="139200" cy="139200"/>
                <a:chOff x="5192567" y="1122848"/>
                <a:chExt cx="139200" cy="139200"/>
              </a:xfrm>
            </p:grpSpPr>
            <p:sp>
              <p:nvSpPr>
                <p:cNvPr id="1636" name="Google Shape;1636;p35"/>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9" name="Google Shape;1639;p35"/>
              <p:cNvGrpSpPr/>
              <p:nvPr/>
            </p:nvGrpSpPr>
            <p:grpSpPr>
              <a:xfrm>
                <a:off x="4771000" y="1122849"/>
                <a:ext cx="139200" cy="139200"/>
                <a:chOff x="5192500" y="1122925"/>
                <a:chExt cx="139200" cy="139200"/>
              </a:xfrm>
            </p:grpSpPr>
            <p:sp>
              <p:nvSpPr>
                <p:cNvPr id="1640" name="Google Shape;1640;p35"/>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35"/>
              <p:cNvGrpSpPr/>
              <p:nvPr/>
            </p:nvGrpSpPr>
            <p:grpSpPr>
              <a:xfrm>
                <a:off x="4981783" y="1122924"/>
                <a:ext cx="139200" cy="139200"/>
                <a:chOff x="4981783" y="1122924"/>
                <a:chExt cx="139200" cy="139200"/>
              </a:xfrm>
            </p:grpSpPr>
            <p:sp>
              <p:nvSpPr>
                <p:cNvPr id="1643" name="Google Shape;1643;p35"/>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1645" name="Google Shape;1645;p35"/>
          <p:cNvPicPr preferRelativeResize="0"/>
          <p:nvPr/>
        </p:nvPicPr>
        <p:blipFill rotWithShape="1">
          <a:blip r:embed="rId3">
            <a:alphaModFix amt="69000"/>
          </a:blip>
          <a:srcRect l="44196" t="9619" b="32362"/>
          <a:stretch/>
        </p:blipFill>
        <p:spPr>
          <a:xfrm flipH="1">
            <a:off x="4700826" y="1983975"/>
            <a:ext cx="3591999" cy="2489800"/>
          </a:xfrm>
          <a:prstGeom prst="rect">
            <a:avLst/>
          </a:prstGeom>
          <a:noFill/>
          <a:ln w="19050" cap="flat" cmpd="sng">
            <a:solidFill>
              <a:schemeClr val="dk1"/>
            </a:solidFill>
            <a:prstDash val="solid"/>
            <a:round/>
            <a:headEnd type="none" w="sm" len="sm"/>
            <a:tailEnd type="none" w="sm" len="sm"/>
          </a:ln>
        </p:spPr>
      </p:pic>
      <p:grpSp>
        <p:nvGrpSpPr>
          <p:cNvPr id="1646" name="Google Shape;1646;p35"/>
          <p:cNvGrpSpPr/>
          <p:nvPr/>
        </p:nvGrpSpPr>
        <p:grpSpPr>
          <a:xfrm>
            <a:off x="7695943" y="3532919"/>
            <a:ext cx="992915" cy="1146064"/>
            <a:chOff x="7695943" y="3532919"/>
            <a:chExt cx="992915" cy="1146064"/>
          </a:xfrm>
        </p:grpSpPr>
        <p:grpSp>
          <p:nvGrpSpPr>
            <p:cNvPr id="1647" name="Google Shape;1647;p35"/>
            <p:cNvGrpSpPr/>
            <p:nvPr/>
          </p:nvGrpSpPr>
          <p:grpSpPr>
            <a:xfrm>
              <a:off x="7695943" y="3532919"/>
              <a:ext cx="992915" cy="1146064"/>
              <a:chOff x="7695943" y="3532919"/>
              <a:chExt cx="992915" cy="1146064"/>
            </a:xfrm>
          </p:grpSpPr>
          <p:sp>
            <p:nvSpPr>
              <p:cNvPr id="1648" name="Google Shape;1648;p35"/>
              <p:cNvSpPr/>
              <p:nvPr/>
            </p:nvSpPr>
            <p:spPr>
              <a:xfrm>
                <a:off x="7848343" y="3685319"/>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7772143" y="3609119"/>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0" name="Google Shape;1650;p35"/>
              <p:cNvGrpSpPr/>
              <p:nvPr/>
            </p:nvGrpSpPr>
            <p:grpSpPr>
              <a:xfrm>
                <a:off x="7695943" y="3532919"/>
                <a:ext cx="840515" cy="993664"/>
                <a:chOff x="5565852" y="1147720"/>
                <a:chExt cx="840515" cy="993664"/>
              </a:xfrm>
            </p:grpSpPr>
            <p:sp>
              <p:nvSpPr>
                <p:cNvPr id="1651" name="Google Shape;1651;p35"/>
                <p:cNvSpPr/>
                <p:nvPr/>
              </p:nvSpPr>
              <p:spPr>
                <a:xfrm>
                  <a:off x="5565852" y="1147720"/>
                  <a:ext cx="840515" cy="993664"/>
                </a:xfrm>
                <a:custGeom>
                  <a:avLst/>
                  <a:gdLst/>
                  <a:ahLst/>
                  <a:cxnLst/>
                  <a:rect l="l" t="t" r="r" b="b"/>
                  <a:pathLst>
                    <a:path w="99972" h="9029" extrusionOk="0">
                      <a:moveTo>
                        <a:pt x="0" y="1"/>
                      </a:moveTo>
                      <a:lnTo>
                        <a:pt x="0" y="9028"/>
                      </a:lnTo>
                      <a:lnTo>
                        <a:pt x="99972" y="9028"/>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2" name="Google Shape;1652;p35"/>
                <p:cNvGrpSpPr/>
                <p:nvPr/>
              </p:nvGrpSpPr>
              <p:grpSpPr>
                <a:xfrm>
                  <a:off x="6202848" y="1213287"/>
                  <a:ext cx="139356" cy="139356"/>
                  <a:chOff x="3300229" y="786025"/>
                  <a:chExt cx="116275" cy="116275"/>
                </a:xfrm>
              </p:grpSpPr>
              <p:sp>
                <p:nvSpPr>
                  <p:cNvPr id="1653" name="Google Shape;1653;p35"/>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656" name="Google Shape;1656;p35"/>
            <p:cNvSpPr/>
            <p:nvPr/>
          </p:nvSpPr>
          <p:spPr>
            <a:xfrm>
              <a:off x="7905579" y="3921507"/>
              <a:ext cx="421242" cy="420154"/>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5"/>
          <p:cNvGrpSpPr/>
          <p:nvPr/>
        </p:nvGrpSpPr>
        <p:grpSpPr>
          <a:xfrm rot="5400000">
            <a:off x="7142976" y="770218"/>
            <a:ext cx="291050" cy="657525"/>
            <a:chOff x="7875018" y="1882075"/>
            <a:chExt cx="291050" cy="657525"/>
          </a:xfrm>
        </p:grpSpPr>
        <p:sp>
          <p:nvSpPr>
            <p:cNvPr id="1661" name="Google Shape;1661;p35"/>
            <p:cNvSpPr/>
            <p:nvPr/>
          </p:nvSpPr>
          <p:spPr>
            <a:xfrm>
              <a:off x="7875018" y="18820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7875018" y="2247775"/>
              <a:ext cx="291050" cy="291825"/>
            </a:xfrm>
            <a:custGeom>
              <a:avLst/>
              <a:gdLst/>
              <a:ahLst/>
              <a:cxnLst/>
              <a:rect l="l" t="t" r="r" b="b"/>
              <a:pathLst>
                <a:path w="11642" h="11673" extrusionOk="0">
                  <a:moveTo>
                    <a:pt x="3283" y="0"/>
                  </a:moveTo>
                  <a:lnTo>
                    <a:pt x="0" y="3283"/>
                  </a:lnTo>
                  <a:lnTo>
                    <a:pt x="2554" y="5836"/>
                  </a:lnTo>
                  <a:lnTo>
                    <a:pt x="0" y="8389"/>
                  </a:lnTo>
                  <a:lnTo>
                    <a:pt x="3283" y="11672"/>
                  </a:lnTo>
                  <a:lnTo>
                    <a:pt x="5836" y="9119"/>
                  </a:lnTo>
                  <a:lnTo>
                    <a:pt x="8359" y="11672"/>
                  </a:lnTo>
                  <a:lnTo>
                    <a:pt x="11642" y="8389"/>
                  </a:lnTo>
                  <a:lnTo>
                    <a:pt x="9089" y="5836"/>
                  </a:lnTo>
                  <a:lnTo>
                    <a:pt x="11642" y="3283"/>
                  </a:lnTo>
                  <a:lnTo>
                    <a:pt x="8359" y="0"/>
                  </a:lnTo>
                  <a:lnTo>
                    <a:pt x="5836" y="2554"/>
                  </a:lnTo>
                  <a:lnTo>
                    <a:pt x="3283" y="0"/>
                  </a:ln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TextBox 11">
            <a:extLst>
              <a:ext uri="{FF2B5EF4-FFF2-40B4-BE49-F238E27FC236}">
                <a16:creationId xmlns:a16="http://schemas.microsoft.com/office/drawing/2014/main" id="{FCCDBEF3-0345-69BA-88C5-84E77D9680B8}"/>
              </a:ext>
            </a:extLst>
          </p:cNvPr>
          <p:cNvSpPr txBox="1"/>
          <p:nvPr/>
        </p:nvSpPr>
        <p:spPr>
          <a:xfrm>
            <a:off x="463463" y="1490597"/>
            <a:ext cx="3890307" cy="1169551"/>
          </a:xfrm>
          <a:prstGeom prst="rect">
            <a:avLst/>
          </a:prstGeom>
          <a:noFill/>
        </p:spPr>
        <p:txBody>
          <a:bodyPr wrap="square" rtlCol="0">
            <a:spAutoFit/>
          </a:bodyPr>
          <a:lstStyle/>
          <a:p>
            <a:r>
              <a:rPr lang="en-US" b="1" u="sng" dirty="0"/>
              <a:t>Causes</a:t>
            </a:r>
          </a:p>
          <a:p>
            <a:pPr marL="285750" indent="-285750">
              <a:buFont typeface="Arial" panose="020B0604020202020204" pitchFamily="34" charset="0"/>
              <a:buChar char="•"/>
            </a:pPr>
            <a:r>
              <a:rPr lang="en-US" b="1" dirty="0"/>
              <a:t>Lack of parental supervision</a:t>
            </a:r>
          </a:p>
          <a:p>
            <a:pPr marL="285750" indent="-285750">
              <a:buFont typeface="Arial" panose="020B0604020202020204" pitchFamily="34" charset="0"/>
              <a:buChar char="•"/>
            </a:pPr>
            <a:r>
              <a:rPr lang="en-US" b="1" dirty="0"/>
              <a:t>Lack of knowledge about online behavior.</a:t>
            </a:r>
          </a:p>
          <a:p>
            <a:pPr marL="285750" indent="-285750">
              <a:buFont typeface="Arial" panose="020B0604020202020204" pitchFamily="34" charset="0"/>
              <a:buChar char="•"/>
            </a:pPr>
            <a:r>
              <a:rPr lang="en-US" b="1" dirty="0"/>
              <a:t>Social Pressure</a:t>
            </a:r>
          </a:p>
        </p:txBody>
      </p:sp>
      <p:sp>
        <p:nvSpPr>
          <p:cNvPr id="13" name="TextBox 12">
            <a:extLst>
              <a:ext uri="{FF2B5EF4-FFF2-40B4-BE49-F238E27FC236}">
                <a16:creationId xmlns:a16="http://schemas.microsoft.com/office/drawing/2014/main" id="{950D2110-FD01-D946-96CC-82C7297C13D7}"/>
              </a:ext>
            </a:extLst>
          </p:cNvPr>
          <p:cNvSpPr txBox="1"/>
          <p:nvPr/>
        </p:nvSpPr>
        <p:spPr>
          <a:xfrm>
            <a:off x="400673" y="3024343"/>
            <a:ext cx="3993797" cy="1169551"/>
          </a:xfrm>
          <a:prstGeom prst="rect">
            <a:avLst/>
          </a:prstGeom>
          <a:noFill/>
        </p:spPr>
        <p:txBody>
          <a:bodyPr wrap="square" rtlCol="0">
            <a:spAutoFit/>
          </a:bodyPr>
          <a:lstStyle/>
          <a:p>
            <a:r>
              <a:rPr lang="en-US" b="1" u="sng" dirty="0"/>
              <a:t>Effects</a:t>
            </a:r>
          </a:p>
          <a:p>
            <a:pPr marL="285750" indent="-285750">
              <a:buFont typeface="Arial" panose="020B0604020202020204" pitchFamily="34" charset="0"/>
              <a:buChar char="•"/>
            </a:pPr>
            <a:r>
              <a:rPr lang="en-US" b="1" dirty="0"/>
              <a:t>Emotional Effects</a:t>
            </a:r>
          </a:p>
          <a:p>
            <a:pPr marL="285750" indent="-285750">
              <a:buFont typeface="Arial" panose="020B0604020202020204" pitchFamily="34" charset="0"/>
              <a:buChar char="•"/>
            </a:pPr>
            <a:r>
              <a:rPr lang="en-US" b="1" dirty="0"/>
              <a:t>Mental Effects</a:t>
            </a:r>
          </a:p>
          <a:p>
            <a:pPr marL="285750" indent="-285750">
              <a:buFont typeface="Arial" panose="020B0604020202020204" pitchFamily="34" charset="0"/>
              <a:buChar char="•"/>
            </a:pPr>
            <a:r>
              <a:rPr lang="en-US" b="1" dirty="0"/>
              <a:t>Behavioral Effects</a:t>
            </a:r>
          </a:p>
          <a:p>
            <a:pPr marL="285750" indent="-285750">
              <a:buFont typeface="Arial" panose="020B0604020202020204" pitchFamily="34" charset="0"/>
              <a:buChar char="•"/>
            </a:pPr>
            <a:r>
              <a:rPr lang="en-US" b="1" dirty="0"/>
              <a:t>Physical Effects</a:t>
            </a: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grpSp>
        <p:nvGrpSpPr>
          <p:cNvPr id="1733" name="Google Shape;1733;p38"/>
          <p:cNvGrpSpPr/>
          <p:nvPr/>
        </p:nvGrpSpPr>
        <p:grpSpPr>
          <a:xfrm>
            <a:off x="722058" y="1495600"/>
            <a:ext cx="7699594" cy="3112847"/>
            <a:chOff x="495045" y="1057250"/>
            <a:chExt cx="7699594" cy="3112847"/>
          </a:xfrm>
        </p:grpSpPr>
        <p:sp>
          <p:nvSpPr>
            <p:cNvPr id="1734" name="Google Shape;1734;p38"/>
            <p:cNvSpPr/>
            <p:nvPr/>
          </p:nvSpPr>
          <p:spPr>
            <a:xfrm>
              <a:off x="495045" y="1057250"/>
              <a:ext cx="7699594" cy="3112847"/>
            </a:xfrm>
            <a:custGeom>
              <a:avLst/>
              <a:gdLst/>
              <a:ahLst/>
              <a:cxnLst/>
              <a:rect l="l" t="t" r="r" b="b"/>
              <a:pathLst>
                <a:path w="99972" h="49424" extrusionOk="0">
                  <a:moveTo>
                    <a:pt x="0" y="1"/>
                  </a:moveTo>
                  <a:lnTo>
                    <a:pt x="0" y="49424"/>
                  </a:lnTo>
                  <a:lnTo>
                    <a:pt x="99972" y="49424"/>
                  </a:lnTo>
                  <a:lnTo>
                    <a:pt x="99972" y="1"/>
                  </a:lnTo>
                  <a:close/>
                </a:path>
              </a:pathLst>
            </a:custGeom>
            <a:solidFill>
              <a:schemeClr val="lt1"/>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35" name="Google Shape;1735;p38"/>
            <p:cNvGrpSpPr/>
            <p:nvPr/>
          </p:nvGrpSpPr>
          <p:grpSpPr>
            <a:xfrm flipH="1">
              <a:off x="559172" y="1122848"/>
              <a:ext cx="560767" cy="139276"/>
              <a:chOff x="4771000" y="1122848"/>
              <a:chExt cx="560767" cy="139276"/>
            </a:xfrm>
          </p:grpSpPr>
          <p:grpSp>
            <p:nvGrpSpPr>
              <p:cNvPr id="1736" name="Google Shape;1736;p38"/>
              <p:cNvGrpSpPr/>
              <p:nvPr/>
            </p:nvGrpSpPr>
            <p:grpSpPr>
              <a:xfrm>
                <a:off x="5192567" y="1122848"/>
                <a:ext cx="139200" cy="139200"/>
                <a:chOff x="5192567" y="1122848"/>
                <a:chExt cx="139200" cy="139200"/>
              </a:xfrm>
            </p:grpSpPr>
            <p:sp>
              <p:nvSpPr>
                <p:cNvPr id="1737" name="Google Shape;1737;p38"/>
                <p:cNvSpPr/>
                <p:nvPr/>
              </p:nvSpPr>
              <p:spPr>
                <a:xfrm>
                  <a:off x="5192567" y="1122848"/>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8"/>
                <p:cNvSpPr/>
                <p:nvPr/>
              </p:nvSpPr>
              <p:spPr>
                <a:xfrm rot="5400000">
                  <a:off x="5234842" y="1164441"/>
                  <a:ext cx="54682" cy="54682"/>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8"/>
                <p:cNvSpPr/>
                <p:nvPr/>
              </p:nvSpPr>
              <p:spPr>
                <a:xfrm rot="5400000">
                  <a:off x="5234842" y="1164441"/>
                  <a:ext cx="54682" cy="54682"/>
                </a:xfrm>
                <a:custGeom>
                  <a:avLst/>
                  <a:gdLst/>
                  <a:ahLst/>
                  <a:cxnLst/>
                  <a:rect l="l" t="t" r="r" b="b"/>
                  <a:pathLst>
                    <a:path w="1825" h="1825" fill="none" extrusionOk="0">
                      <a:moveTo>
                        <a:pt x="1" y="0"/>
                      </a:moveTo>
                      <a:lnTo>
                        <a:pt x="1824"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0" name="Google Shape;1740;p38"/>
              <p:cNvGrpSpPr/>
              <p:nvPr/>
            </p:nvGrpSpPr>
            <p:grpSpPr>
              <a:xfrm>
                <a:off x="4771000" y="1122849"/>
                <a:ext cx="139200" cy="139200"/>
                <a:chOff x="5192500" y="1122925"/>
                <a:chExt cx="139200" cy="139200"/>
              </a:xfrm>
            </p:grpSpPr>
            <p:sp>
              <p:nvSpPr>
                <p:cNvPr id="1741" name="Google Shape;1741;p38"/>
                <p:cNvSpPr/>
                <p:nvPr/>
              </p:nvSpPr>
              <p:spPr>
                <a:xfrm>
                  <a:off x="5192500" y="1122925"/>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8"/>
                <p:cNvSpPr/>
                <p:nvPr/>
              </p:nvSpPr>
              <p:spPr>
                <a:xfrm rot="2700000">
                  <a:off x="5234299" y="1164701"/>
                  <a:ext cx="54684" cy="54684"/>
                </a:xfrm>
                <a:custGeom>
                  <a:avLst/>
                  <a:gdLst/>
                  <a:ahLst/>
                  <a:cxnLst/>
                  <a:rect l="l" t="t" r="r" b="b"/>
                  <a:pathLst>
                    <a:path w="1825" h="1825" fill="none" extrusionOk="0">
                      <a:moveTo>
                        <a:pt x="1824" y="0"/>
                      </a:moveTo>
                      <a:lnTo>
                        <a:pt x="1" y="1824"/>
                      </a:lnTo>
                    </a:path>
                  </a:pathLst>
                </a:custGeom>
                <a:no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3" name="Google Shape;1743;p38"/>
              <p:cNvGrpSpPr/>
              <p:nvPr/>
            </p:nvGrpSpPr>
            <p:grpSpPr>
              <a:xfrm>
                <a:off x="4981783" y="1122924"/>
                <a:ext cx="139200" cy="139200"/>
                <a:chOff x="4981783" y="1122924"/>
                <a:chExt cx="139200" cy="139200"/>
              </a:xfrm>
            </p:grpSpPr>
            <p:sp>
              <p:nvSpPr>
                <p:cNvPr id="1744" name="Google Shape;1744;p38"/>
                <p:cNvSpPr/>
                <p:nvPr/>
              </p:nvSpPr>
              <p:spPr>
                <a:xfrm>
                  <a:off x="4981783" y="1122924"/>
                  <a:ext cx="139200" cy="139200"/>
                </a:xfrm>
                <a:prstGeom prst="ellipse">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8"/>
                <p:cNvSpPr/>
                <p:nvPr/>
              </p:nvSpPr>
              <p:spPr>
                <a:xfrm>
                  <a:off x="5026333" y="1167474"/>
                  <a:ext cx="50100" cy="5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56" name="Google Shape;1756;p38"/>
          <p:cNvSpPr txBox="1">
            <a:spLocks noGrp="1"/>
          </p:cNvSpPr>
          <p:nvPr>
            <p:ph type="title"/>
          </p:nvPr>
        </p:nvSpPr>
        <p:spPr>
          <a:xfrm>
            <a:off x="617550" y="556400"/>
            <a:ext cx="6325500"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METHODOLOGY</a:t>
            </a:r>
            <a:endParaRPr>
              <a:solidFill>
                <a:schemeClr val="dk1"/>
              </a:solidFill>
            </a:endParaRPr>
          </a:p>
        </p:txBody>
      </p:sp>
      <p:grpSp>
        <p:nvGrpSpPr>
          <p:cNvPr id="1786" name="Google Shape;1786;p38"/>
          <p:cNvGrpSpPr/>
          <p:nvPr/>
        </p:nvGrpSpPr>
        <p:grpSpPr>
          <a:xfrm>
            <a:off x="7201483" y="638664"/>
            <a:ext cx="554700" cy="554700"/>
            <a:chOff x="7201483" y="638664"/>
            <a:chExt cx="554700" cy="554700"/>
          </a:xfrm>
        </p:grpSpPr>
        <p:grpSp>
          <p:nvGrpSpPr>
            <p:cNvPr id="1787" name="Google Shape;1787;p38"/>
            <p:cNvGrpSpPr/>
            <p:nvPr/>
          </p:nvGrpSpPr>
          <p:grpSpPr>
            <a:xfrm>
              <a:off x="7201483" y="638664"/>
              <a:ext cx="554700" cy="554700"/>
              <a:chOff x="-388475" y="881425"/>
              <a:chExt cx="554700" cy="554700"/>
            </a:xfrm>
          </p:grpSpPr>
          <p:sp>
            <p:nvSpPr>
              <p:cNvPr id="1788" name="Google Shape;1788;p38"/>
              <p:cNvSpPr/>
              <p:nvPr/>
            </p:nvSpPr>
            <p:spPr>
              <a:xfrm>
                <a:off x="-312275" y="8814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8"/>
              <p:cNvSpPr/>
              <p:nvPr/>
            </p:nvSpPr>
            <p:spPr>
              <a:xfrm>
                <a:off x="-388475" y="957625"/>
                <a:ext cx="478500" cy="478500"/>
              </a:xfrm>
              <a:prstGeom prst="wedgeRectCallout">
                <a:avLst>
                  <a:gd name="adj1" fmla="val -20833"/>
                  <a:gd name="adj2" fmla="val 6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38"/>
            <p:cNvGrpSpPr/>
            <p:nvPr/>
          </p:nvGrpSpPr>
          <p:grpSpPr>
            <a:xfrm>
              <a:off x="7271347" y="782952"/>
              <a:ext cx="340186" cy="340168"/>
              <a:chOff x="5053900" y="3804850"/>
              <a:chExt cx="483150" cy="483125"/>
            </a:xfrm>
          </p:grpSpPr>
          <p:sp>
            <p:nvSpPr>
              <p:cNvPr id="1791" name="Google Shape;1791;p38"/>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2" name="Google Shape;1792;p38"/>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3" name="Google Shape;1793;p38"/>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94" name="Google Shape;1794;p38"/>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sp>
        <p:nvSpPr>
          <p:cNvPr id="2" name="TextBox 1">
            <a:extLst>
              <a:ext uri="{FF2B5EF4-FFF2-40B4-BE49-F238E27FC236}">
                <a16:creationId xmlns:a16="http://schemas.microsoft.com/office/drawing/2014/main" id="{DF968135-5B21-FE28-9BD9-2AA6D09A1611}"/>
              </a:ext>
            </a:extLst>
          </p:cNvPr>
          <p:cNvSpPr txBox="1"/>
          <p:nvPr/>
        </p:nvSpPr>
        <p:spPr>
          <a:xfrm>
            <a:off x="889348" y="2001003"/>
            <a:ext cx="7415408" cy="2503249"/>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In order to perform this study, we created a questionnaire and looked into how People face different issues by using the internet &amp; other social medias.</a:t>
            </a:r>
          </a:p>
          <a:p>
            <a:endParaRPr lang="en-US" sz="1800" dirty="0">
              <a:latin typeface="Times New Roman" panose="02020603050405020304" pitchFamily="18" charset="0"/>
            </a:endParaRPr>
          </a:p>
          <a:p>
            <a:pPr rtl="0">
              <a:spcBef>
                <a:spcPts val="400"/>
              </a:spcBef>
              <a:spcAft>
                <a:spcPts val="400"/>
              </a:spcAft>
            </a:pPr>
            <a:r>
              <a:rPr lang="en-US" sz="1800" b="0" i="0" u="none" strike="noStrike" dirty="0">
                <a:solidFill>
                  <a:srgbClr val="000000"/>
                </a:solidFill>
                <a:effectLst/>
                <a:latin typeface="Times New Roman" panose="02020603050405020304" pitchFamily="18" charset="0"/>
              </a:rPr>
              <a:t>For a 3 day period we ran our google form in social media to collect responses. We did not gather any personal data for this report. Public chose to participate , and it was anonymous.</a:t>
            </a:r>
            <a:endParaRPr lang="en-US" sz="2400" b="0" dirty="0">
              <a:effectLst/>
            </a:endParaRPr>
          </a:p>
          <a:p>
            <a:br>
              <a:rPr lang="en-US" sz="2400" dirty="0"/>
            </a:br>
            <a:endParaRPr lang="en-US" sz="1800" dirty="0">
              <a:latin typeface="Times New Roman" panose="02020603050405020304" pitchFamily="18" charset="0"/>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7"/>
        <p:cNvGrpSpPr/>
        <p:nvPr/>
      </p:nvGrpSpPr>
      <p:grpSpPr>
        <a:xfrm>
          <a:off x="0" y="0"/>
          <a:ext cx="0" cy="0"/>
          <a:chOff x="0" y="0"/>
          <a:chExt cx="0" cy="0"/>
        </a:xfrm>
      </p:grpSpPr>
      <p:sp>
        <p:nvSpPr>
          <p:cNvPr id="1418" name="Google Shape;1418;p30"/>
          <p:cNvSpPr txBox="1">
            <a:spLocks noGrp="1"/>
          </p:cNvSpPr>
          <p:nvPr>
            <p:ph type="title"/>
          </p:nvPr>
        </p:nvSpPr>
        <p:spPr>
          <a:xfrm>
            <a:off x="617550" y="556400"/>
            <a:ext cx="7079694" cy="59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COLLECTION &amp; EXEL ANALYSIS</a:t>
            </a:r>
            <a:endParaRPr dirty="0"/>
          </a:p>
        </p:txBody>
      </p:sp>
    </p:spTree>
    <p:extLst>
      <p:ext uri="{BB962C8B-B14F-4D97-AF65-F5344CB8AC3E}">
        <p14:creationId xmlns:p14="http://schemas.microsoft.com/office/powerpoint/2010/main" val="8143035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8"/>
        <p:cNvGrpSpPr/>
        <p:nvPr/>
      </p:nvGrpSpPr>
      <p:grpSpPr>
        <a:xfrm>
          <a:off x="0" y="0"/>
          <a:ext cx="0" cy="0"/>
          <a:chOff x="0" y="0"/>
          <a:chExt cx="0" cy="0"/>
        </a:xfrm>
      </p:grpSpPr>
      <p:grpSp>
        <p:nvGrpSpPr>
          <p:cNvPr id="1799" name="Google Shape;1799;p39"/>
          <p:cNvGrpSpPr/>
          <p:nvPr/>
        </p:nvGrpSpPr>
        <p:grpSpPr>
          <a:xfrm>
            <a:off x="4999120" y="804100"/>
            <a:ext cx="2848800" cy="3797400"/>
            <a:chOff x="5008658" y="798324"/>
            <a:chExt cx="2848800" cy="3797400"/>
          </a:xfrm>
        </p:grpSpPr>
        <p:sp>
          <p:nvSpPr>
            <p:cNvPr id="1800" name="Google Shape;1800;p39"/>
            <p:cNvSpPr/>
            <p:nvPr/>
          </p:nvSpPr>
          <p:spPr>
            <a:xfrm>
              <a:off x="5008658" y="798324"/>
              <a:ext cx="2848800" cy="3797400"/>
            </a:xfrm>
            <a:prstGeom prst="roundRect">
              <a:avLst>
                <a:gd name="adj" fmla="val 4677"/>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9"/>
            <p:cNvSpPr/>
            <p:nvPr/>
          </p:nvSpPr>
          <p:spPr>
            <a:xfrm>
              <a:off x="6197839" y="4394567"/>
              <a:ext cx="470400" cy="97200"/>
            </a:xfrm>
            <a:prstGeom prst="roundRect">
              <a:avLst>
                <a:gd name="adj" fmla="val 4677"/>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2" name="Google Shape;1802;p39"/>
            <p:cNvGrpSpPr/>
            <p:nvPr/>
          </p:nvGrpSpPr>
          <p:grpSpPr>
            <a:xfrm>
              <a:off x="6332623" y="902325"/>
              <a:ext cx="201013" cy="97015"/>
              <a:chOff x="1293795" y="212976"/>
              <a:chExt cx="264178" cy="127500"/>
            </a:xfrm>
          </p:grpSpPr>
          <p:sp>
            <p:nvSpPr>
              <p:cNvPr id="1803" name="Google Shape;1803;p39"/>
              <p:cNvSpPr/>
              <p:nvPr/>
            </p:nvSpPr>
            <p:spPr>
              <a:xfrm>
                <a:off x="1293795" y="212976"/>
                <a:ext cx="131100" cy="1275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9"/>
              <p:cNvSpPr/>
              <p:nvPr/>
            </p:nvSpPr>
            <p:spPr>
              <a:xfrm>
                <a:off x="1483573" y="240632"/>
                <a:ext cx="74400" cy="723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805" name="Google Shape;1805;p39"/>
          <p:cNvPicPr preferRelativeResize="0"/>
          <p:nvPr/>
        </p:nvPicPr>
        <p:blipFill rotWithShape="1">
          <a:blip r:embed="rId3">
            <a:alphaModFix amt="70000"/>
          </a:blip>
          <a:srcRect l="8384" r="36991"/>
          <a:stretch/>
        </p:blipFill>
        <p:spPr>
          <a:xfrm>
            <a:off x="5112520" y="1095650"/>
            <a:ext cx="2622000" cy="3202800"/>
          </a:xfrm>
          <a:prstGeom prst="roundRect">
            <a:avLst>
              <a:gd name="adj" fmla="val 816"/>
            </a:avLst>
          </a:prstGeom>
          <a:noFill/>
          <a:ln w="19050" cap="flat" cmpd="sng">
            <a:solidFill>
              <a:schemeClr val="dk1"/>
            </a:solidFill>
            <a:prstDash val="solid"/>
            <a:round/>
            <a:headEnd type="none" w="sm" len="sm"/>
            <a:tailEnd type="none" w="sm" len="sm"/>
          </a:ln>
        </p:spPr>
      </p:pic>
      <p:grpSp>
        <p:nvGrpSpPr>
          <p:cNvPr id="1806" name="Google Shape;1806;p39"/>
          <p:cNvGrpSpPr/>
          <p:nvPr/>
        </p:nvGrpSpPr>
        <p:grpSpPr>
          <a:xfrm>
            <a:off x="886591" y="1307643"/>
            <a:ext cx="3793805" cy="3189900"/>
            <a:chOff x="981620" y="1178250"/>
            <a:chExt cx="3793805" cy="3189900"/>
          </a:xfrm>
        </p:grpSpPr>
        <p:grpSp>
          <p:nvGrpSpPr>
            <p:cNvPr id="1807" name="Google Shape;1807;p39"/>
            <p:cNvGrpSpPr/>
            <p:nvPr/>
          </p:nvGrpSpPr>
          <p:grpSpPr>
            <a:xfrm>
              <a:off x="981620" y="1330650"/>
              <a:ext cx="3641405" cy="3037500"/>
              <a:chOff x="2469250" y="1354950"/>
              <a:chExt cx="3641405" cy="3037500"/>
            </a:xfrm>
          </p:grpSpPr>
          <p:sp>
            <p:nvSpPr>
              <p:cNvPr id="1808" name="Google Shape;1808;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9" name="Google Shape;1809;p39"/>
              <p:cNvGrpSpPr/>
              <p:nvPr/>
            </p:nvGrpSpPr>
            <p:grpSpPr>
              <a:xfrm>
                <a:off x="2469425" y="1354950"/>
                <a:ext cx="3641230" cy="270554"/>
                <a:chOff x="2765277" y="1147729"/>
                <a:chExt cx="3641230" cy="270554"/>
              </a:xfrm>
            </p:grpSpPr>
            <p:sp>
              <p:nvSpPr>
                <p:cNvPr id="1810" name="Google Shape;1810;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1" name="Google Shape;1811;p39"/>
                <p:cNvGrpSpPr/>
                <p:nvPr/>
              </p:nvGrpSpPr>
              <p:grpSpPr>
                <a:xfrm>
                  <a:off x="6202848" y="1213287"/>
                  <a:ext cx="139356" cy="139356"/>
                  <a:chOff x="3300229" y="786025"/>
                  <a:chExt cx="116275" cy="116275"/>
                </a:xfrm>
              </p:grpSpPr>
              <p:sp>
                <p:nvSpPr>
                  <p:cNvPr id="1812" name="Google Shape;1812;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15" name="Google Shape;1815;p39"/>
            <p:cNvGrpSpPr/>
            <p:nvPr/>
          </p:nvGrpSpPr>
          <p:grpSpPr>
            <a:xfrm>
              <a:off x="1057820" y="1254450"/>
              <a:ext cx="3641405" cy="3037500"/>
              <a:chOff x="2469250" y="1354950"/>
              <a:chExt cx="3641405" cy="3037500"/>
            </a:xfrm>
          </p:grpSpPr>
          <p:sp>
            <p:nvSpPr>
              <p:cNvPr id="1816" name="Google Shape;1816;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7" name="Google Shape;1817;p39"/>
              <p:cNvGrpSpPr/>
              <p:nvPr/>
            </p:nvGrpSpPr>
            <p:grpSpPr>
              <a:xfrm>
                <a:off x="2469425" y="1354950"/>
                <a:ext cx="3641230" cy="270554"/>
                <a:chOff x="2765277" y="1147729"/>
                <a:chExt cx="3641230" cy="270554"/>
              </a:xfrm>
            </p:grpSpPr>
            <p:sp>
              <p:nvSpPr>
                <p:cNvPr id="1818" name="Google Shape;1818;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9" name="Google Shape;1819;p39"/>
                <p:cNvGrpSpPr/>
                <p:nvPr/>
              </p:nvGrpSpPr>
              <p:grpSpPr>
                <a:xfrm>
                  <a:off x="6202848" y="1213287"/>
                  <a:ext cx="139356" cy="139356"/>
                  <a:chOff x="3300229" y="786025"/>
                  <a:chExt cx="116275" cy="116275"/>
                </a:xfrm>
              </p:grpSpPr>
              <p:sp>
                <p:nvSpPr>
                  <p:cNvPr id="1820" name="Google Shape;1820;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23" name="Google Shape;1823;p39"/>
            <p:cNvGrpSpPr/>
            <p:nvPr/>
          </p:nvGrpSpPr>
          <p:grpSpPr>
            <a:xfrm>
              <a:off x="1134020" y="1178250"/>
              <a:ext cx="3641405" cy="3037500"/>
              <a:chOff x="2469250" y="1354950"/>
              <a:chExt cx="3641405" cy="3037500"/>
            </a:xfrm>
          </p:grpSpPr>
          <p:sp>
            <p:nvSpPr>
              <p:cNvPr id="1824" name="Google Shape;1824;p39"/>
              <p:cNvSpPr/>
              <p:nvPr/>
            </p:nvSpPr>
            <p:spPr>
              <a:xfrm>
                <a:off x="2469250" y="1354950"/>
                <a:ext cx="3641100" cy="30375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5" name="Google Shape;1825;p39"/>
              <p:cNvGrpSpPr/>
              <p:nvPr/>
            </p:nvGrpSpPr>
            <p:grpSpPr>
              <a:xfrm>
                <a:off x="2469425" y="1354950"/>
                <a:ext cx="3641230" cy="270554"/>
                <a:chOff x="2765277" y="1147729"/>
                <a:chExt cx="3641230" cy="270554"/>
              </a:xfrm>
            </p:grpSpPr>
            <p:sp>
              <p:nvSpPr>
                <p:cNvPr id="1826" name="Google Shape;1826;p39"/>
                <p:cNvSpPr/>
                <p:nvPr/>
              </p:nvSpPr>
              <p:spPr>
                <a:xfrm>
                  <a:off x="2765277" y="1147729"/>
                  <a:ext cx="3641230" cy="270554"/>
                </a:xfrm>
                <a:custGeom>
                  <a:avLst/>
                  <a:gdLst/>
                  <a:ahLst/>
                  <a:cxnLst/>
                  <a:rect l="l" t="t" r="r" b="b"/>
                  <a:pathLst>
                    <a:path w="99972" h="9029" extrusionOk="0">
                      <a:moveTo>
                        <a:pt x="0" y="1"/>
                      </a:moveTo>
                      <a:lnTo>
                        <a:pt x="0" y="9028"/>
                      </a:lnTo>
                      <a:lnTo>
                        <a:pt x="99972" y="9028"/>
                      </a:lnTo>
                      <a:lnTo>
                        <a:pt x="99972" y="1"/>
                      </a:lnTo>
                      <a:close/>
                    </a:path>
                  </a:pathLst>
                </a:custGeom>
                <a:solidFill>
                  <a:schemeClr val="lt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7" name="Google Shape;1827;p39"/>
                <p:cNvGrpSpPr/>
                <p:nvPr/>
              </p:nvGrpSpPr>
              <p:grpSpPr>
                <a:xfrm>
                  <a:off x="6202848" y="1213287"/>
                  <a:ext cx="139356" cy="139356"/>
                  <a:chOff x="3300229" y="786025"/>
                  <a:chExt cx="116275" cy="116275"/>
                </a:xfrm>
              </p:grpSpPr>
              <p:sp>
                <p:nvSpPr>
                  <p:cNvPr id="1828" name="Google Shape;1828;p39"/>
                  <p:cNvSpPr/>
                  <p:nvPr/>
                </p:nvSpPr>
                <p:spPr>
                  <a:xfrm>
                    <a:off x="3300229" y="786025"/>
                    <a:ext cx="116275" cy="116275"/>
                  </a:xfrm>
                  <a:custGeom>
                    <a:avLst/>
                    <a:gdLst/>
                    <a:ahLst/>
                    <a:cxnLst/>
                    <a:rect l="l" t="t" r="r" b="b"/>
                    <a:pathLst>
                      <a:path w="4651" h="4651" extrusionOk="0">
                        <a:moveTo>
                          <a:pt x="0" y="0"/>
                        </a:moveTo>
                        <a:lnTo>
                          <a:pt x="0" y="4651"/>
                        </a:lnTo>
                        <a:lnTo>
                          <a:pt x="4651" y="4651"/>
                        </a:lnTo>
                        <a:lnTo>
                          <a:pt x="4651" y="0"/>
                        </a:lnTo>
                        <a:close/>
                      </a:path>
                    </a:pathLst>
                  </a:custGeom>
                  <a:solidFill>
                    <a:schemeClr val="dk2"/>
                  </a:solidFill>
                  <a:ln w="190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9"/>
                  <p:cNvSpPr/>
                  <p:nvPr/>
                </p:nvSpPr>
                <p:spPr>
                  <a:xfrm>
                    <a:off x="3335179" y="820975"/>
                    <a:ext cx="45625" cy="45625"/>
                  </a:xfrm>
                  <a:custGeom>
                    <a:avLst/>
                    <a:gdLst/>
                    <a:ahLst/>
                    <a:cxnLst/>
                    <a:rect l="l" t="t" r="r" b="b"/>
                    <a:pathLst>
                      <a:path w="1825" h="1825" fill="none" extrusionOk="0">
                        <a:moveTo>
                          <a:pt x="1824" y="0"/>
                        </a:moveTo>
                        <a:lnTo>
                          <a:pt x="1"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9"/>
                  <p:cNvSpPr/>
                  <p:nvPr/>
                </p:nvSpPr>
                <p:spPr>
                  <a:xfrm>
                    <a:off x="3335179" y="820975"/>
                    <a:ext cx="45625" cy="45625"/>
                  </a:xfrm>
                  <a:custGeom>
                    <a:avLst/>
                    <a:gdLst/>
                    <a:ahLst/>
                    <a:cxnLst/>
                    <a:rect l="l" t="t" r="r" b="b"/>
                    <a:pathLst>
                      <a:path w="1825" h="1825" fill="none" extrusionOk="0">
                        <a:moveTo>
                          <a:pt x="1" y="0"/>
                        </a:moveTo>
                        <a:lnTo>
                          <a:pt x="1824" y="1824"/>
                        </a:lnTo>
                      </a:path>
                    </a:pathLst>
                  </a:custGeom>
                  <a:noFill/>
                  <a:ln w="19050"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1831" name="Google Shape;1831;p39"/>
          <p:cNvSpPr txBox="1">
            <a:spLocks noGrp="1"/>
          </p:cNvSpPr>
          <p:nvPr>
            <p:ph type="title"/>
          </p:nvPr>
        </p:nvSpPr>
        <p:spPr>
          <a:xfrm>
            <a:off x="1512872" y="1830478"/>
            <a:ext cx="2848800" cy="9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FINDINGS</a:t>
            </a:r>
            <a:endParaRPr dirty="0"/>
          </a:p>
        </p:txBody>
      </p:sp>
      <p:sp>
        <p:nvSpPr>
          <p:cNvPr id="1832" name="Google Shape;1832;p39"/>
          <p:cNvSpPr txBox="1">
            <a:spLocks noGrp="1"/>
          </p:cNvSpPr>
          <p:nvPr>
            <p:ph type="subTitle" idx="1"/>
          </p:nvPr>
        </p:nvSpPr>
        <p:spPr>
          <a:xfrm>
            <a:off x="875664" y="2945406"/>
            <a:ext cx="3804427" cy="1045500"/>
          </a:xfrm>
          <a:prstGeom prst="rect">
            <a:avLst/>
          </a:prstGeom>
        </p:spPr>
        <p:txBody>
          <a:bodyPr spcFirstLastPara="1" wrap="square" lIns="91425" tIns="91425" rIns="91425" bIns="91425" anchor="ctr" anchorCtr="0">
            <a:noAutofit/>
          </a:bodyPr>
          <a:lstStyle/>
          <a:p>
            <a:pPr rtl="0">
              <a:spcBef>
                <a:spcPts val="400"/>
              </a:spcBef>
              <a:spcAft>
                <a:spcPts val="400"/>
              </a:spcAft>
            </a:pPr>
            <a:r>
              <a:rPr lang="en-US" sz="1400" b="1" u="none" strike="noStrike" dirty="0">
                <a:solidFill>
                  <a:schemeClr val="tx1">
                    <a:lumMod val="75000"/>
                  </a:schemeClr>
                </a:solidFill>
                <a:latin typeface="Times New Roman" panose="02020603050405020304" pitchFamily="18" charset="0"/>
                <a:cs typeface="Times New Roman" panose="02020603050405020304" pitchFamily="18" charset="0"/>
              </a:rPr>
              <a:t>The   findings   will   be   presented   in   two sections   according   to   the   following characteristics: Effects of cyberbullying , Why people are cyberbullied.</a:t>
            </a:r>
            <a:endParaRPr lang="en-US" sz="1400" b="1" dirty="0">
              <a:solidFill>
                <a:schemeClr val="tx1">
                  <a:lumMod val="75000"/>
                </a:schemeClr>
              </a:solidFill>
              <a:latin typeface="Times New Roman" panose="02020603050405020304" pitchFamily="18" charset="0"/>
              <a:cs typeface="Times New Roman" panose="02020603050405020304" pitchFamily="18" charset="0"/>
            </a:endParaRPr>
          </a:p>
          <a:p>
            <a:br>
              <a:rPr lang="en-US" dirty="0"/>
            </a:br>
            <a:endParaRPr dirty="0"/>
          </a:p>
        </p:txBody>
      </p:sp>
    </p:spTree>
  </p:cSld>
  <p:clrMapOvr>
    <a:masterClrMapping/>
  </p:clrMapOvr>
  <p:transition spd="slow">
    <p:wipe/>
  </p:transition>
</p:sld>
</file>

<file path=ppt/theme/theme1.xml><?xml version="1.0" encoding="utf-8"?>
<a:theme xmlns:a="http://schemas.openxmlformats.org/drawingml/2006/main" name="Cyber Bullying Thesis Defense by Slidesgo">
  <a:themeElements>
    <a:clrScheme name="Simple Light">
      <a:dk1>
        <a:srgbClr val="0B37BA"/>
      </a:dk1>
      <a:lt1>
        <a:srgbClr val="FFFFFF"/>
      </a:lt1>
      <a:dk2>
        <a:srgbClr val="CF0011"/>
      </a:dk2>
      <a:lt2>
        <a:srgbClr val="FF97B1"/>
      </a:lt2>
      <a:accent1>
        <a:srgbClr val="B3DFFF"/>
      </a:accent1>
      <a:accent2>
        <a:srgbClr val="FFD4FF"/>
      </a:accent2>
      <a:accent3>
        <a:srgbClr val="FFBFCF"/>
      </a:accent3>
      <a:accent4>
        <a:srgbClr val="FFFFFF"/>
      </a:accent4>
      <a:accent5>
        <a:srgbClr val="FFFFFF"/>
      </a:accent5>
      <a:accent6>
        <a:srgbClr val="FFFFFF"/>
      </a:accent6>
      <a:hlink>
        <a:srgbClr val="0B37B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414</Words>
  <Application>Microsoft Office PowerPoint</Application>
  <PresentationFormat>On-screen Show (16:9)</PresentationFormat>
  <Paragraphs>67</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Fredoka One</vt:lpstr>
      <vt:lpstr>Roboto Condensed Light</vt:lpstr>
      <vt:lpstr>Source Sans Pro</vt:lpstr>
      <vt:lpstr>Palanquin Dark</vt:lpstr>
      <vt:lpstr>Space Grotesk</vt:lpstr>
      <vt:lpstr>Arial</vt:lpstr>
      <vt:lpstr>Wingdings</vt:lpstr>
      <vt:lpstr>Times New Roman</vt:lpstr>
      <vt:lpstr>Cyber Bullying Thesis Defense by Slidesgo</vt:lpstr>
      <vt:lpstr>CYBER BULLYING</vt:lpstr>
      <vt:lpstr>Group-5</vt:lpstr>
      <vt:lpstr>TABLE OF CONTENTS</vt:lpstr>
      <vt:lpstr>INTRODUCTION</vt:lpstr>
      <vt:lpstr>OBJECTIVES</vt:lpstr>
      <vt:lpstr>SOME CAUSES &amp; EFFECTS </vt:lpstr>
      <vt:lpstr>METHODOLOGY</vt:lpstr>
      <vt:lpstr>DATA COLLECTION &amp; EXEL ANALYSIS</vt:lpstr>
      <vt:lpstr>FINDINGS</vt:lpstr>
      <vt:lpstr>&gt;Effects of using drugs or alcohol &gt;Effects of social anxiety &gt;Depression rate &gt;Effects of suicidal thoughts &gt;Effects of self-harm  &gt;Effects of stopping social media &gt;Effects of starting to skip classes &gt;Effects of eating disorders</vt:lpstr>
      <vt:lpstr>PowerPoint Presentation</vt:lpstr>
      <vt:lpstr>RECOMMENDATIONS</vt:lpstr>
      <vt:lpstr>CONCLUSION</vt:lpstr>
      <vt:lpstr>—SOMEONE FAMOUS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BULLYING</dc:title>
  <cp:lastModifiedBy>irtiza ahsan abir</cp:lastModifiedBy>
  <cp:revision>24</cp:revision>
  <dcterms:modified xsi:type="dcterms:W3CDTF">2022-12-11T20:48:25Z</dcterms:modified>
</cp:coreProperties>
</file>