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7" r:id="rId2"/>
    <p:sldId id="386" r:id="rId3"/>
    <p:sldId id="342" r:id="rId4"/>
    <p:sldId id="387" r:id="rId5"/>
    <p:sldId id="388" r:id="rId6"/>
    <p:sldId id="389" r:id="rId7"/>
    <p:sldId id="390" r:id="rId8"/>
    <p:sldId id="391" r:id="rId9"/>
    <p:sldId id="392" r:id="rId10"/>
    <p:sldId id="393" r:id="rId11"/>
    <p:sldId id="343" r:id="rId12"/>
    <p:sldId id="347" r:id="rId13"/>
    <p:sldId id="346" r:id="rId14"/>
    <p:sldId id="345" r:id="rId15"/>
    <p:sldId id="348" r:id="rId16"/>
    <p:sldId id="352" r:id="rId17"/>
    <p:sldId id="358" r:id="rId18"/>
    <p:sldId id="349" r:id="rId19"/>
    <p:sldId id="356" r:id="rId20"/>
    <p:sldId id="402" r:id="rId21"/>
    <p:sldId id="350" r:id="rId22"/>
    <p:sldId id="354" r:id="rId23"/>
    <p:sldId id="403" r:id="rId24"/>
    <p:sldId id="351" r:id="rId25"/>
    <p:sldId id="360" r:id="rId26"/>
    <p:sldId id="375" r:id="rId27"/>
    <p:sldId id="377" r:id="rId28"/>
    <p:sldId id="381" r:id="rId29"/>
    <p:sldId id="378" r:id="rId30"/>
    <p:sldId id="380" r:id="rId3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305">
          <p15:clr>
            <a:srgbClr val="A4A3A4"/>
          </p15:clr>
        </p15:guide>
        <p15:guide id="3" orient="horz" pos="599">
          <p15:clr>
            <a:srgbClr val="A4A3A4"/>
          </p15:clr>
        </p15:guide>
        <p15:guide id="4" orient="horz" pos="2300">
          <p15:clr>
            <a:srgbClr val="A4A3A4"/>
          </p15:clr>
        </p15:guide>
        <p15:guide id="5" orient="horz" pos="146">
          <p15:clr>
            <a:srgbClr val="A4A3A4"/>
          </p15:clr>
        </p15:guide>
        <p15:guide id="6" orient="horz" pos="622">
          <p15:clr>
            <a:srgbClr val="A4A3A4"/>
          </p15:clr>
        </p15:guide>
        <p15:guide id="7" orient="horz" pos="781">
          <p15:clr>
            <a:srgbClr val="A4A3A4"/>
          </p15:clr>
        </p15:guide>
        <p15:guide id="8" orient="horz" pos="2663">
          <p15:clr>
            <a:srgbClr val="A4A3A4"/>
          </p15:clr>
        </p15:guide>
        <p15:guide id="9" orient="horz" pos="2958">
          <p15:clr>
            <a:srgbClr val="A4A3A4"/>
          </p15:clr>
        </p15:guide>
        <p15:guide id="10" orient="horz" pos="2754">
          <p15:clr>
            <a:srgbClr val="A4A3A4"/>
          </p15:clr>
        </p15:guide>
        <p15:guide id="11" orient="horz" pos="3140">
          <p15:clr>
            <a:srgbClr val="A4A3A4"/>
          </p15:clr>
        </p15:guide>
        <p15:guide id="12" orient="horz" pos="1507">
          <p15:clr>
            <a:srgbClr val="A4A3A4"/>
          </p15:clr>
        </p15:guide>
        <p15:guide id="13" pos="2880">
          <p15:clr>
            <a:srgbClr val="A4A3A4"/>
          </p15:clr>
        </p15:guide>
        <p15:guide id="14" pos="295">
          <p15:clr>
            <a:srgbClr val="A4A3A4"/>
          </p15:clr>
        </p15:guide>
        <p15:guide id="15" pos="5465">
          <p15:clr>
            <a:srgbClr val="A4A3A4"/>
          </p15:clr>
        </p15:guide>
        <p15:guide id="16" pos="5057">
          <p15:clr>
            <a:srgbClr val="A4A3A4"/>
          </p15:clr>
        </p15:guide>
        <p15:guide id="17" pos="1995">
          <p15:clr>
            <a:srgbClr val="A4A3A4"/>
          </p15:clr>
        </p15:guide>
        <p15:guide id="18" pos="3765">
          <p15:clr>
            <a:srgbClr val="A4A3A4"/>
          </p15:clr>
        </p15:guide>
        <p15:guide id="19" pos="1542">
          <p15:clr>
            <a:srgbClr val="A4A3A4"/>
          </p15:clr>
        </p15:guide>
        <p15:guide id="20" pos="4218">
          <p15:clr>
            <a:srgbClr val="A4A3A4"/>
          </p15:clr>
        </p15:guide>
        <p15:guide id="21" pos="408">
          <p15:clr>
            <a:srgbClr val="A4A3A4"/>
          </p15:clr>
        </p15:guide>
        <p15:guide id="22" pos="5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485E"/>
    <a:srgbClr val="CCE9FF"/>
    <a:srgbClr val="F96A7C"/>
    <a:srgbClr val="FF1919"/>
    <a:srgbClr val="E3C500"/>
    <a:srgbClr val="8F18F5"/>
    <a:srgbClr val="56555A"/>
    <a:srgbClr val="22D69B"/>
    <a:srgbClr val="315B6D"/>
    <a:srgbClr val="8C5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434" autoAdjust="0"/>
  </p:normalViewPr>
  <p:slideViewPr>
    <p:cSldViewPr showGuides="1">
      <p:cViewPr varScale="1">
        <p:scale>
          <a:sx n="93" d="100"/>
          <a:sy n="93" d="100"/>
        </p:scale>
        <p:origin x="738" y="66"/>
      </p:cViewPr>
      <p:guideLst>
        <p:guide orient="horz" pos="1620"/>
        <p:guide orient="horz" pos="305"/>
        <p:guide orient="horz" pos="599"/>
        <p:guide orient="horz" pos="2300"/>
        <p:guide orient="horz" pos="146"/>
        <p:guide orient="horz" pos="622"/>
        <p:guide orient="horz" pos="781"/>
        <p:guide orient="horz" pos="2663"/>
        <p:guide orient="horz" pos="2958"/>
        <p:guide orient="horz" pos="2754"/>
        <p:guide orient="horz" pos="3140"/>
        <p:guide orient="horz" pos="1507"/>
        <p:guide pos="2880"/>
        <p:guide pos="295"/>
        <p:guide pos="5465"/>
        <p:guide pos="5057"/>
        <p:guide pos="1995"/>
        <p:guide pos="3765"/>
        <p:guide pos="1542"/>
        <p:guide pos="4218"/>
        <p:guide pos="408"/>
        <p:guide pos="5352"/>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varScale="1">
        <p:scale>
          <a:sx n="83" d="100"/>
          <a:sy n="83" d="100"/>
        </p:scale>
        <p:origin x="-214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BE721C-322C-481A-BBD5-A976C98F84C0}" type="datetimeFigureOut">
              <a:rPr lang="fr-FR" smtClean="0"/>
              <a:pPr/>
              <a:t>16/10/2015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C65F76-71A9-4BA8-ABF9-82F63371B1EC}" type="slidenum">
              <a:rPr lang="fr-FR" smtClean="0"/>
              <a:pPr/>
              <a:t>‹N°›</a:t>
            </a:fld>
            <a:endParaRPr lang="fr-FR"/>
          </a:p>
        </p:txBody>
      </p:sp>
    </p:spTree>
    <p:extLst>
      <p:ext uri="{BB962C8B-B14F-4D97-AF65-F5344CB8AC3E}">
        <p14:creationId xmlns:p14="http://schemas.microsoft.com/office/powerpoint/2010/main" val="584742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D63CE2-2656-41DC-964A-B933A5BCD0F2}" type="datetimeFigureOut">
              <a:rPr lang="fr-FR" smtClean="0"/>
              <a:pPr/>
              <a:t>16/10/2015</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0EF60E-B1A4-4102-80C1-EE93EFBA2C01}" type="slidenum">
              <a:rPr lang="fr-FR" smtClean="0"/>
              <a:pPr/>
              <a:t>‹N°›</a:t>
            </a:fld>
            <a:endParaRPr lang="fr-FR"/>
          </a:p>
        </p:txBody>
      </p:sp>
    </p:spTree>
    <p:extLst>
      <p:ext uri="{BB962C8B-B14F-4D97-AF65-F5344CB8AC3E}">
        <p14:creationId xmlns:p14="http://schemas.microsoft.com/office/powerpoint/2010/main" val="260415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A">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0" y="0"/>
            <a:ext cx="9144000" cy="4212336"/>
          </a:xfrm>
          <a:prstGeom prst="rect">
            <a:avLst/>
          </a:prstGeom>
        </p:spPr>
      </p:pic>
      <p:sp>
        <p:nvSpPr>
          <p:cNvPr id="2" name="Titre 1"/>
          <p:cNvSpPr>
            <a:spLocks noGrp="1"/>
          </p:cNvSpPr>
          <p:nvPr>
            <p:ph type="ctrTitle" hasCustomPrompt="1"/>
          </p:nvPr>
        </p:nvSpPr>
        <p:spPr bwMode="gray">
          <a:xfrm>
            <a:off x="468313" y="231775"/>
            <a:ext cx="4103687" cy="2160587"/>
          </a:xfrm>
        </p:spPr>
        <p:txBody>
          <a:bodyPr anchor="b" anchorCtr="0"/>
          <a:lstStyle>
            <a:lvl1pPr algn="l">
              <a:lnSpc>
                <a:spcPct val="90000"/>
              </a:lnSpc>
              <a:defRPr sz="2800" b="1">
                <a:solidFill>
                  <a:schemeClr val="bg1"/>
                </a:solidFill>
              </a:defRPr>
            </a:lvl1pPr>
          </a:lstStyle>
          <a:p>
            <a:r>
              <a:rPr lang="en-GB" noProof="0" dirty="0" smtClean="0"/>
              <a:t>Title</a:t>
            </a:r>
            <a:endParaRPr lang="en-GB" noProof="0" dirty="0"/>
          </a:p>
        </p:txBody>
      </p:sp>
      <p:sp>
        <p:nvSpPr>
          <p:cNvPr id="4" name="Espace réservé de la date 3"/>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E43AD9F0-F070-4771-942D-9A85C7111EB1}" type="datetime1">
              <a:rPr lang="fr-FR" noProof="0" smtClean="0"/>
              <a:pPr/>
              <a:t>16/10/2015</a:t>
            </a:fld>
            <a:endParaRPr lang="en-GB" noProof="0" dirty="0"/>
          </a:p>
        </p:txBody>
      </p:sp>
      <p:sp>
        <p:nvSpPr>
          <p:cNvPr id="5" name="Espace réservé du pied de page 4"/>
          <p:cNvSpPr>
            <a:spLocks noGrp="1"/>
          </p:cNvSpPr>
          <p:nvPr>
            <p:ph type="ftr" sz="quarter" idx="11"/>
          </p:nvPr>
        </p:nvSpPr>
        <p:spPr bwMode="gray">
          <a:xfrm>
            <a:off x="0" y="4984750"/>
            <a:ext cx="468313" cy="158750"/>
          </a:xfrm>
        </p:spPr>
        <p:txBody>
          <a:bodyPr/>
          <a:lstStyle>
            <a:lvl1pPr>
              <a:defRPr sz="100">
                <a:solidFill>
                  <a:schemeClr val="bg1">
                    <a:alpha val="0"/>
                  </a:schemeClr>
                </a:solidFill>
              </a:defRPr>
            </a:lvl1pPr>
          </a:lstStyle>
          <a:p>
            <a:endParaRPr lang="en-GB" noProof="0" dirty="0"/>
          </a:p>
        </p:txBody>
      </p:sp>
      <p:sp>
        <p:nvSpPr>
          <p:cNvPr id="6" name="Espace réservé du numéro de diapositive 5"/>
          <p:cNvSpPr>
            <a:spLocks noGrp="1"/>
          </p:cNvSpPr>
          <p:nvPr>
            <p:ph type="sldNum" sz="quarter" idx="12"/>
          </p:nvPr>
        </p:nvSpPr>
        <p:spPr bwMode="gray">
          <a:xfrm>
            <a:off x="0" y="4984750"/>
            <a:ext cx="468313" cy="158750"/>
          </a:xfrm>
        </p:spPr>
        <p:txBody>
          <a:bodyPr/>
          <a:lstStyle>
            <a:lvl1pPr>
              <a:defRPr sz="100">
                <a:solidFill>
                  <a:schemeClr val="bg1">
                    <a:alpha val="0"/>
                  </a:schemeClr>
                </a:solidFill>
              </a:defRPr>
            </a:lvl1pPr>
          </a:lstStyle>
          <a:p>
            <a:fld id="{10C140CD-8AED-46FF-A9A2-77308F3F39AE}" type="slidenum">
              <a:rPr lang="en-GB" noProof="0" smtClean="0"/>
              <a:pPr/>
              <a:t>‹N°›</a:t>
            </a:fld>
            <a:endParaRPr lang="en-GB" noProof="0" dirty="0"/>
          </a:p>
        </p:txBody>
      </p:sp>
      <p:sp>
        <p:nvSpPr>
          <p:cNvPr id="8" name="Espace réservé du texte 7"/>
          <p:cNvSpPr>
            <a:spLocks noGrp="1"/>
          </p:cNvSpPr>
          <p:nvPr>
            <p:ph type="body" sz="quarter" idx="13" hasCustomPrompt="1"/>
          </p:nvPr>
        </p:nvSpPr>
        <p:spPr bwMode="gray">
          <a:xfrm>
            <a:off x="468314" y="2392363"/>
            <a:ext cx="4103686" cy="971475"/>
          </a:xfrm>
        </p:spPr>
        <p:txBody>
          <a:bodyPr/>
          <a:lstStyle>
            <a:lvl1pPr marL="0" indent="0">
              <a:lnSpc>
                <a:spcPct val="100000"/>
              </a:lnSpc>
              <a:spcBef>
                <a:spcPts val="0"/>
              </a:spcBef>
              <a:spcAft>
                <a:spcPts val="0"/>
              </a:spcAft>
              <a:buNone/>
              <a:defRPr sz="1700" b="0">
                <a:solidFill>
                  <a:schemeClr val="bg1"/>
                </a:solidFill>
              </a:defRPr>
            </a:lvl1pPr>
            <a:lvl2pPr marL="0" indent="0">
              <a:lnSpc>
                <a:spcPct val="100000"/>
              </a:lnSpc>
              <a:buNone/>
              <a:defRPr sz="1700">
                <a:solidFill>
                  <a:schemeClr val="bg1"/>
                </a:solidFill>
              </a:defRPr>
            </a:lvl2pPr>
          </a:lstStyle>
          <a:p>
            <a:pPr lvl="0"/>
            <a:r>
              <a:rPr lang="en-GB" noProof="0" dirty="0" smtClean="0"/>
              <a:t>Sub-titles</a:t>
            </a:r>
          </a:p>
        </p:txBody>
      </p:sp>
      <p:sp>
        <p:nvSpPr>
          <p:cNvPr id="7" name="Espace réservé du texte 6"/>
          <p:cNvSpPr>
            <a:spLocks noGrp="1"/>
          </p:cNvSpPr>
          <p:nvPr>
            <p:ph type="body" sz="quarter" idx="14" hasCustomPrompt="1"/>
          </p:nvPr>
        </p:nvSpPr>
        <p:spPr bwMode="gray">
          <a:xfrm>
            <a:off x="468313" y="3363912"/>
            <a:ext cx="4103687" cy="648000"/>
          </a:xfrm>
        </p:spPr>
        <p:txBody>
          <a:bodyPr anchor="t" anchorCtr="0"/>
          <a:lstStyle>
            <a:lvl1pPr marL="0" indent="0">
              <a:lnSpc>
                <a:spcPct val="100000"/>
              </a:lnSpc>
              <a:spcBef>
                <a:spcPts val="0"/>
              </a:spcBef>
              <a:spcAft>
                <a:spcPts val="0"/>
              </a:spcAft>
              <a:buNone/>
              <a:defRPr sz="1000" baseline="0">
                <a:solidFill>
                  <a:schemeClr val="bg1"/>
                </a:solidFill>
              </a:defRPr>
            </a:lvl1pPr>
          </a:lstStyle>
          <a:p>
            <a:pPr lvl="0"/>
            <a:r>
              <a:rPr lang="en-GB" noProof="0" dirty="0" smtClean="0"/>
              <a:t>Month day, YYYY</a:t>
            </a:r>
            <a:br>
              <a:rPr lang="en-GB" noProof="0" dirty="0" smtClean="0"/>
            </a:br>
            <a:r>
              <a:rPr lang="en-GB" noProof="0" dirty="0" smtClean="0"/>
              <a:t>Author: XXXXX XXXXXX</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4313831"/>
            <a:ext cx="9144000" cy="829056"/>
          </a:xfrm>
          <a:prstGeom prst="rect">
            <a:avLst/>
          </a:prstGeom>
        </p:spPr>
      </p:pic>
      <p:pic>
        <p:nvPicPr>
          <p:cNvPr id="13" name="Shape 266"/>
          <p:cNvPicPr preferRelativeResize="0">
            <a:picLocks noChangeAspect="1"/>
          </p:cNvPicPr>
          <p:nvPr userDrawn="1"/>
        </p:nvPicPr>
        <p:blipFill>
          <a:blip r:embed="rId4" cstate="print">
            <a:alphaModFix/>
          </a:blip>
          <a:stretch>
            <a:fillRect/>
          </a:stretch>
        </p:blipFill>
        <p:spPr>
          <a:xfrm>
            <a:off x="71405" y="4299942"/>
            <a:ext cx="2124000" cy="767724"/>
          </a:xfrm>
          <a:prstGeom prst="rect">
            <a:avLst/>
          </a:prstGeom>
          <a:noFill/>
          <a:ln>
            <a:noFill/>
          </a:ln>
        </p:spPr>
      </p:pic>
    </p:spTree>
    <p:extLst>
      <p:ext uri="{BB962C8B-B14F-4D97-AF65-F5344CB8AC3E}">
        <p14:creationId xmlns:p14="http://schemas.microsoft.com/office/powerpoint/2010/main" val="139753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_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354" y="0"/>
            <a:ext cx="9141291" cy="5143500"/>
          </a:xfrm>
          <a:prstGeom prst="rect">
            <a:avLst/>
          </a:prstGeom>
        </p:spPr>
      </p:pic>
      <p:sp>
        <p:nvSpPr>
          <p:cNvPr id="11" name="Espace réservé de la date 10"/>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D31E747E-3D65-4791-B83F-C4816B9A143D}"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b="0">
                <a:solidFill>
                  <a:schemeClr val="bg1">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1354" y="4984750"/>
            <a:ext cx="466959" cy="158750"/>
          </a:xfrm>
        </p:spPr>
        <p:txBody>
          <a:bodyPr/>
          <a:lstStyle>
            <a:lvl1pPr>
              <a:defRPr sz="100">
                <a:solidFill>
                  <a:schemeClr val="bg1">
                    <a:alpha val="0"/>
                  </a:schemeClr>
                </a:solidFill>
              </a:defRPr>
            </a:lvl1pPr>
          </a:lstStyle>
          <a:p>
            <a:endParaRPr lang="en-GB" noProof="0" dirty="0"/>
          </a:p>
        </p:txBody>
      </p:sp>
      <p:sp>
        <p:nvSpPr>
          <p:cNvPr id="8" name="Ellipse 7"/>
          <p:cNvSpPr/>
          <p:nvPr userDrawn="1"/>
        </p:nvSpPr>
        <p:spPr bwMode="gray">
          <a:xfrm>
            <a:off x="2732988" y="735750"/>
            <a:ext cx="3672000" cy="36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4"/>
          <p:cNvSpPr>
            <a:spLocks noGrp="1"/>
          </p:cNvSpPr>
          <p:nvPr>
            <p:ph type="body" sz="quarter" idx="13" hasCustomPrompt="1"/>
          </p:nvPr>
        </p:nvSpPr>
        <p:spPr bwMode="gray">
          <a:xfrm>
            <a:off x="2736000" y="735750"/>
            <a:ext cx="3672000" cy="3672000"/>
          </a:xfrm>
          <a:prstGeom prst="rect">
            <a:avLst/>
          </a:prstGeom>
          <a:noFill/>
        </p:spPr>
        <p:txBody>
          <a:bodyPr wrap="square" anchor="ctr" anchorCtr="0">
            <a:normAutofit/>
          </a:bodyPr>
          <a:lstStyle>
            <a:lvl1pPr marL="0" indent="0" algn="ctr">
              <a:lnSpc>
                <a:spcPct val="100000"/>
              </a:lnSpc>
              <a:spcBef>
                <a:spcPts val="0"/>
              </a:spcBef>
              <a:spcAft>
                <a:spcPts val="0"/>
              </a:spcAft>
              <a:buNone/>
              <a:defRPr sz="12800" b="1">
                <a:solidFill>
                  <a:schemeClr val="tx2"/>
                </a:solidFill>
              </a:defRPr>
            </a:lvl1pPr>
            <a:lvl2pPr marL="0" indent="0" algn="ctr">
              <a:lnSpc>
                <a:spcPct val="100000"/>
              </a:lnSpc>
              <a:spcBef>
                <a:spcPts val="0"/>
              </a:spcBef>
              <a:buNone/>
              <a:defRPr sz="1600">
                <a:solidFill>
                  <a:schemeClr val="tx2"/>
                </a:solidFill>
              </a:defRPr>
            </a:lvl2pPr>
          </a:lstStyle>
          <a:p>
            <a:pPr lvl="0"/>
            <a:r>
              <a:rPr lang="en-GB" noProof="0" dirty="0" smtClean="0"/>
              <a:t>00</a:t>
            </a:r>
          </a:p>
          <a:p>
            <a:pPr lvl="1"/>
            <a:r>
              <a:rPr lang="en-GB" noProof="0" dirty="0" smtClean="0"/>
              <a:t>Text</a:t>
            </a:r>
          </a:p>
        </p:txBody>
      </p:sp>
    </p:spTree>
    <p:extLst>
      <p:ext uri="{BB962C8B-B14F-4D97-AF65-F5344CB8AC3E}">
        <p14:creationId xmlns:p14="http://schemas.microsoft.com/office/powerpoint/2010/main" val="12060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68314" y="0"/>
            <a:ext cx="8207374" cy="484188"/>
          </a:xfrm>
        </p:spPr>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449AC8F4-0434-40EC-9286-E8910AD61BA5}"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4" y="484188"/>
            <a:ext cx="8207375" cy="466725"/>
          </a:xfrm>
        </p:spPr>
        <p:txBody>
          <a:bodyPr/>
          <a:lstStyle>
            <a:lvl1pPr marL="0" indent="0">
              <a:lnSpc>
                <a:spcPct val="100000"/>
              </a:lnSpc>
              <a:spcBef>
                <a:spcPts val="0"/>
              </a:spcBef>
              <a:spcAft>
                <a:spcPts val="0"/>
              </a:spcAft>
              <a:buFont typeface="Arial" panose="020B0604020202020204" pitchFamily="34" charset="0"/>
              <a:buNone/>
              <a:defRPr sz="1400"/>
            </a:lvl1pPr>
          </a:lstStyle>
          <a:p>
            <a:pPr lvl="0"/>
            <a:r>
              <a:rPr lang="en-GB" noProof="0" dirty="0" smtClean="0"/>
              <a:t>Sub-title</a:t>
            </a:r>
          </a:p>
        </p:txBody>
      </p:sp>
      <p:sp>
        <p:nvSpPr>
          <p:cNvPr id="4" name="Espace réservé du texte 3"/>
          <p:cNvSpPr>
            <a:spLocks noGrp="1"/>
          </p:cNvSpPr>
          <p:nvPr>
            <p:ph type="body" sz="quarter" idx="14" hasCustomPrompt="1"/>
          </p:nvPr>
        </p:nvSpPr>
        <p:spPr bwMode="gray">
          <a:xfrm>
            <a:off x="468314" y="986400"/>
            <a:ext cx="4103686" cy="504825"/>
          </a:xfrm>
        </p:spPr>
        <p:txBody>
          <a:bodyPr rIns="360000"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10" name="Espace réservé du texte 3"/>
          <p:cNvSpPr>
            <a:spLocks noGrp="1"/>
          </p:cNvSpPr>
          <p:nvPr>
            <p:ph type="body" sz="quarter" idx="15" hasCustomPrompt="1"/>
          </p:nvPr>
        </p:nvSpPr>
        <p:spPr bwMode="gray">
          <a:xfrm>
            <a:off x="468314" y="1497600"/>
            <a:ext cx="4103686" cy="504825"/>
          </a:xfrm>
        </p:spPr>
        <p:txBody>
          <a:bodyPr rIns="360000"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8" name="Espace réservé du texte 7"/>
          <p:cNvSpPr>
            <a:spLocks noGrp="1"/>
          </p:cNvSpPr>
          <p:nvPr>
            <p:ph type="body" sz="quarter" idx="16" hasCustomPrompt="1"/>
          </p:nvPr>
        </p:nvSpPr>
        <p:spPr bwMode="gray">
          <a:xfrm>
            <a:off x="468314" y="1994400"/>
            <a:ext cx="4103686" cy="2700000"/>
          </a:xfrm>
        </p:spPr>
        <p:txBody>
          <a:bodyPr rIns="36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32" name="Espace réservé du texte 3"/>
          <p:cNvSpPr>
            <a:spLocks noGrp="1"/>
          </p:cNvSpPr>
          <p:nvPr>
            <p:ph type="body" sz="quarter" idx="22" hasCustomPrompt="1"/>
          </p:nvPr>
        </p:nvSpPr>
        <p:spPr bwMode="gray">
          <a:xfrm>
            <a:off x="4572000" y="986400"/>
            <a:ext cx="4104065" cy="504825"/>
          </a:xfrm>
        </p:spPr>
        <p:txBody>
          <a:bodyPr lIns="360000"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33" name="Espace réservé du texte 3"/>
          <p:cNvSpPr>
            <a:spLocks noGrp="1"/>
          </p:cNvSpPr>
          <p:nvPr>
            <p:ph type="body" sz="quarter" idx="23" hasCustomPrompt="1"/>
          </p:nvPr>
        </p:nvSpPr>
        <p:spPr bwMode="gray">
          <a:xfrm>
            <a:off x="4572000" y="1497600"/>
            <a:ext cx="4104065" cy="504825"/>
          </a:xfrm>
        </p:spPr>
        <p:txBody>
          <a:bodyPr lIns="360000"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34" name="Espace réservé du texte 7"/>
          <p:cNvSpPr>
            <a:spLocks noGrp="1"/>
          </p:cNvSpPr>
          <p:nvPr>
            <p:ph type="body" sz="quarter" idx="24" hasCustomPrompt="1"/>
          </p:nvPr>
        </p:nvSpPr>
        <p:spPr bwMode="gray">
          <a:xfrm>
            <a:off x="4572000" y="1994400"/>
            <a:ext cx="4104065" cy="2700000"/>
          </a:xfrm>
        </p:spPr>
        <p:txBody>
          <a:bodyPr lIns="36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18" name="Espace réservé du texte 7"/>
          <p:cNvSpPr>
            <a:spLocks noGrp="1"/>
          </p:cNvSpPr>
          <p:nvPr>
            <p:ph type="body" sz="quarter" idx="25" hasCustomPrompt="1"/>
          </p:nvPr>
        </p:nvSpPr>
        <p:spPr bwMode="gray">
          <a:xfrm>
            <a:off x="4572000" y="986400"/>
            <a:ext cx="0" cy="3708000"/>
          </a:xfrm>
          <a:ln w="3175">
            <a:solidFill>
              <a:schemeClr val="tx2"/>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Tree>
    <p:extLst>
      <p:ext uri="{BB962C8B-B14F-4D97-AF65-F5344CB8AC3E}">
        <p14:creationId xmlns:p14="http://schemas.microsoft.com/office/powerpoint/2010/main" val="11599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68314" y="0"/>
            <a:ext cx="8207374" cy="484188"/>
          </a:xfrm>
        </p:spPr>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449AC8F4-0434-40EC-9286-E8910AD61BA5}"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4" y="484188"/>
            <a:ext cx="8207375" cy="466725"/>
          </a:xfrm>
        </p:spPr>
        <p:txBody>
          <a:bodyPr/>
          <a:lstStyle>
            <a:lvl1pPr marL="0" indent="0">
              <a:lnSpc>
                <a:spcPct val="100000"/>
              </a:lnSpc>
              <a:spcBef>
                <a:spcPts val="0"/>
              </a:spcBef>
              <a:spcAft>
                <a:spcPts val="0"/>
              </a:spcAft>
              <a:buFont typeface="Arial" panose="020B0604020202020204" pitchFamily="34" charset="0"/>
              <a:buNone/>
              <a:defRPr sz="1400"/>
            </a:lvl1pPr>
          </a:lstStyle>
          <a:p>
            <a:pPr lvl="0"/>
            <a:r>
              <a:rPr lang="en-GB" noProof="0" dirty="0" smtClean="0"/>
              <a:t>Sub-title</a:t>
            </a:r>
          </a:p>
        </p:txBody>
      </p:sp>
      <p:sp>
        <p:nvSpPr>
          <p:cNvPr id="4" name="Espace réservé du texte 3"/>
          <p:cNvSpPr>
            <a:spLocks noGrp="1"/>
          </p:cNvSpPr>
          <p:nvPr>
            <p:ph type="body" sz="quarter" idx="14" hasCustomPrompt="1"/>
          </p:nvPr>
        </p:nvSpPr>
        <p:spPr bwMode="gray">
          <a:xfrm>
            <a:off x="468313" y="986400"/>
            <a:ext cx="2698749" cy="504825"/>
          </a:xfrm>
        </p:spPr>
        <p:txBody>
          <a:bodyPr rIns="180000"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10" name="Espace réservé du texte 3"/>
          <p:cNvSpPr>
            <a:spLocks noGrp="1"/>
          </p:cNvSpPr>
          <p:nvPr>
            <p:ph type="body" sz="quarter" idx="15" hasCustomPrompt="1"/>
          </p:nvPr>
        </p:nvSpPr>
        <p:spPr bwMode="gray">
          <a:xfrm>
            <a:off x="468313" y="1497600"/>
            <a:ext cx="2698749" cy="504825"/>
          </a:xfrm>
        </p:spPr>
        <p:txBody>
          <a:bodyPr rIns="180000"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8" name="Espace réservé du texte 7"/>
          <p:cNvSpPr>
            <a:spLocks noGrp="1"/>
          </p:cNvSpPr>
          <p:nvPr>
            <p:ph type="body" sz="quarter" idx="16" hasCustomPrompt="1"/>
          </p:nvPr>
        </p:nvSpPr>
        <p:spPr bwMode="gray">
          <a:xfrm>
            <a:off x="468313" y="1994400"/>
            <a:ext cx="2698749" cy="2700000"/>
          </a:xfrm>
        </p:spPr>
        <p:txBody>
          <a:bodyPr rIns="18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14" name="Espace réservé du texte 7"/>
          <p:cNvSpPr>
            <a:spLocks noGrp="1"/>
          </p:cNvSpPr>
          <p:nvPr>
            <p:ph type="body" sz="quarter" idx="17" hasCustomPrompt="1"/>
          </p:nvPr>
        </p:nvSpPr>
        <p:spPr bwMode="gray">
          <a:xfrm>
            <a:off x="3167063" y="986400"/>
            <a:ext cx="0" cy="3708000"/>
          </a:xfrm>
          <a:ln w="3175">
            <a:solidFill>
              <a:schemeClr val="tx2"/>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15" name="Espace réservé du texte 3"/>
          <p:cNvSpPr>
            <a:spLocks noGrp="1"/>
          </p:cNvSpPr>
          <p:nvPr>
            <p:ph type="body" sz="quarter" idx="18" hasCustomPrompt="1"/>
          </p:nvPr>
        </p:nvSpPr>
        <p:spPr bwMode="gray">
          <a:xfrm>
            <a:off x="3167062" y="986400"/>
            <a:ext cx="2809875" cy="504825"/>
          </a:xfrm>
        </p:spPr>
        <p:txBody>
          <a:bodyPr lIns="180000" rIns="180000"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16" name="Espace réservé du texte 3"/>
          <p:cNvSpPr>
            <a:spLocks noGrp="1"/>
          </p:cNvSpPr>
          <p:nvPr>
            <p:ph type="body" sz="quarter" idx="19" hasCustomPrompt="1"/>
          </p:nvPr>
        </p:nvSpPr>
        <p:spPr bwMode="gray">
          <a:xfrm>
            <a:off x="3167062" y="1497600"/>
            <a:ext cx="2809875" cy="504825"/>
          </a:xfrm>
        </p:spPr>
        <p:txBody>
          <a:bodyPr lIns="180000" rIns="180000"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17" name="Espace réservé du texte 7"/>
          <p:cNvSpPr>
            <a:spLocks noGrp="1"/>
          </p:cNvSpPr>
          <p:nvPr>
            <p:ph type="body" sz="quarter" idx="20" hasCustomPrompt="1"/>
          </p:nvPr>
        </p:nvSpPr>
        <p:spPr bwMode="gray">
          <a:xfrm>
            <a:off x="3167062" y="1994400"/>
            <a:ext cx="2809875" cy="2700000"/>
          </a:xfrm>
        </p:spPr>
        <p:txBody>
          <a:bodyPr lIns="180000" rIns="18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31" name="Espace réservé du texte 7"/>
          <p:cNvSpPr>
            <a:spLocks noGrp="1"/>
          </p:cNvSpPr>
          <p:nvPr>
            <p:ph type="body" sz="quarter" idx="21" hasCustomPrompt="1"/>
          </p:nvPr>
        </p:nvSpPr>
        <p:spPr bwMode="gray">
          <a:xfrm>
            <a:off x="5976938" y="986400"/>
            <a:ext cx="0" cy="3708000"/>
          </a:xfrm>
          <a:ln w="3175">
            <a:solidFill>
              <a:schemeClr val="tx2"/>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32" name="Espace réservé du texte 3"/>
          <p:cNvSpPr>
            <a:spLocks noGrp="1"/>
          </p:cNvSpPr>
          <p:nvPr>
            <p:ph type="body" sz="quarter" idx="22" hasCustomPrompt="1"/>
          </p:nvPr>
        </p:nvSpPr>
        <p:spPr bwMode="gray">
          <a:xfrm>
            <a:off x="5976938" y="986400"/>
            <a:ext cx="2698750" cy="504825"/>
          </a:xfrm>
        </p:spPr>
        <p:txBody>
          <a:bodyPr lIns="180000" anchor="b" anchorCtr="0"/>
          <a:lstStyle>
            <a:lvl1pPr marL="0" indent="0">
              <a:lnSpc>
                <a:spcPct val="10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33" name="Espace réservé du texte 3"/>
          <p:cNvSpPr>
            <a:spLocks noGrp="1"/>
          </p:cNvSpPr>
          <p:nvPr>
            <p:ph type="body" sz="quarter" idx="23" hasCustomPrompt="1"/>
          </p:nvPr>
        </p:nvSpPr>
        <p:spPr bwMode="gray">
          <a:xfrm>
            <a:off x="5976938" y="1497600"/>
            <a:ext cx="2698750" cy="504825"/>
          </a:xfrm>
        </p:spPr>
        <p:txBody>
          <a:bodyPr lIns="180000" anchor="t" anchorCtr="0"/>
          <a:lstStyle>
            <a:lvl1pPr marL="0" indent="0">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34" name="Espace réservé du texte 7"/>
          <p:cNvSpPr>
            <a:spLocks noGrp="1"/>
          </p:cNvSpPr>
          <p:nvPr>
            <p:ph type="body" sz="quarter" idx="24" hasCustomPrompt="1"/>
          </p:nvPr>
        </p:nvSpPr>
        <p:spPr bwMode="gray">
          <a:xfrm>
            <a:off x="5976938" y="1994400"/>
            <a:ext cx="2698750" cy="2700000"/>
          </a:xfrm>
        </p:spPr>
        <p:txBody>
          <a:bodyPr lIns="18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Tree>
    <p:extLst>
      <p:ext uri="{BB962C8B-B14F-4D97-AF65-F5344CB8AC3E}">
        <p14:creationId xmlns:p14="http://schemas.microsoft.com/office/powerpoint/2010/main" val="115991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68314" y="0"/>
            <a:ext cx="8207374" cy="484188"/>
          </a:xfrm>
        </p:spPr>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DDA95408-25A4-4B5D-ACD2-17C22AD42454}"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4" y="484188"/>
            <a:ext cx="8207375" cy="466725"/>
          </a:xfrm>
        </p:spPr>
        <p:txBody>
          <a:bodyPr/>
          <a:lstStyle>
            <a:lvl1pPr marL="0" indent="0">
              <a:lnSpc>
                <a:spcPct val="100000"/>
              </a:lnSpc>
              <a:spcBef>
                <a:spcPts val="0"/>
              </a:spcBef>
              <a:spcAft>
                <a:spcPts val="0"/>
              </a:spcAft>
              <a:buFont typeface="Arial" panose="020B0604020202020204" pitchFamily="34" charset="0"/>
              <a:buNone/>
              <a:defRPr sz="1400"/>
            </a:lvl1pPr>
          </a:lstStyle>
          <a:p>
            <a:pPr lvl="0"/>
            <a:r>
              <a:rPr lang="en-GB" noProof="0" dirty="0" smtClean="0"/>
              <a:t>Sub-title</a:t>
            </a:r>
          </a:p>
        </p:txBody>
      </p:sp>
      <p:sp>
        <p:nvSpPr>
          <p:cNvPr id="4" name="Espace réservé du texte 3"/>
          <p:cNvSpPr>
            <a:spLocks noGrp="1"/>
          </p:cNvSpPr>
          <p:nvPr>
            <p:ph type="body" sz="quarter" idx="14" hasCustomPrompt="1"/>
          </p:nvPr>
        </p:nvSpPr>
        <p:spPr bwMode="gray">
          <a:xfrm>
            <a:off x="468313" y="986400"/>
            <a:ext cx="4103247" cy="252000"/>
          </a:xfrm>
        </p:spPr>
        <p:txBody>
          <a:bodyPr rIns="360000"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10" name="Espace réservé du texte 3"/>
          <p:cNvSpPr>
            <a:spLocks noGrp="1"/>
          </p:cNvSpPr>
          <p:nvPr>
            <p:ph type="body" sz="quarter" idx="15" hasCustomPrompt="1"/>
          </p:nvPr>
        </p:nvSpPr>
        <p:spPr bwMode="gray">
          <a:xfrm>
            <a:off x="468312" y="1240233"/>
            <a:ext cx="4103247" cy="396000"/>
          </a:xfrm>
        </p:spPr>
        <p:txBody>
          <a:bodyPr rIns="360000"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8" name="Espace réservé du texte 7"/>
          <p:cNvSpPr>
            <a:spLocks noGrp="1"/>
          </p:cNvSpPr>
          <p:nvPr>
            <p:ph type="body" sz="quarter" idx="16" hasCustomPrompt="1"/>
          </p:nvPr>
        </p:nvSpPr>
        <p:spPr bwMode="gray">
          <a:xfrm>
            <a:off x="468314" y="1644272"/>
            <a:ext cx="4103686" cy="1143502"/>
          </a:xfrm>
        </p:spPr>
        <p:txBody>
          <a:bodyPr rIns="36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14" name="Espace réservé du texte 7"/>
          <p:cNvSpPr>
            <a:spLocks noGrp="1"/>
          </p:cNvSpPr>
          <p:nvPr>
            <p:ph type="body" sz="quarter" idx="17" hasCustomPrompt="1"/>
          </p:nvPr>
        </p:nvSpPr>
        <p:spPr bwMode="gray">
          <a:xfrm>
            <a:off x="4572000" y="986400"/>
            <a:ext cx="0" cy="3708000"/>
          </a:xfrm>
          <a:ln w="3175">
            <a:solidFill>
              <a:schemeClr val="tx2"/>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20" name="Espace réservé du texte 7"/>
          <p:cNvSpPr>
            <a:spLocks noGrp="1"/>
          </p:cNvSpPr>
          <p:nvPr>
            <p:ph type="body" sz="quarter" idx="18" hasCustomPrompt="1"/>
          </p:nvPr>
        </p:nvSpPr>
        <p:spPr bwMode="gray">
          <a:xfrm>
            <a:off x="468313" y="2840400"/>
            <a:ext cx="8207375" cy="0"/>
          </a:xfrm>
          <a:ln w="3175">
            <a:solidFill>
              <a:schemeClr val="tx2"/>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21" name="Espace réservé du texte 3"/>
          <p:cNvSpPr>
            <a:spLocks noGrp="1"/>
          </p:cNvSpPr>
          <p:nvPr>
            <p:ph type="body" sz="quarter" idx="19" hasCustomPrompt="1"/>
          </p:nvPr>
        </p:nvSpPr>
        <p:spPr bwMode="gray">
          <a:xfrm>
            <a:off x="4572061" y="986400"/>
            <a:ext cx="4103627" cy="252000"/>
          </a:xfrm>
        </p:spPr>
        <p:txBody>
          <a:bodyPr lIns="360000" anchor="b" anchorCtr="0"/>
          <a:lstStyle>
            <a:lvl1pPr marL="0" indent="0">
              <a:lnSpc>
                <a:spcPct val="90000"/>
              </a:lnSpc>
              <a:spcBef>
                <a:spcPts val="0"/>
              </a:spcBef>
              <a:spcAft>
                <a:spcPts val="0"/>
              </a:spcAft>
              <a:buFont typeface="Arial" panose="020B0604020202020204" pitchFamily="34" charset="0"/>
              <a:buNone/>
              <a:defRPr b="1" baseline="0"/>
            </a:lvl1pPr>
            <a:lvl2pPr marL="0" indent="0">
              <a:buNone/>
              <a:defRPr/>
            </a:lvl2pPr>
          </a:lstStyle>
          <a:p>
            <a:pPr lvl="0"/>
            <a:r>
              <a:rPr lang="en-GB" noProof="0" dirty="0" smtClean="0"/>
              <a:t>Block</a:t>
            </a:r>
          </a:p>
        </p:txBody>
      </p:sp>
      <p:sp>
        <p:nvSpPr>
          <p:cNvPr id="26" name="Espace réservé du texte 3"/>
          <p:cNvSpPr>
            <a:spLocks noGrp="1"/>
          </p:cNvSpPr>
          <p:nvPr>
            <p:ph type="body" sz="quarter" idx="20" hasCustomPrompt="1"/>
          </p:nvPr>
        </p:nvSpPr>
        <p:spPr bwMode="gray">
          <a:xfrm>
            <a:off x="4572060" y="1240233"/>
            <a:ext cx="4103627" cy="396000"/>
          </a:xfrm>
        </p:spPr>
        <p:txBody>
          <a:bodyPr lIns="360000"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27" name="Espace réservé du texte 7"/>
          <p:cNvSpPr>
            <a:spLocks noGrp="1"/>
          </p:cNvSpPr>
          <p:nvPr>
            <p:ph type="body" sz="quarter" idx="21" hasCustomPrompt="1"/>
          </p:nvPr>
        </p:nvSpPr>
        <p:spPr bwMode="gray">
          <a:xfrm>
            <a:off x="4572000" y="1644272"/>
            <a:ext cx="4104066" cy="1143502"/>
          </a:xfrm>
        </p:spPr>
        <p:txBody>
          <a:bodyPr lIns="36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28" name="Espace réservé du texte 3"/>
          <p:cNvSpPr>
            <a:spLocks noGrp="1"/>
          </p:cNvSpPr>
          <p:nvPr>
            <p:ph type="body" sz="quarter" idx="22" hasCustomPrompt="1"/>
          </p:nvPr>
        </p:nvSpPr>
        <p:spPr bwMode="gray">
          <a:xfrm>
            <a:off x="468313" y="2894400"/>
            <a:ext cx="4103248" cy="252000"/>
          </a:xfrm>
        </p:spPr>
        <p:txBody>
          <a:bodyPr rIns="360000"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smtClean="0"/>
              <a:t>Block</a:t>
            </a:r>
          </a:p>
        </p:txBody>
      </p:sp>
      <p:sp>
        <p:nvSpPr>
          <p:cNvPr id="29" name="Espace réservé du texte 3"/>
          <p:cNvSpPr>
            <a:spLocks noGrp="1"/>
          </p:cNvSpPr>
          <p:nvPr>
            <p:ph type="body" sz="quarter" idx="23" hasCustomPrompt="1"/>
          </p:nvPr>
        </p:nvSpPr>
        <p:spPr bwMode="gray">
          <a:xfrm>
            <a:off x="468313" y="3148284"/>
            <a:ext cx="4103248" cy="396000"/>
          </a:xfrm>
        </p:spPr>
        <p:txBody>
          <a:bodyPr rIns="360000"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30" name="Espace réservé du texte 7"/>
          <p:cNvSpPr>
            <a:spLocks noGrp="1"/>
          </p:cNvSpPr>
          <p:nvPr>
            <p:ph type="body" sz="quarter" idx="24" hasCustomPrompt="1"/>
          </p:nvPr>
        </p:nvSpPr>
        <p:spPr bwMode="gray">
          <a:xfrm>
            <a:off x="468312" y="3552323"/>
            <a:ext cx="4103687" cy="1143502"/>
          </a:xfrm>
        </p:spPr>
        <p:txBody>
          <a:bodyPr rIns="36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31" name="Espace réservé du texte 3"/>
          <p:cNvSpPr>
            <a:spLocks noGrp="1"/>
          </p:cNvSpPr>
          <p:nvPr>
            <p:ph type="body" sz="quarter" idx="25" hasCustomPrompt="1"/>
          </p:nvPr>
        </p:nvSpPr>
        <p:spPr bwMode="gray">
          <a:xfrm>
            <a:off x="4572061" y="2894399"/>
            <a:ext cx="4103627" cy="252000"/>
          </a:xfrm>
        </p:spPr>
        <p:txBody>
          <a:bodyPr lIns="360000" anchor="b" anchorCtr="0"/>
          <a:lstStyle>
            <a:lvl1pPr marL="0" indent="0">
              <a:lnSpc>
                <a:spcPct val="90000"/>
              </a:lnSpc>
              <a:spcBef>
                <a:spcPts val="0"/>
              </a:spcBef>
              <a:spcAft>
                <a:spcPts val="0"/>
              </a:spcAft>
              <a:buNone/>
              <a:defRPr b="1" baseline="0"/>
            </a:lvl1pPr>
            <a:lvl2pPr marL="0" indent="0">
              <a:buNone/>
              <a:defRPr/>
            </a:lvl2pPr>
          </a:lstStyle>
          <a:p>
            <a:pPr lvl="0"/>
            <a:r>
              <a:rPr lang="en-GB" noProof="0" dirty="0" smtClean="0"/>
              <a:t>Block</a:t>
            </a:r>
          </a:p>
        </p:txBody>
      </p:sp>
      <p:sp>
        <p:nvSpPr>
          <p:cNvPr id="32" name="Espace réservé du texte 3"/>
          <p:cNvSpPr>
            <a:spLocks noGrp="1"/>
          </p:cNvSpPr>
          <p:nvPr>
            <p:ph type="body" sz="quarter" idx="26" hasCustomPrompt="1"/>
          </p:nvPr>
        </p:nvSpPr>
        <p:spPr bwMode="gray">
          <a:xfrm>
            <a:off x="4572061" y="3148284"/>
            <a:ext cx="4103627" cy="396000"/>
          </a:xfrm>
        </p:spPr>
        <p:txBody>
          <a:bodyPr lIns="360000" anchor="t" anchorCtr="0"/>
          <a:lstStyle>
            <a:lvl1pPr>
              <a:lnSpc>
                <a:spcPct val="100000"/>
              </a:lnSpc>
              <a:spcBef>
                <a:spcPts val="0"/>
              </a:spcBef>
              <a:spcAft>
                <a:spcPts val="0"/>
              </a:spcAft>
              <a:buNone/>
              <a:defRPr b="0" baseline="0">
                <a:solidFill>
                  <a:schemeClr val="tx1"/>
                </a:solidFill>
              </a:defRPr>
            </a:lvl1pPr>
            <a:lvl2pPr marL="0" indent="0">
              <a:buNone/>
              <a:defRPr/>
            </a:lvl2pPr>
          </a:lstStyle>
          <a:p>
            <a:pPr lvl="0"/>
            <a:r>
              <a:rPr lang="en-GB" noProof="0" dirty="0" smtClean="0"/>
              <a:t>Sub-title</a:t>
            </a:r>
          </a:p>
        </p:txBody>
      </p:sp>
      <p:sp>
        <p:nvSpPr>
          <p:cNvPr id="33" name="Espace réservé du texte 7"/>
          <p:cNvSpPr>
            <a:spLocks noGrp="1"/>
          </p:cNvSpPr>
          <p:nvPr>
            <p:ph type="body" sz="quarter" idx="27" hasCustomPrompt="1"/>
          </p:nvPr>
        </p:nvSpPr>
        <p:spPr bwMode="gray">
          <a:xfrm>
            <a:off x="4571999" y="3552323"/>
            <a:ext cx="4104066" cy="1143502"/>
          </a:xfrm>
        </p:spPr>
        <p:txBody>
          <a:bodyPr lIns="360000"/>
          <a:lstStyle>
            <a:lvl1pPr marL="171450" indent="-171450">
              <a:lnSpc>
                <a:spcPct val="100000"/>
              </a:lnSpc>
              <a:spcAft>
                <a:spcPts val="0"/>
              </a:spcAft>
              <a:buClr>
                <a:schemeClr val="tx2"/>
              </a:buClr>
              <a:buSzPct val="100000"/>
              <a:buFont typeface="Arial" panose="020B0604020202020204" pitchFamily="34" charset="0"/>
              <a:buChar char="•"/>
              <a:defRPr/>
            </a:lvl1pPr>
            <a:lvl2pPr marL="345600" indent="-171450">
              <a:lnSpc>
                <a:spcPct val="100000"/>
              </a:lnSpc>
              <a:spcBef>
                <a:spcPts val="300"/>
              </a:spcBef>
              <a:buClr>
                <a:schemeClr val="tx2"/>
              </a:buClr>
              <a:buFont typeface="Arial" panose="020B0604020202020204" pitchFamily="34" charset="0"/>
              <a:buChar char="•"/>
              <a:defRPr/>
            </a:lvl2pPr>
            <a:lvl3pPr marL="518400" indent="-171450">
              <a:lnSpc>
                <a:spcPct val="100000"/>
              </a:lnSpc>
              <a:spcBef>
                <a:spcPts val="300"/>
              </a:spcBef>
              <a:buClr>
                <a:schemeClr val="tx2"/>
              </a:buClr>
              <a:buFont typeface="Arial" panose="020B0604020202020204" pitchFamily="34" charset="0"/>
              <a:buChar char="•"/>
              <a:defRPr/>
            </a:lvl3pPr>
            <a:lvl4pPr marL="691200" indent="-171450">
              <a:lnSpc>
                <a:spcPct val="100000"/>
              </a:lnSpc>
              <a:spcBef>
                <a:spcPts val="300"/>
              </a:spcBef>
              <a:spcAft>
                <a:spcPts val="0"/>
              </a:spcAft>
              <a:buClr>
                <a:schemeClr val="tx2"/>
              </a:buClr>
              <a:buSzPct val="100000"/>
              <a:buFont typeface="Arial" panose="020B0604020202020204" pitchFamily="34" charset="0"/>
              <a:buChar char="•"/>
              <a:defRPr/>
            </a:lvl4pPr>
            <a:lvl5pPr marL="864000" indent="-171450">
              <a:lnSpc>
                <a:spcPct val="100000"/>
              </a:lnSpc>
              <a:spcBef>
                <a:spcPts val="300"/>
              </a:spcBef>
              <a:spcAft>
                <a:spcPts val="0"/>
              </a:spcAft>
              <a:buClr>
                <a:schemeClr val="tx2"/>
              </a:buClr>
              <a:buSzPct val="100000"/>
              <a:buFont typeface="Arial" panose="020B0604020202020204" pitchFamily="34" charset="0"/>
              <a:buChar char="•"/>
              <a:defRPr/>
            </a:lvl5p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Tree>
    <p:extLst>
      <p:ext uri="{BB962C8B-B14F-4D97-AF65-F5344CB8AC3E}">
        <p14:creationId xmlns:p14="http://schemas.microsoft.com/office/powerpoint/2010/main" val="1201770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80A6C1B1-50E6-4D05-B85E-32D990D6714D}"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3" y="484188"/>
            <a:ext cx="8207375" cy="466725"/>
          </a:xfrm>
        </p:spPr>
        <p:txBody>
          <a:bodyPr/>
          <a:lstStyle>
            <a:lvl1pPr marL="0" indent="0">
              <a:lnSpc>
                <a:spcPct val="100000"/>
              </a:lnSpc>
              <a:spcBef>
                <a:spcPts val="0"/>
              </a:spcBef>
              <a:spcAft>
                <a:spcPts val="0"/>
              </a:spcAft>
              <a:buFont typeface="Arial" panose="020B0604020202020204" pitchFamily="34" charset="0"/>
              <a:buNone/>
              <a:defRPr sz="1400"/>
            </a:lvl1pPr>
          </a:lstStyle>
          <a:p>
            <a:pPr lvl="0"/>
            <a:r>
              <a:rPr lang="en-GB" noProof="0" dirty="0" smtClean="0"/>
              <a:t>Sub-title</a:t>
            </a:r>
          </a:p>
        </p:txBody>
      </p:sp>
      <p:sp>
        <p:nvSpPr>
          <p:cNvPr id="10" name="Espace réservé du texte 4"/>
          <p:cNvSpPr>
            <a:spLocks noGrp="1"/>
          </p:cNvSpPr>
          <p:nvPr>
            <p:ph type="body" sz="quarter" idx="14" hasCustomPrompt="1"/>
          </p:nvPr>
        </p:nvSpPr>
        <p:spPr bwMode="gray">
          <a:xfrm>
            <a:off x="1980155" y="986400"/>
            <a:ext cx="1080000" cy="108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6" name="Espace réservé du texte 5"/>
          <p:cNvSpPr>
            <a:spLocks noGrp="1"/>
          </p:cNvSpPr>
          <p:nvPr>
            <p:ph type="body" sz="quarter" idx="15" hasCustomPrompt="1"/>
          </p:nvPr>
        </p:nvSpPr>
        <p:spPr bwMode="gray">
          <a:xfrm>
            <a:off x="468312" y="2268000"/>
            <a:ext cx="4103687" cy="2427825"/>
          </a:xfrm>
        </p:spPr>
        <p:txBody>
          <a:bodyPr rIns="180000"/>
          <a:lstStyle>
            <a:lvl1pPr marL="0" indent="0" algn="l">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
        <p:nvSpPr>
          <p:cNvPr id="14" name="Espace réservé du texte 7"/>
          <p:cNvSpPr>
            <a:spLocks noGrp="1"/>
          </p:cNvSpPr>
          <p:nvPr>
            <p:ph type="body" sz="quarter" idx="17" hasCustomPrompt="1"/>
          </p:nvPr>
        </p:nvSpPr>
        <p:spPr bwMode="gray">
          <a:xfrm>
            <a:off x="4572000" y="986400"/>
            <a:ext cx="0" cy="370800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17" name="Espace réservé du texte 4"/>
          <p:cNvSpPr>
            <a:spLocks noGrp="1"/>
          </p:cNvSpPr>
          <p:nvPr>
            <p:ph type="body" sz="quarter" idx="18" hasCustomPrompt="1"/>
          </p:nvPr>
        </p:nvSpPr>
        <p:spPr bwMode="gray">
          <a:xfrm>
            <a:off x="6077349" y="986400"/>
            <a:ext cx="1080000" cy="108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18" name="Espace réservé du texte 5"/>
          <p:cNvSpPr>
            <a:spLocks noGrp="1"/>
          </p:cNvSpPr>
          <p:nvPr>
            <p:ph type="body" sz="quarter" idx="19" hasCustomPrompt="1"/>
          </p:nvPr>
        </p:nvSpPr>
        <p:spPr bwMode="gray">
          <a:xfrm>
            <a:off x="4572000" y="2268000"/>
            <a:ext cx="4090698" cy="2427825"/>
          </a:xfrm>
        </p:spPr>
        <p:txBody>
          <a:bodyPr lIns="180000" rIns="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Tree>
    <p:extLst>
      <p:ext uri="{BB962C8B-B14F-4D97-AF65-F5344CB8AC3E}">
        <p14:creationId xmlns:p14="http://schemas.microsoft.com/office/powerpoint/2010/main" val="3878745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07BD75BE-20F2-4334-BB11-20B223BF74A4}"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3" y="484188"/>
            <a:ext cx="8207375" cy="466725"/>
          </a:xfrm>
        </p:spPr>
        <p:txBody>
          <a:bodyPr/>
          <a:lstStyle>
            <a:lvl1pPr marL="0" indent="0">
              <a:lnSpc>
                <a:spcPct val="100000"/>
              </a:lnSpc>
              <a:spcBef>
                <a:spcPts val="0"/>
              </a:spcBef>
              <a:spcAft>
                <a:spcPts val="0"/>
              </a:spcAft>
              <a:buNone/>
              <a:defRPr sz="1400"/>
            </a:lvl1pPr>
          </a:lstStyle>
          <a:p>
            <a:pPr lvl="0"/>
            <a:r>
              <a:rPr lang="en-GB" noProof="0" dirty="0" smtClean="0"/>
              <a:t>Sub-title</a:t>
            </a:r>
          </a:p>
        </p:txBody>
      </p:sp>
      <p:sp>
        <p:nvSpPr>
          <p:cNvPr id="10" name="Espace réservé du texte 4"/>
          <p:cNvSpPr>
            <a:spLocks noGrp="1"/>
          </p:cNvSpPr>
          <p:nvPr>
            <p:ph type="body" sz="quarter" idx="14" hasCustomPrompt="1"/>
          </p:nvPr>
        </p:nvSpPr>
        <p:spPr bwMode="gray">
          <a:xfrm>
            <a:off x="1277688" y="986400"/>
            <a:ext cx="1080000" cy="108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6" name="Espace réservé du texte 5"/>
          <p:cNvSpPr>
            <a:spLocks noGrp="1"/>
          </p:cNvSpPr>
          <p:nvPr>
            <p:ph type="body" sz="quarter" idx="15" hasCustomPrompt="1"/>
          </p:nvPr>
        </p:nvSpPr>
        <p:spPr bwMode="gray">
          <a:xfrm>
            <a:off x="468313" y="2268000"/>
            <a:ext cx="2698750" cy="2427825"/>
          </a:xfrm>
        </p:spPr>
        <p:txBody>
          <a:bodyPr rIns="18000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
        <p:nvSpPr>
          <p:cNvPr id="14" name="Espace réservé du texte 7"/>
          <p:cNvSpPr>
            <a:spLocks noGrp="1"/>
          </p:cNvSpPr>
          <p:nvPr>
            <p:ph type="body" sz="quarter" idx="17" hasCustomPrompt="1"/>
          </p:nvPr>
        </p:nvSpPr>
        <p:spPr bwMode="gray">
          <a:xfrm>
            <a:off x="3167063" y="986400"/>
            <a:ext cx="0" cy="370800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21" name="Espace réservé du texte 4"/>
          <p:cNvSpPr>
            <a:spLocks noGrp="1"/>
          </p:cNvSpPr>
          <p:nvPr>
            <p:ph type="body" sz="quarter" idx="26" hasCustomPrompt="1"/>
          </p:nvPr>
        </p:nvSpPr>
        <p:spPr bwMode="gray">
          <a:xfrm>
            <a:off x="4031999" y="986400"/>
            <a:ext cx="1080000" cy="108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24" name="Espace réservé du texte 5"/>
          <p:cNvSpPr>
            <a:spLocks noGrp="1"/>
          </p:cNvSpPr>
          <p:nvPr>
            <p:ph type="body" sz="quarter" idx="27" hasCustomPrompt="1"/>
          </p:nvPr>
        </p:nvSpPr>
        <p:spPr bwMode="gray">
          <a:xfrm>
            <a:off x="3167062" y="2268000"/>
            <a:ext cx="2809875" cy="2427825"/>
          </a:xfrm>
        </p:spPr>
        <p:txBody>
          <a:bodyPr lIns="180000" rIns="18000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
        <p:nvSpPr>
          <p:cNvPr id="25" name="Espace réservé du texte 7"/>
          <p:cNvSpPr>
            <a:spLocks noGrp="1"/>
          </p:cNvSpPr>
          <p:nvPr>
            <p:ph type="body" sz="quarter" idx="28" hasCustomPrompt="1"/>
          </p:nvPr>
        </p:nvSpPr>
        <p:spPr bwMode="gray">
          <a:xfrm>
            <a:off x="5976938" y="986400"/>
            <a:ext cx="0" cy="370800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26" name="Espace réservé du texte 4"/>
          <p:cNvSpPr>
            <a:spLocks noGrp="1"/>
          </p:cNvSpPr>
          <p:nvPr>
            <p:ph type="body" sz="quarter" idx="29" hasCustomPrompt="1"/>
          </p:nvPr>
        </p:nvSpPr>
        <p:spPr bwMode="gray">
          <a:xfrm>
            <a:off x="6786313" y="986400"/>
            <a:ext cx="1080000" cy="108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27" name="Espace réservé du texte 5"/>
          <p:cNvSpPr>
            <a:spLocks noGrp="1"/>
          </p:cNvSpPr>
          <p:nvPr>
            <p:ph type="body" sz="quarter" idx="30" hasCustomPrompt="1"/>
          </p:nvPr>
        </p:nvSpPr>
        <p:spPr bwMode="gray">
          <a:xfrm>
            <a:off x="5976938" y="2268000"/>
            <a:ext cx="2698750" cy="2427825"/>
          </a:xfrm>
        </p:spPr>
        <p:txBody>
          <a:bodyPr lIns="180000" rIns="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Tree>
    <p:extLst>
      <p:ext uri="{BB962C8B-B14F-4D97-AF65-F5344CB8AC3E}">
        <p14:creationId xmlns:p14="http://schemas.microsoft.com/office/powerpoint/2010/main" val="2228643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Numbered_Block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77D7EDC0-F4C3-4B61-8ED5-15F007A3A536}"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3" y="484188"/>
            <a:ext cx="8207375" cy="466725"/>
          </a:xfrm>
        </p:spPr>
        <p:txBody>
          <a:bodyPr/>
          <a:lstStyle>
            <a:lvl1pPr marL="0" indent="0">
              <a:lnSpc>
                <a:spcPct val="100000"/>
              </a:lnSpc>
              <a:spcBef>
                <a:spcPts val="0"/>
              </a:spcBef>
              <a:spcAft>
                <a:spcPts val="0"/>
              </a:spcAft>
              <a:buNone/>
              <a:defRPr sz="1400"/>
            </a:lvl1pPr>
          </a:lstStyle>
          <a:p>
            <a:pPr lvl="0"/>
            <a:r>
              <a:rPr lang="en-GB" noProof="0" dirty="0" smtClean="0"/>
              <a:t>Sub-title</a:t>
            </a:r>
          </a:p>
        </p:txBody>
      </p:sp>
      <p:sp>
        <p:nvSpPr>
          <p:cNvPr id="10" name="Espace réservé du texte 4"/>
          <p:cNvSpPr>
            <a:spLocks noGrp="1"/>
          </p:cNvSpPr>
          <p:nvPr>
            <p:ph type="body" sz="quarter" idx="14" hasCustomPrompt="1"/>
          </p:nvPr>
        </p:nvSpPr>
        <p:spPr bwMode="gray">
          <a:xfrm>
            <a:off x="918119" y="986400"/>
            <a:ext cx="1080000" cy="1080000"/>
          </a:xfrm>
          <a:prstGeom prst="ellipse">
            <a:avLst/>
          </a:prstGeom>
          <a:solidFill>
            <a:schemeClr val="accent1"/>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6" name="Espace réservé du texte 5"/>
          <p:cNvSpPr>
            <a:spLocks noGrp="1"/>
          </p:cNvSpPr>
          <p:nvPr>
            <p:ph type="body" sz="quarter" idx="15" hasCustomPrompt="1"/>
          </p:nvPr>
        </p:nvSpPr>
        <p:spPr bwMode="gray">
          <a:xfrm>
            <a:off x="468312" y="2268000"/>
            <a:ext cx="1979613" cy="2427825"/>
          </a:xfrm>
        </p:spPr>
        <p:txBody>
          <a:bodyPr/>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
        <p:nvSpPr>
          <p:cNvPr id="14" name="Espace réservé du texte 7"/>
          <p:cNvSpPr>
            <a:spLocks noGrp="1"/>
          </p:cNvSpPr>
          <p:nvPr>
            <p:ph type="body" sz="quarter" idx="17" hasCustomPrompt="1"/>
          </p:nvPr>
        </p:nvSpPr>
        <p:spPr bwMode="gray">
          <a:xfrm>
            <a:off x="2447925" y="987425"/>
            <a:ext cx="0" cy="370800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22" name="Espace réservé du texte 4"/>
          <p:cNvSpPr>
            <a:spLocks noGrp="1"/>
          </p:cNvSpPr>
          <p:nvPr>
            <p:ph type="body" sz="quarter" idx="20" hasCustomPrompt="1"/>
          </p:nvPr>
        </p:nvSpPr>
        <p:spPr bwMode="gray">
          <a:xfrm>
            <a:off x="2969963" y="986400"/>
            <a:ext cx="1080000" cy="1080000"/>
          </a:xfrm>
          <a:prstGeom prst="ellipse">
            <a:avLst/>
          </a:prstGeom>
          <a:solidFill>
            <a:schemeClr val="accent2"/>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23" name="Espace réservé du texte 5"/>
          <p:cNvSpPr>
            <a:spLocks noGrp="1"/>
          </p:cNvSpPr>
          <p:nvPr>
            <p:ph type="body" sz="quarter" idx="21" hasCustomPrompt="1"/>
          </p:nvPr>
        </p:nvSpPr>
        <p:spPr bwMode="gray">
          <a:xfrm>
            <a:off x="2447925" y="2268000"/>
            <a:ext cx="2124075" cy="2427825"/>
          </a:xfrm>
        </p:spPr>
        <p:txBody>
          <a:bodyPr lIns="108000" rIns="10800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
        <p:nvSpPr>
          <p:cNvPr id="28" name="Espace réservé du texte 7"/>
          <p:cNvSpPr>
            <a:spLocks noGrp="1"/>
          </p:cNvSpPr>
          <p:nvPr>
            <p:ph type="body" sz="quarter" idx="22" hasCustomPrompt="1"/>
          </p:nvPr>
        </p:nvSpPr>
        <p:spPr bwMode="gray">
          <a:xfrm>
            <a:off x="4572000" y="986400"/>
            <a:ext cx="0" cy="370800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29" name="Espace réservé du texte 4"/>
          <p:cNvSpPr>
            <a:spLocks noGrp="1"/>
          </p:cNvSpPr>
          <p:nvPr>
            <p:ph type="body" sz="quarter" idx="23" hasCustomPrompt="1"/>
          </p:nvPr>
        </p:nvSpPr>
        <p:spPr bwMode="gray">
          <a:xfrm>
            <a:off x="5094036" y="986400"/>
            <a:ext cx="1080000" cy="1080000"/>
          </a:xfrm>
          <a:prstGeom prst="ellipse">
            <a:avLst/>
          </a:prstGeom>
          <a:solidFill>
            <a:schemeClr val="accent3"/>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30" name="Espace réservé du texte 5"/>
          <p:cNvSpPr>
            <a:spLocks noGrp="1"/>
          </p:cNvSpPr>
          <p:nvPr>
            <p:ph type="body" sz="quarter" idx="24" hasCustomPrompt="1"/>
          </p:nvPr>
        </p:nvSpPr>
        <p:spPr bwMode="gray">
          <a:xfrm>
            <a:off x="4571999" y="2268000"/>
            <a:ext cx="2124075" cy="2427825"/>
          </a:xfrm>
        </p:spPr>
        <p:txBody>
          <a:bodyPr lIns="108000" rIns="10800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
        <p:nvSpPr>
          <p:cNvPr id="31" name="Espace réservé du texte 7"/>
          <p:cNvSpPr>
            <a:spLocks noGrp="1"/>
          </p:cNvSpPr>
          <p:nvPr>
            <p:ph type="body" sz="quarter" idx="25" hasCustomPrompt="1"/>
          </p:nvPr>
        </p:nvSpPr>
        <p:spPr bwMode="gray">
          <a:xfrm>
            <a:off x="6696075" y="987425"/>
            <a:ext cx="0" cy="370800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32" name="Espace réservé du texte 4"/>
          <p:cNvSpPr>
            <a:spLocks noGrp="1"/>
          </p:cNvSpPr>
          <p:nvPr>
            <p:ph type="body" sz="quarter" idx="26" hasCustomPrompt="1"/>
          </p:nvPr>
        </p:nvSpPr>
        <p:spPr bwMode="gray">
          <a:xfrm>
            <a:off x="7145880" y="986400"/>
            <a:ext cx="1080000" cy="1080000"/>
          </a:xfrm>
          <a:prstGeom prst="ellipse">
            <a:avLst/>
          </a:prstGeom>
          <a:solidFill>
            <a:schemeClr val="accent4"/>
          </a:solidFill>
        </p:spPr>
        <p:txBody>
          <a:bodyPr anchor="ctr" anchorCtr="0"/>
          <a:lstStyle>
            <a:lvl1pPr marL="0" indent="0" algn="ctr">
              <a:lnSpc>
                <a:spcPct val="100000"/>
              </a:lnSpc>
              <a:spcBef>
                <a:spcPts val="0"/>
              </a:spcBef>
              <a:spcAft>
                <a:spcPts val="0"/>
              </a:spcAft>
              <a:buNone/>
              <a:defRPr sz="6000" b="1">
                <a:solidFill>
                  <a:schemeClr val="bg1"/>
                </a:solidFill>
              </a:defRPr>
            </a:lvl1pPr>
            <a:lvl2pPr marL="0" indent="0" algn="ctr">
              <a:lnSpc>
                <a:spcPct val="100000"/>
              </a:lnSpc>
              <a:buNone/>
              <a:defRPr sz="1600"/>
            </a:lvl2pPr>
          </a:lstStyle>
          <a:p>
            <a:pPr lvl="0"/>
            <a:r>
              <a:rPr lang="en-GB" noProof="0" dirty="0" smtClean="0"/>
              <a:t>0</a:t>
            </a:r>
          </a:p>
        </p:txBody>
      </p:sp>
      <p:sp>
        <p:nvSpPr>
          <p:cNvPr id="33" name="Espace réservé du texte 5"/>
          <p:cNvSpPr>
            <a:spLocks noGrp="1"/>
          </p:cNvSpPr>
          <p:nvPr>
            <p:ph type="body" sz="quarter" idx="27" hasCustomPrompt="1"/>
          </p:nvPr>
        </p:nvSpPr>
        <p:spPr bwMode="gray">
          <a:xfrm>
            <a:off x="6696074" y="2268000"/>
            <a:ext cx="1979613" cy="2427825"/>
          </a:xfrm>
        </p:spPr>
        <p:txBody>
          <a:bodyPr lIns="108000" rIns="0"/>
          <a:lstStyle>
            <a:lvl1pPr marL="0" indent="0">
              <a:lnSpc>
                <a:spcPct val="100000"/>
              </a:lnSpc>
              <a:spcBef>
                <a:spcPts val="300"/>
              </a:spcBef>
              <a:spcAft>
                <a:spcPts val="0"/>
              </a:spcAft>
              <a:buFont typeface="Arial" panose="020B0604020202020204" pitchFamily="34" charset="0"/>
              <a:buNone/>
              <a:defRPr b="1"/>
            </a:lvl1pPr>
            <a:lvl2pPr marL="0" indent="0">
              <a:lnSpc>
                <a:spcPct val="100000"/>
              </a:lnSpc>
              <a:buFont typeface="Arial" panose="020B0604020202020204" pitchFamily="34" charset="0"/>
              <a:buNone/>
              <a:defRPr/>
            </a:lvl2pPr>
            <a:lvl3pPr marL="172800" indent="-171450">
              <a:lnSpc>
                <a:spcPct val="110000"/>
              </a:lnSpc>
              <a:buSzPct val="100000"/>
              <a:buFont typeface="Arial" panose="020B0604020202020204" pitchFamily="34" charset="0"/>
              <a:buChar char="•"/>
              <a:defRPr/>
            </a:lvl3pPr>
          </a:lstStyle>
          <a:p>
            <a:pPr lvl="0"/>
            <a:r>
              <a:rPr lang="en-GB" noProof="0" dirty="0" smtClean="0"/>
              <a:t>Text level 1</a:t>
            </a:r>
          </a:p>
          <a:p>
            <a:pPr lvl="1"/>
            <a:r>
              <a:rPr lang="en-GB" noProof="0" dirty="0" smtClean="0"/>
              <a:t>Text level 2</a:t>
            </a:r>
          </a:p>
          <a:p>
            <a:pPr lvl="2"/>
            <a:r>
              <a:rPr lang="en-GB" noProof="0" dirty="0" smtClean="0"/>
              <a:t>Text level 3</a:t>
            </a:r>
          </a:p>
        </p:txBody>
      </p:sp>
    </p:spTree>
    <p:extLst>
      <p:ext uri="{BB962C8B-B14F-4D97-AF65-F5344CB8AC3E}">
        <p14:creationId xmlns:p14="http://schemas.microsoft.com/office/powerpoint/2010/main" val="12184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2" cstate="print">
            <a:extLst>
              <a:ext uri="{28A0092B-C50C-407E-A947-70E740481C1C}">
                <a14:useLocalDpi xmlns:a14="http://schemas.microsoft.com/office/drawing/2010/main" val="0"/>
              </a:ext>
            </a:extLst>
          </a:blip>
          <a:srcRect b="17809"/>
          <a:stretch/>
        </p:blipFill>
        <p:spPr bwMode="gray">
          <a:xfrm>
            <a:off x="1354" y="0"/>
            <a:ext cx="9141291" cy="4227513"/>
          </a:xfrm>
          <a:prstGeom prst="rect">
            <a:avLst/>
          </a:prstGeom>
        </p:spPr>
      </p:pic>
      <p:sp>
        <p:nvSpPr>
          <p:cNvPr id="2" name="Titre 1"/>
          <p:cNvSpPr>
            <a:spLocks noGrp="1"/>
          </p:cNvSpPr>
          <p:nvPr>
            <p:ph type="title" hasCustomPrompt="1"/>
          </p:nvPr>
        </p:nvSpPr>
        <p:spPr bwMode="gray">
          <a:xfrm>
            <a:off x="0" y="1239837"/>
            <a:ext cx="4572000" cy="1415861"/>
          </a:xfrm>
        </p:spPr>
        <p:txBody>
          <a:bodyPr/>
          <a:lstStyle>
            <a:lvl1pPr marL="0" indent="0" algn="ctr">
              <a:buFont typeface="Arial" panose="020B0604020202020204" pitchFamily="34" charset="0"/>
              <a:buNone/>
              <a:defRPr sz="3000">
                <a:solidFill>
                  <a:schemeClr val="tx1"/>
                </a:solidFill>
              </a:defRPr>
            </a:lvl1pPr>
          </a:lstStyle>
          <a:p>
            <a:r>
              <a:rPr lang="en-GB" noProof="0" dirty="0" smtClean="0"/>
              <a:t>Text</a:t>
            </a:r>
            <a:endParaRPr lang="en-GB" noProof="0" dirty="0"/>
          </a:p>
        </p:txBody>
      </p:sp>
      <p:sp>
        <p:nvSpPr>
          <p:cNvPr id="11" name="Espace réservé de la date 10"/>
          <p:cNvSpPr>
            <a:spLocks noGrp="1"/>
          </p:cNvSpPr>
          <p:nvPr>
            <p:ph type="dt" sz="half" idx="10"/>
          </p:nvPr>
        </p:nvSpPr>
        <p:spPr bwMode="gray"/>
        <p:txBody>
          <a:bodyPr/>
          <a:lstStyle/>
          <a:p>
            <a:fld id="{B657ECDA-6143-4F3D-9316-914E589113A5}"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Tree>
    <p:extLst>
      <p:ext uri="{BB962C8B-B14F-4D97-AF65-F5344CB8AC3E}">
        <p14:creationId xmlns:p14="http://schemas.microsoft.com/office/powerpoint/2010/main" val="565741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oogle_Map">
    <p:spTree>
      <p:nvGrpSpPr>
        <p:cNvPr id="1" name=""/>
        <p:cNvGrpSpPr/>
        <p:nvPr/>
      </p:nvGrpSpPr>
      <p:grpSpPr>
        <a:xfrm>
          <a:off x="0" y="0"/>
          <a:ext cx="0" cy="0"/>
          <a:chOff x="0" y="0"/>
          <a:chExt cx="0" cy="0"/>
        </a:xfrm>
      </p:grpSpPr>
      <p:sp>
        <p:nvSpPr>
          <p:cNvPr id="22" name="Espace réservé du texte 5"/>
          <p:cNvSpPr>
            <a:spLocks noGrp="1"/>
          </p:cNvSpPr>
          <p:nvPr>
            <p:ph type="body" sz="quarter" idx="28" hasCustomPrompt="1"/>
          </p:nvPr>
        </p:nvSpPr>
        <p:spPr bwMode="gray">
          <a:xfrm>
            <a:off x="0" y="0"/>
            <a:ext cx="9144000" cy="2394000"/>
          </a:xfrm>
          <a:solidFill>
            <a:schemeClr val="accent1">
              <a:alpha val="46000"/>
            </a:schemeClr>
          </a:solidFill>
        </p:spPr>
        <p:txBody>
          <a:bodyPr/>
          <a:lstStyle>
            <a:lvl1pPr>
              <a:lnSpc>
                <a:spcPct val="100000"/>
              </a:lnSpc>
              <a:spcBef>
                <a:spcPts val="0"/>
              </a:spcBef>
              <a:spcAft>
                <a:spcPts val="0"/>
              </a:spcAft>
              <a:defRPr sz="100" b="0">
                <a:solidFill>
                  <a:schemeClr val="bg1">
                    <a:alpha val="0"/>
                  </a:schemeClr>
                </a:solidFill>
              </a:defRPr>
            </a:lvl1pPr>
            <a:lvl2pPr marL="0" indent="0">
              <a:lnSpc>
                <a:spcPct val="100000"/>
              </a:lnSpc>
              <a:buNone/>
              <a:defRPr sz="1400">
                <a:solidFill>
                  <a:schemeClr val="bg1"/>
                </a:solidFill>
              </a:defRPr>
            </a:lvl2pPr>
          </a:lstStyle>
          <a:p>
            <a:pPr lvl="0"/>
            <a:r>
              <a:rPr lang="en-GB" noProof="0" dirty="0" smtClean="0"/>
              <a:t> </a:t>
            </a:r>
          </a:p>
        </p:txBody>
      </p:sp>
      <p:sp>
        <p:nvSpPr>
          <p:cNvPr id="32" name="Espace réservé pour une image  31"/>
          <p:cNvSpPr>
            <a:spLocks noGrp="1"/>
          </p:cNvSpPr>
          <p:nvPr>
            <p:ph type="pic" sz="quarter" idx="18" hasCustomPrompt="1"/>
          </p:nvPr>
        </p:nvSpPr>
        <p:spPr bwMode="gray">
          <a:xfrm>
            <a:off x="0" y="0"/>
            <a:ext cx="9144000" cy="2392363"/>
          </a:xfrm>
        </p:spPr>
        <p:txBody>
          <a:bodyPr lIns="4860000" anchor="ctr" anchorCtr="0"/>
          <a:lstStyle>
            <a:lvl1pPr marL="0" marR="0" indent="0" algn="l" defTabSz="914400" rtl="0" eaLnBrk="1" fontAlgn="auto" latinLnBrk="0" hangingPunct="1">
              <a:lnSpc>
                <a:spcPct val="110000"/>
              </a:lnSpc>
              <a:spcBef>
                <a:spcPts val="300"/>
              </a:spcBef>
              <a:spcAft>
                <a:spcPts val="300"/>
              </a:spcAft>
              <a:buClrTx/>
              <a:buSzPct val="25000"/>
              <a:buFontTx/>
              <a:buNone/>
              <a:tabLst/>
              <a:defRPr/>
            </a:lvl1pPr>
          </a:lstStyle>
          <a:p>
            <a:r>
              <a:rPr lang="en-GB" noProof="0" dirty="0" smtClean="0"/>
              <a:t>Select the icon to insert a picture then place the visual into background position (Right click with the mouse / Send to back)</a:t>
            </a:r>
          </a:p>
        </p:txBody>
      </p:sp>
      <p:sp>
        <p:nvSpPr>
          <p:cNvPr id="27" name="Espace réservé du texte 5"/>
          <p:cNvSpPr>
            <a:spLocks noGrp="1"/>
          </p:cNvSpPr>
          <p:nvPr>
            <p:ph type="body" sz="quarter" idx="33" hasCustomPrompt="1"/>
          </p:nvPr>
        </p:nvSpPr>
        <p:spPr bwMode="gray">
          <a:xfrm>
            <a:off x="468313" y="0"/>
            <a:ext cx="2736000" cy="2016000"/>
          </a:xfrm>
          <a:solidFill>
            <a:schemeClr val="tx2"/>
          </a:solidFill>
        </p:spPr>
        <p:txBody>
          <a:bodyPr anchor="ctr" anchorCtr="0"/>
          <a:lstStyle>
            <a:lvl1pPr algn="ctr">
              <a:lnSpc>
                <a:spcPct val="100000"/>
              </a:lnSpc>
              <a:spcBef>
                <a:spcPts val="0"/>
              </a:spcBef>
              <a:spcAft>
                <a:spcPts val="0"/>
              </a:spcAft>
              <a:defRPr sz="100" b="0">
                <a:solidFill>
                  <a:schemeClr val="bg1">
                    <a:alpha val="0"/>
                  </a:schemeClr>
                </a:solidFill>
              </a:defRPr>
            </a:lvl1pPr>
            <a:lvl2pPr marL="0" indent="0" algn="ctr">
              <a:lnSpc>
                <a:spcPct val="100000"/>
              </a:lnSpc>
              <a:buNone/>
              <a:defRPr sz="500" b="1">
                <a:solidFill>
                  <a:schemeClr val="bg1"/>
                </a:solidFill>
              </a:defRPr>
            </a:lvl2pPr>
          </a:lstStyle>
          <a:p>
            <a:pPr lvl="0"/>
            <a:r>
              <a:rPr lang="en-GB" noProof="0" dirty="0" smtClean="0"/>
              <a:t> </a:t>
            </a:r>
          </a:p>
        </p:txBody>
      </p:sp>
      <p:sp>
        <p:nvSpPr>
          <p:cNvPr id="23" name="Espace réservé du texte 5"/>
          <p:cNvSpPr>
            <a:spLocks noGrp="1"/>
          </p:cNvSpPr>
          <p:nvPr>
            <p:ph type="body" sz="quarter" idx="29" hasCustomPrompt="1"/>
          </p:nvPr>
        </p:nvSpPr>
        <p:spPr bwMode="gray">
          <a:xfrm>
            <a:off x="647700" y="2499975"/>
            <a:ext cx="1872000" cy="1872000"/>
          </a:xfrm>
          <a:solidFill>
            <a:srgbClr val="CCE4E1">
              <a:alpha val="45882"/>
            </a:srgbClr>
          </a:solidFill>
        </p:spPr>
        <p:txBody>
          <a:bodyPr/>
          <a:lstStyle>
            <a:lvl1pPr>
              <a:lnSpc>
                <a:spcPct val="100000"/>
              </a:lnSpc>
              <a:spcBef>
                <a:spcPts val="0"/>
              </a:spcBef>
              <a:spcAft>
                <a:spcPts val="0"/>
              </a:spcAft>
              <a:defRPr sz="100" b="0">
                <a:solidFill>
                  <a:schemeClr val="bg1">
                    <a:alpha val="0"/>
                  </a:schemeClr>
                </a:solidFill>
              </a:defRPr>
            </a:lvl1pPr>
            <a:lvl2pPr marL="0" indent="0">
              <a:lnSpc>
                <a:spcPct val="100000"/>
              </a:lnSpc>
              <a:buNone/>
              <a:defRPr sz="1400">
                <a:solidFill>
                  <a:schemeClr val="bg1"/>
                </a:solidFill>
              </a:defRPr>
            </a:lvl2pPr>
          </a:lstStyle>
          <a:p>
            <a:pPr lvl="0"/>
            <a:r>
              <a:rPr lang="en-GB" noProof="0" dirty="0" smtClean="0"/>
              <a:t> </a:t>
            </a:r>
          </a:p>
        </p:txBody>
      </p:sp>
      <p:sp>
        <p:nvSpPr>
          <p:cNvPr id="35" name="Espace réservé pour une image  34"/>
          <p:cNvSpPr>
            <a:spLocks noGrp="1"/>
          </p:cNvSpPr>
          <p:nvPr>
            <p:ph type="pic" sz="quarter" idx="20" hasCustomPrompt="1"/>
          </p:nvPr>
        </p:nvSpPr>
        <p:spPr bwMode="gray">
          <a:xfrm>
            <a:off x="647700" y="2499975"/>
            <a:ext cx="1871663" cy="1872000"/>
          </a:xfrm>
        </p:spPr>
        <p:txBody>
          <a:bodyPr tIns="1080000" anchor="ctr" anchorCtr="0"/>
          <a:lstStyle>
            <a:lvl1pPr marL="0" indent="0" algn="ctr">
              <a:buNone/>
              <a:defRPr sz="900">
                <a:solidFill>
                  <a:schemeClr val="tx1"/>
                </a:solidFill>
              </a:defRPr>
            </a:lvl1pPr>
          </a:lstStyle>
          <a:p>
            <a:r>
              <a:rPr lang="en-GB" noProof="0" dirty="0" smtClean="0"/>
              <a:t>Select the icon to insert a picture then place the visual into background position (Right click with the mouse / Send to back)</a:t>
            </a:r>
          </a:p>
        </p:txBody>
      </p:sp>
      <p:sp>
        <p:nvSpPr>
          <p:cNvPr id="24" name="Espace réservé du texte 5"/>
          <p:cNvSpPr>
            <a:spLocks noGrp="1"/>
          </p:cNvSpPr>
          <p:nvPr>
            <p:ph type="body" sz="quarter" idx="30" hasCustomPrompt="1"/>
          </p:nvPr>
        </p:nvSpPr>
        <p:spPr bwMode="gray">
          <a:xfrm>
            <a:off x="2640012" y="2499975"/>
            <a:ext cx="1872000" cy="1872000"/>
          </a:xfrm>
          <a:solidFill>
            <a:srgbClr val="CCE4E1">
              <a:alpha val="45882"/>
            </a:srgbClr>
          </a:solidFill>
        </p:spPr>
        <p:txBody>
          <a:bodyPr/>
          <a:lstStyle>
            <a:lvl1pPr>
              <a:lnSpc>
                <a:spcPct val="100000"/>
              </a:lnSpc>
              <a:spcBef>
                <a:spcPts val="0"/>
              </a:spcBef>
              <a:spcAft>
                <a:spcPts val="0"/>
              </a:spcAft>
              <a:defRPr sz="100" b="0">
                <a:solidFill>
                  <a:schemeClr val="bg1">
                    <a:alpha val="0"/>
                  </a:schemeClr>
                </a:solidFill>
              </a:defRPr>
            </a:lvl1pPr>
            <a:lvl2pPr marL="0" indent="0">
              <a:lnSpc>
                <a:spcPct val="100000"/>
              </a:lnSpc>
              <a:buNone/>
              <a:defRPr sz="1400">
                <a:solidFill>
                  <a:schemeClr val="bg1"/>
                </a:solidFill>
              </a:defRPr>
            </a:lvl2pPr>
          </a:lstStyle>
          <a:p>
            <a:pPr lvl="0"/>
            <a:r>
              <a:rPr lang="en-GB" noProof="0" dirty="0" smtClean="0"/>
              <a:t> </a:t>
            </a:r>
          </a:p>
        </p:txBody>
      </p:sp>
      <p:sp>
        <p:nvSpPr>
          <p:cNvPr id="25" name="Espace réservé du texte 5"/>
          <p:cNvSpPr>
            <a:spLocks noGrp="1"/>
          </p:cNvSpPr>
          <p:nvPr>
            <p:ph type="body" sz="quarter" idx="31" hasCustomPrompt="1"/>
          </p:nvPr>
        </p:nvSpPr>
        <p:spPr bwMode="gray">
          <a:xfrm>
            <a:off x="4632324" y="2499975"/>
            <a:ext cx="1872000" cy="1872000"/>
          </a:xfrm>
          <a:solidFill>
            <a:srgbClr val="CCE4E1">
              <a:alpha val="45882"/>
            </a:srgbClr>
          </a:solidFill>
        </p:spPr>
        <p:txBody>
          <a:bodyPr/>
          <a:lstStyle>
            <a:lvl1pPr>
              <a:lnSpc>
                <a:spcPct val="100000"/>
              </a:lnSpc>
              <a:spcBef>
                <a:spcPts val="0"/>
              </a:spcBef>
              <a:spcAft>
                <a:spcPts val="0"/>
              </a:spcAft>
              <a:defRPr sz="100" b="0">
                <a:solidFill>
                  <a:schemeClr val="bg1">
                    <a:alpha val="0"/>
                  </a:schemeClr>
                </a:solidFill>
              </a:defRPr>
            </a:lvl1pPr>
            <a:lvl2pPr marL="0" indent="0">
              <a:lnSpc>
                <a:spcPct val="100000"/>
              </a:lnSpc>
              <a:buNone/>
              <a:defRPr sz="1400">
                <a:solidFill>
                  <a:schemeClr val="bg1"/>
                </a:solidFill>
              </a:defRPr>
            </a:lvl2pPr>
          </a:lstStyle>
          <a:p>
            <a:pPr lvl="0"/>
            <a:r>
              <a:rPr lang="en-GB" noProof="0" dirty="0" smtClean="0"/>
              <a:t> </a:t>
            </a:r>
          </a:p>
        </p:txBody>
      </p:sp>
      <p:sp>
        <p:nvSpPr>
          <p:cNvPr id="26" name="Espace réservé du texte 5"/>
          <p:cNvSpPr>
            <a:spLocks noGrp="1"/>
          </p:cNvSpPr>
          <p:nvPr>
            <p:ph type="body" sz="quarter" idx="32" hasCustomPrompt="1"/>
          </p:nvPr>
        </p:nvSpPr>
        <p:spPr bwMode="gray">
          <a:xfrm>
            <a:off x="6624637" y="2499975"/>
            <a:ext cx="1872000" cy="1872000"/>
          </a:xfrm>
          <a:solidFill>
            <a:srgbClr val="CCE4E1">
              <a:alpha val="45882"/>
            </a:srgbClr>
          </a:solidFill>
        </p:spPr>
        <p:txBody>
          <a:bodyPr/>
          <a:lstStyle>
            <a:lvl1pPr>
              <a:lnSpc>
                <a:spcPct val="100000"/>
              </a:lnSpc>
              <a:spcBef>
                <a:spcPts val="0"/>
              </a:spcBef>
              <a:spcAft>
                <a:spcPts val="0"/>
              </a:spcAft>
              <a:defRPr sz="100" b="0">
                <a:solidFill>
                  <a:schemeClr val="bg1">
                    <a:alpha val="0"/>
                  </a:schemeClr>
                </a:solidFill>
              </a:defRPr>
            </a:lvl1pPr>
            <a:lvl2pPr marL="0" indent="0">
              <a:lnSpc>
                <a:spcPct val="100000"/>
              </a:lnSpc>
              <a:buNone/>
              <a:defRPr sz="1400">
                <a:solidFill>
                  <a:schemeClr val="bg1"/>
                </a:solidFill>
              </a:defRPr>
            </a:lvl2pPr>
          </a:lstStyle>
          <a:p>
            <a:pPr lvl="0"/>
            <a:r>
              <a:rPr lang="en-GB" noProof="0" dirty="0" smtClean="0"/>
              <a:t> </a:t>
            </a:r>
          </a:p>
        </p:txBody>
      </p:sp>
      <p:sp>
        <p:nvSpPr>
          <p:cNvPr id="50" name="Rectangle 49"/>
          <p:cNvSpPr/>
          <p:nvPr userDrawn="1"/>
        </p:nvSpPr>
        <p:spPr bwMode="gray">
          <a:xfrm>
            <a:off x="0" y="4371975"/>
            <a:ext cx="9144000" cy="771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solidFill>
                <a:schemeClr val="tx1"/>
              </a:solidFill>
            </a:endParaRPr>
          </a:p>
        </p:txBody>
      </p:sp>
      <p:sp>
        <p:nvSpPr>
          <p:cNvPr id="11" name="Espace réservé de la date 10"/>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346F7D52-092C-4A26-9CEB-2FAC31981B9D}" type="datetime1">
              <a:rPr lang="en-GB"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a:solidFill>
                  <a:schemeClr val="bg1">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0" y="4984750"/>
            <a:ext cx="468313" cy="158750"/>
          </a:xfrm>
        </p:spPr>
        <p:txBody>
          <a:bodyPr/>
          <a:lstStyle>
            <a:lvl1pPr>
              <a:defRPr sz="100">
                <a:solidFill>
                  <a:schemeClr val="bg1">
                    <a:alpha val="0"/>
                  </a:schemeClr>
                </a:solidFill>
              </a:defRPr>
            </a:lvl1pPr>
          </a:lstStyle>
          <a:p>
            <a:endParaRPr lang="en-GB" noProof="0" dirty="0"/>
          </a:p>
        </p:txBody>
      </p:sp>
      <p:sp>
        <p:nvSpPr>
          <p:cNvPr id="29" name="Espace réservé du texte 5"/>
          <p:cNvSpPr>
            <a:spLocks noGrp="1"/>
          </p:cNvSpPr>
          <p:nvPr>
            <p:ph type="body" sz="quarter" idx="15" hasCustomPrompt="1"/>
          </p:nvPr>
        </p:nvSpPr>
        <p:spPr bwMode="gray">
          <a:xfrm>
            <a:off x="3325362" y="0"/>
            <a:ext cx="612000" cy="612000"/>
          </a:xfrm>
          <a:solidFill>
            <a:schemeClr val="accent5"/>
          </a:solidFill>
        </p:spPr>
        <p:txBody>
          <a:bodyPr anchor="ctr" anchorCtr="0"/>
          <a:lstStyle>
            <a:lvl1pPr marL="0" indent="0" algn="ctr">
              <a:lnSpc>
                <a:spcPct val="100000"/>
              </a:lnSpc>
              <a:spcBef>
                <a:spcPts val="0"/>
              </a:spcBef>
              <a:spcAft>
                <a:spcPts val="0"/>
              </a:spcAft>
              <a:buNone/>
              <a:defRPr sz="1600" b="1">
                <a:solidFill>
                  <a:schemeClr val="bg1"/>
                </a:solidFill>
              </a:defRPr>
            </a:lvl1pPr>
            <a:lvl2pPr marL="0" indent="0" algn="ctr">
              <a:lnSpc>
                <a:spcPct val="100000"/>
              </a:lnSpc>
              <a:spcBef>
                <a:spcPts val="0"/>
              </a:spcBef>
              <a:buNone/>
              <a:defRPr sz="500" b="1">
                <a:solidFill>
                  <a:schemeClr val="bg1"/>
                </a:solidFill>
              </a:defRPr>
            </a:lvl2pPr>
          </a:lstStyle>
          <a:p>
            <a:pPr lvl="0"/>
            <a:r>
              <a:rPr lang="en-GB" noProof="0" dirty="0" smtClean="0"/>
              <a:t>000</a:t>
            </a:r>
          </a:p>
          <a:p>
            <a:pPr lvl="1"/>
            <a:r>
              <a:rPr lang="en-GB" noProof="0" dirty="0" smtClean="0"/>
              <a:t>Text</a:t>
            </a:r>
          </a:p>
        </p:txBody>
      </p:sp>
      <p:sp>
        <p:nvSpPr>
          <p:cNvPr id="30" name="Espace réservé du texte 5"/>
          <p:cNvSpPr>
            <a:spLocks noGrp="1"/>
          </p:cNvSpPr>
          <p:nvPr>
            <p:ph type="body" sz="quarter" idx="16" hasCustomPrompt="1"/>
          </p:nvPr>
        </p:nvSpPr>
        <p:spPr bwMode="gray">
          <a:xfrm>
            <a:off x="3325362" y="702000"/>
            <a:ext cx="612000" cy="612000"/>
          </a:xfrm>
          <a:solidFill>
            <a:schemeClr val="accent1"/>
          </a:solidFill>
        </p:spPr>
        <p:txBody>
          <a:bodyPr anchor="ctr" anchorCtr="0"/>
          <a:lstStyle>
            <a:lvl1pPr marL="0" indent="0" algn="ctr">
              <a:lnSpc>
                <a:spcPct val="100000"/>
              </a:lnSpc>
              <a:spcBef>
                <a:spcPts val="0"/>
              </a:spcBef>
              <a:spcAft>
                <a:spcPts val="0"/>
              </a:spcAft>
              <a:buNone/>
              <a:defRPr sz="1600" b="1">
                <a:solidFill>
                  <a:schemeClr val="bg1"/>
                </a:solidFill>
              </a:defRPr>
            </a:lvl1pPr>
            <a:lvl2pPr marL="0" indent="0" algn="ctr">
              <a:lnSpc>
                <a:spcPct val="100000"/>
              </a:lnSpc>
              <a:spcBef>
                <a:spcPts val="0"/>
              </a:spcBef>
              <a:buNone/>
              <a:defRPr sz="500" b="1">
                <a:solidFill>
                  <a:schemeClr val="bg1"/>
                </a:solidFill>
              </a:defRPr>
            </a:lvl2pPr>
          </a:lstStyle>
          <a:p>
            <a:pPr lvl="0"/>
            <a:r>
              <a:rPr lang="en-GB" noProof="0" dirty="0" smtClean="0"/>
              <a:t>000</a:t>
            </a:r>
          </a:p>
          <a:p>
            <a:pPr lvl="1"/>
            <a:r>
              <a:rPr lang="en-GB" noProof="0" dirty="0" smtClean="0"/>
              <a:t>Text</a:t>
            </a:r>
          </a:p>
        </p:txBody>
      </p:sp>
      <p:sp>
        <p:nvSpPr>
          <p:cNvPr id="31" name="Espace réservé du texte 5"/>
          <p:cNvSpPr>
            <a:spLocks noGrp="1"/>
          </p:cNvSpPr>
          <p:nvPr>
            <p:ph type="body" sz="quarter" idx="17" hasCustomPrompt="1"/>
          </p:nvPr>
        </p:nvSpPr>
        <p:spPr bwMode="gray">
          <a:xfrm>
            <a:off x="3325362" y="1404000"/>
            <a:ext cx="612000" cy="612000"/>
          </a:xfrm>
          <a:solidFill>
            <a:schemeClr val="accent3"/>
          </a:solidFill>
        </p:spPr>
        <p:txBody>
          <a:bodyPr anchor="ctr" anchorCtr="0"/>
          <a:lstStyle>
            <a:lvl1pPr marL="0" indent="0" algn="ctr">
              <a:lnSpc>
                <a:spcPct val="100000"/>
              </a:lnSpc>
              <a:spcBef>
                <a:spcPts val="0"/>
              </a:spcBef>
              <a:spcAft>
                <a:spcPts val="0"/>
              </a:spcAft>
              <a:buNone/>
              <a:defRPr sz="500" b="1">
                <a:solidFill>
                  <a:schemeClr val="bg1"/>
                </a:solidFill>
              </a:defRPr>
            </a:lvl1pPr>
            <a:lvl2pPr marL="0" indent="0" algn="ctr">
              <a:lnSpc>
                <a:spcPct val="100000"/>
              </a:lnSpc>
              <a:spcBef>
                <a:spcPts val="0"/>
              </a:spcBef>
              <a:buNone/>
              <a:defRPr sz="1600" b="1">
                <a:solidFill>
                  <a:schemeClr val="bg1"/>
                </a:solidFill>
              </a:defRPr>
            </a:lvl2pPr>
          </a:lstStyle>
          <a:p>
            <a:pPr lvl="0"/>
            <a:r>
              <a:rPr lang="en-GB" noProof="0" dirty="0" smtClean="0"/>
              <a:t>Text</a:t>
            </a:r>
          </a:p>
          <a:p>
            <a:pPr lvl="1"/>
            <a:r>
              <a:rPr lang="en-GB" noProof="0" dirty="0" smtClean="0"/>
              <a:t>YYYY</a:t>
            </a:r>
          </a:p>
        </p:txBody>
      </p:sp>
      <p:sp>
        <p:nvSpPr>
          <p:cNvPr id="33" name="Espace réservé du texte 5"/>
          <p:cNvSpPr>
            <a:spLocks noGrp="1"/>
          </p:cNvSpPr>
          <p:nvPr>
            <p:ph type="body" sz="quarter" idx="19" hasCustomPrompt="1"/>
          </p:nvPr>
        </p:nvSpPr>
        <p:spPr bwMode="gray">
          <a:xfrm>
            <a:off x="1483677" y="2191816"/>
            <a:ext cx="684000" cy="288000"/>
          </a:xfrm>
          <a:prstGeom prst="triangle">
            <a:avLst/>
          </a:prstGeom>
          <a:solidFill>
            <a:schemeClr val="bg1"/>
          </a:solidFill>
        </p:spPr>
        <p:txBody>
          <a:bodyPr anchor="ctr" anchorCtr="0"/>
          <a:lstStyle>
            <a:lvl1pPr algn="ctr">
              <a:lnSpc>
                <a:spcPct val="100000"/>
              </a:lnSpc>
              <a:spcBef>
                <a:spcPts val="0"/>
              </a:spcBef>
              <a:spcAft>
                <a:spcPts val="0"/>
              </a:spcAft>
              <a:defRPr sz="100" b="0">
                <a:solidFill>
                  <a:schemeClr val="bg1">
                    <a:alpha val="0"/>
                  </a:schemeClr>
                </a:solidFill>
              </a:defRPr>
            </a:lvl1pPr>
            <a:lvl2pPr marL="0" indent="0" algn="ctr">
              <a:lnSpc>
                <a:spcPct val="100000"/>
              </a:lnSpc>
              <a:buNone/>
              <a:defRPr sz="500" b="1"/>
            </a:lvl2pPr>
          </a:lstStyle>
          <a:p>
            <a:pPr lvl="0"/>
            <a:r>
              <a:rPr lang="en-GB" noProof="0" dirty="0" smtClean="0"/>
              <a:t> </a:t>
            </a:r>
          </a:p>
        </p:txBody>
      </p:sp>
      <p:sp>
        <p:nvSpPr>
          <p:cNvPr id="36" name="Espace réservé du texte 5"/>
          <p:cNvSpPr>
            <a:spLocks noGrp="1"/>
          </p:cNvSpPr>
          <p:nvPr>
            <p:ph type="body" sz="quarter" idx="21" hasCustomPrompt="1"/>
          </p:nvPr>
        </p:nvSpPr>
        <p:spPr bwMode="gray">
          <a:xfrm>
            <a:off x="647363" y="4371975"/>
            <a:ext cx="1872000" cy="771525"/>
          </a:xfrm>
        </p:spPr>
        <p:txBody>
          <a:bodyPr lIns="72000" tIns="108000"/>
          <a:lstStyle>
            <a:lvl1pPr marL="0" indent="0">
              <a:lnSpc>
                <a:spcPct val="100000"/>
              </a:lnSpc>
              <a:spcBef>
                <a:spcPts val="0"/>
              </a:spcBef>
              <a:spcAft>
                <a:spcPts val="0"/>
              </a:spcAft>
              <a:buNone/>
              <a:defRPr sz="800" b="1">
                <a:solidFill>
                  <a:schemeClr val="bg1"/>
                </a:solidFill>
              </a:defRPr>
            </a:lvl1pPr>
            <a:lvl2pPr marL="0" indent="0">
              <a:lnSpc>
                <a:spcPct val="100000"/>
              </a:lnSpc>
              <a:spcBef>
                <a:spcPts val="0"/>
              </a:spcBef>
              <a:buNone/>
              <a:defRPr sz="800">
                <a:solidFill>
                  <a:schemeClr val="bg1"/>
                </a:solidFill>
              </a:defRPr>
            </a:lvl2pPr>
          </a:lstStyle>
          <a:p>
            <a:pPr lvl="0"/>
            <a:r>
              <a:rPr lang="en-GB" noProof="0" dirty="0" smtClean="0"/>
              <a:t>Text level 1</a:t>
            </a:r>
          </a:p>
          <a:p>
            <a:pPr lvl="1"/>
            <a:r>
              <a:rPr lang="en-GB" noProof="0" dirty="0" smtClean="0"/>
              <a:t>Text level 2</a:t>
            </a:r>
          </a:p>
        </p:txBody>
      </p:sp>
      <p:sp>
        <p:nvSpPr>
          <p:cNvPr id="43" name="Espace réservé pour une image  34"/>
          <p:cNvSpPr>
            <a:spLocks noGrp="1"/>
          </p:cNvSpPr>
          <p:nvPr>
            <p:ph type="pic" sz="quarter" idx="22" hasCustomPrompt="1"/>
          </p:nvPr>
        </p:nvSpPr>
        <p:spPr bwMode="gray">
          <a:xfrm>
            <a:off x="2640012" y="2499975"/>
            <a:ext cx="1871663" cy="1872000"/>
          </a:xfrm>
        </p:spPr>
        <p:txBody>
          <a:bodyPr tIns="1080000" anchor="ctr" anchorCtr="0"/>
          <a:lstStyle>
            <a:lvl1pPr marL="0" marR="0" indent="0" algn="ctr" defTabSz="914400" rtl="0" eaLnBrk="1" fontAlgn="auto" latinLnBrk="0" hangingPunct="1">
              <a:lnSpc>
                <a:spcPct val="110000"/>
              </a:lnSpc>
              <a:spcBef>
                <a:spcPts val="300"/>
              </a:spcBef>
              <a:spcAft>
                <a:spcPts val="300"/>
              </a:spcAft>
              <a:buClrTx/>
              <a:buSzPct val="25000"/>
              <a:buFont typeface="Arial" panose="020B0604020202020204" pitchFamily="34" charset="0"/>
              <a:buNone/>
              <a:tabLst/>
              <a:defRPr sz="900">
                <a:solidFill>
                  <a:schemeClr val="tx1"/>
                </a:solidFill>
              </a:defRPr>
            </a:lvl1pPr>
          </a:lstStyle>
          <a:p>
            <a:r>
              <a:rPr lang="en-GB" noProof="0" dirty="0" smtClean="0"/>
              <a:t>Select the icon to insert a picture then place the visual into background position (Right click with the mouse / Send to back)</a:t>
            </a:r>
          </a:p>
        </p:txBody>
      </p:sp>
      <p:sp>
        <p:nvSpPr>
          <p:cNvPr id="44" name="Espace réservé du texte 5"/>
          <p:cNvSpPr>
            <a:spLocks noGrp="1"/>
          </p:cNvSpPr>
          <p:nvPr>
            <p:ph type="body" sz="quarter" idx="23" hasCustomPrompt="1"/>
          </p:nvPr>
        </p:nvSpPr>
        <p:spPr bwMode="gray">
          <a:xfrm>
            <a:off x="2639675" y="4371975"/>
            <a:ext cx="1872000" cy="771525"/>
          </a:xfrm>
        </p:spPr>
        <p:txBody>
          <a:bodyPr lIns="72000" tIns="108000"/>
          <a:lstStyle>
            <a:lvl1pPr marL="0" indent="0">
              <a:lnSpc>
                <a:spcPct val="100000"/>
              </a:lnSpc>
              <a:spcBef>
                <a:spcPts val="0"/>
              </a:spcBef>
              <a:spcAft>
                <a:spcPts val="0"/>
              </a:spcAft>
              <a:buNone/>
              <a:defRPr sz="800" b="1">
                <a:solidFill>
                  <a:schemeClr val="bg1"/>
                </a:solidFill>
              </a:defRPr>
            </a:lvl1pPr>
            <a:lvl2pPr marL="0" indent="0">
              <a:lnSpc>
                <a:spcPct val="100000"/>
              </a:lnSpc>
              <a:spcBef>
                <a:spcPts val="0"/>
              </a:spcBef>
              <a:buNone/>
              <a:defRPr sz="800">
                <a:solidFill>
                  <a:schemeClr val="bg1"/>
                </a:solidFill>
              </a:defRPr>
            </a:lvl2pPr>
          </a:lstStyle>
          <a:p>
            <a:pPr lvl="0"/>
            <a:r>
              <a:rPr lang="en-GB" noProof="0" dirty="0" smtClean="0"/>
              <a:t>Text level 1</a:t>
            </a:r>
          </a:p>
          <a:p>
            <a:pPr lvl="1"/>
            <a:r>
              <a:rPr lang="en-GB" noProof="0" dirty="0" smtClean="0"/>
              <a:t>Text level 2</a:t>
            </a:r>
          </a:p>
        </p:txBody>
      </p:sp>
      <p:sp>
        <p:nvSpPr>
          <p:cNvPr id="45" name="Espace réservé pour une image  34"/>
          <p:cNvSpPr>
            <a:spLocks noGrp="1"/>
          </p:cNvSpPr>
          <p:nvPr>
            <p:ph type="pic" sz="quarter" idx="24" hasCustomPrompt="1"/>
          </p:nvPr>
        </p:nvSpPr>
        <p:spPr bwMode="gray">
          <a:xfrm>
            <a:off x="4632324" y="2499975"/>
            <a:ext cx="1871663" cy="1872000"/>
          </a:xfrm>
        </p:spPr>
        <p:txBody>
          <a:bodyPr tIns="1080000" anchor="ctr" anchorCtr="0"/>
          <a:lstStyle>
            <a:lvl1pPr marL="0" marR="0" indent="0" algn="ctr" defTabSz="914400" rtl="0" eaLnBrk="1" fontAlgn="auto" latinLnBrk="0" hangingPunct="1">
              <a:lnSpc>
                <a:spcPct val="110000"/>
              </a:lnSpc>
              <a:spcBef>
                <a:spcPts val="300"/>
              </a:spcBef>
              <a:spcAft>
                <a:spcPts val="300"/>
              </a:spcAft>
              <a:buClrTx/>
              <a:buSzPct val="25000"/>
              <a:buFont typeface="Arial" panose="020B0604020202020204" pitchFamily="34" charset="0"/>
              <a:buNone/>
              <a:tabLst/>
              <a:defRPr sz="900">
                <a:solidFill>
                  <a:schemeClr val="tx1"/>
                </a:solidFill>
              </a:defRPr>
            </a:lvl1pPr>
          </a:lstStyle>
          <a:p>
            <a:r>
              <a:rPr lang="en-GB" noProof="0" dirty="0" smtClean="0"/>
              <a:t>Select the icon to insert a picture then place the visual into background position (Right click with the mouse / Send to back)</a:t>
            </a:r>
          </a:p>
        </p:txBody>
      </p:sp>
      <p:sp>
        <p:nvSpPr>
          <p:cNvPr id="46" name="Espace réservé du texte 5"/>
          <p:cNvSpPr>
            <a:spLocks noGrp="1"/>
          </p:cNvSpPr>
          <p:nvPr>
            <p:ph type="body" sz="quarter" idx="25" hasCustomPrompt="1"/>
          </p:nvPr>
        </p:nvSpPr>
        <p:spPr bwMode="gray">
          <a:xfrm>
            <a:off x="4631987" y="4371975"/>
            <a:ext cx="1872000" cy="771525"/>
          </a:xfrm>
        </p:spPr>
        <p:txBody>
          <a:bodyPr lIns="72000" tIns="108000"/>
          <a:lstStyle>
            <a:lvl1pPr marL="0" indent="0">
              <a:lnSpc>
                <a:spcPct val="100000"/>
              </a:lnSpc>
              <a:spcBef>
                <a:spcPts val="0"/>
              </a:spcBef>
              <a:spcAft>
                <a:spcPts val="0"/>
              </a:spcAft>
              <a:buNone/>
              <a:defRPr sz="800" b="1">
                <a:solidFill>
                  <a:schemeClr val="bg1"/>
                </a:solidFill>
              </a:defRPr>
            </a:lvl1pPr>
            <a:lvl2pPr marL="0" indent="0">
              <a:lnSpc>
                <a:spcPct val="100000"/>
              </a:lnSpc>
              <a:spcBef>
                <a:spcPts val="0"/>
              </a:spcBef>
              <a:buNone/>
              <a:defRPr sz="800">
                <a:solidFill>
                  <a:schemeClr val="bg1"/>
                </a:solidFill>
              </a:defRPr>
            </a:lvl2pPr>
          </a:lstStyle>
          <a:p>
            <a:pPr lvl="0"/>
            <a:r>
              <a:rPr lang="en-GB" noProof="0" dirty="0" smtClean="0"/>
              <a:t>Text level 1</a:t>
            </a:r>
          </a:p>
          <a:p>
            <a:pPr lvl="1"/>
            <a:r>
              <a:rPr lang="en-GB" noProof="0" dirty="0" smtClean="0"/>
              <a:t>Text level 2</a:t>
            </a:r>
          </a:p>
        </p:txBody>
      </p:sp>
      <p:sp>
        <p:nvSpPr>
          <p:cNvPr id="47" name="Espace réservé pour une image  34"/>
          <p:cNvSpPr>
            <a:spLocks noGrp="1"/>
          </p:cNvSpPr>
          <p:nvPr>
            <p:ph type="pic" sz="quarter" idx="26" hasCustomPrompt="1"/>
          </p:nvPr>
        </p:nvSpPr>
        <p:spPr bwMode="gray">
          <a:xfrm>
            <a:off x="6624637" y="2499975"/>
            <a:ext cx="1871663" cy="1872000"/>
          </a:xfrm>
        </p:spPr>
        <p:txBody>
          <a:bodyPr tIns="1080000" anchor="ctr" anchorCtr="0"/>
          <a:lstStyle>
            <a:lvl1pPr marL="0" marR="0" indent="0" algn="ctr" defTabSz="914400" rtl="0" eaLnBrk="1" fontAlgn="auto" latinLnBrk="0" hangingPunct="1">
              <a:lnSpc>
                <a:spcPct val="110000"/>
              </a:lnSpc>
              <a:spcBef>
                <a:spcPts val="300"/>
              </a:spcBef>
              <a:spcAft>
                <a:spcPts val="300"/>
              </a:spcAft>
              <a:buClrTx/>
              <a:buSzPct val="25000"/>
              <a:buFont typeface="Arial" panose="020B0604020202020204" pitchFamily="34" charset="0"/>
              <a:buNone/>
              <a:tabLst/>
              <a:defRPr sz="900">
                <a:solidFill>
                  <a:schemeClr val="tx1"/>
                </a:solidFill>
              </a:defRPr>
            </a:lvl1pPr>
          </a:lstStyle>
          <a:p>
            <a:r>
              <a:rPr lang="en-GB" noProof="0" dirty="0" smtClean="0"/>
              <a:t>Select the icon to insert a picture then place the visual into background position (Right click with the mouse / Send to back)</a:t>
            </a:r>
          </a:p>
        </p:txBody>
      </p:sp>
      <p:sp>
        <p:nvSpPr>
          <p:cNvPr id="48" name="Espace réservé du texte 5"/>
          <p:cNvSpPr>
            <a:spLocks noGrp="1"/>
          </p:cNvSpPr>
          <p:nvPr>
            <p:ph type="body" sz="quarter" idx="27" hasCustomPrompt="1"/>
          </p:nvPr>
        </p:nvSpPr>
        <p:spPr bwMode="gray">
          <a:xfrm>
            <a:off x="6624300" y="4371975"/>
            <a:ext cx="1872000" cy="771525"/>
          </a:xfrm>
        </p:spPr>
        <p:txBody>
          <a:bodyPr lIns="72000" tIns="108000"/>
          <a:lstStyle>
            <a:lvl1pPr marL="0" indent="0">
              <a:lnSpc>
                <a:spcPct val="100000"/>
              </a:lnSpc>
              <a:spcBef>
                <a:spcPts val="0"/>
              </a:spcBef>
              <a:spcAft>
                <a:spcPts val="0"/>
              </a:spcAft>
              <a:buNone/>
              <a:defRPr sz="800" b="1">
                <a:solidFill>
                  <a:schemeClr val="bg1"/>
                </a:solidFill>
              </a:defRPr>
            </a:lvl1pPr>
            <a:lvl2pPr marL="0" indent="0">
              <a:lnSpc>
                <a:spcPct val="100000"/>
              </a:lnSpc>
              <a:spcBef>
                <a:spcPts val="0"/>
              </a:spcBef>
              <a:buNone/>
              <a:defRPr sz="800">
                <a:solidFill>
                  <a:schemeClr val="bg1"/>
                </a:solidFill>
              </a:defRPr>
            </a:lvl2pPr>
          </a:lstStyle>
          <a:p>
            <a:pPr lvl="0"/>
            <a:r>
              <a:rPr lang="en-GB" noProof="0" dirty="0" smtClean="0"/>
              <a:t>Text level 1</a:t>
            </a:r>
          </a:p>
          <a:p>
            <a:pPr lvl="1"/>
            <a:r>
              <a:rPr lang="en-GB" noProof="0" dirty="0" smtClean="0"/>
              <a:t>Text level 2</a:t>
            </a:r>
          </a:p>
        </p:txBody>
      </p:sp>
      <p:sp>
        <p:nvSpPr>
          <p:cNvPr id="6" name="Espace réservé du texte 5"/>
          <p:cNvSpPr>
            <a:spLocks noGrp="1"/>
          </p:cNvSpPr>
          <p:nvPr>
            <p:ph type="body" sz="quarter" idx="13" hasCustomPrompt="1"/>
          </p:nvPr>
        </p:nvSpPr>
        <p:spPr bwMode="gray">
          <a:xfrm>
            <a:off x="647699" y="231775"/>
            <a:ext cx="2555875" cy="792164"/>
          </a:xfrm>
        </p:spPr>
        <p:txBody>
          <a:bodyPr/>
          <a:lstStyle>
            <a:lvl1pPr marL="0" indent="0">
              <a:lnSpc>
                <a:spcPct val="100000"/>
              </a:lnSpc>
              <a:spcBef>
                <a:spcPts val="0"/>
              </a:spcBef>
              <a:spcAft>
                <a:spcPts val="0"/>
              </a:spcAft>
              <a:buFont typeface="Arial" panose="020B0604020202020204" pitchFamily="34" charset="0"/>
              <a:buNone/>
              <a:defRPr sz="1600" b="1">
                <a:solidFill>
                  <a:schemeClr val="bg1"/>
                </a:solidFill>
              </a:defRPr>
            </a:lvl1pPr>
            <a:lvl2pPr marL="0" indent="0">
              <a:lnSpc>
                <a:spcPct val="100000"/>
              </a:lnSpc>
              <a:spcBef>
                <a:spcPts val="0"/>
              </a:spcBef>
              <a:buFont typeface="Arial" panose="020B0604020202020204" pitchFamily="34" charset="0"/>
              <a:buNone/>
              <a:defRPr sz="1400">
                <a:solidFill>
                  <a:schemeClr val="bg1"/>
                </a:solidFill>
              </a:defRPr>
            </a:lvl2pPr>
          </a:lstStyle>
          <a:p>
            <a:pPr lvl="0"/>
            <a:r>
              <a:rPr lang="en-GB" noProof="0" dirty="0" smtClean="0"/>
              <a:t>Text level 1</a:t>
            </a:r>
          </a:p>
          <a:p>
            <a:pPr lvl="1"/>
            <a:r>
              <a:rPr lang="en-GB" noProof="0" dirty="0" smtClean="0"/>
              <a:t>Text level 2</a:t>
            </a:r>
          </a:p>
        </p:txBody>
      </p:sp>
      <p:sp>
        <p:nvSpPr>
          <p:cNvPr id="14" name="Espace réservé du texte 5"/>
          <p:cNvSpPr>
            <a:spLocks noGrp="1"/>
          </p:cNvSpPr>
          <p:nvPr>
            <p:ph type="body" sz="quarter" idx="14" hasCustomPrompt="1"/>
          </p:nvPr>
        </p:nvSpPr>
        <p:spPr bwMode="gray">
          <a:xfrm>
            <a:off x="647700" y="1022454"/>
            <a:ext cx="2555875" cy="973231"/>
          </a:xfrm>
        </p:spPr>
        <p:txBody>
          <a:bodyPr anchor="ctr" anchorCtr="0"/>
          <a:lstStyle>
            <a:lvl1pPr marL="0" indent="0">
              <a:lnSpc>
                <a:spcPct val="100000"/>
              </a:lnSpc>
              <a:spcBef>
                <a:spcPts val="0"/>
              </a:spcBef>
              <a:spcAft>
                <a:spcPts val="0"/>
              </a:spcAft>
              <a:buFont typeface="Arial" panose="020B0604020202020204" pitchFamily="34" charset="0"/>
              <a:buNone/>
              <a:defRPr sz="1200" b="0">
                <a:solidFill>
                  <a:schemeClr val="bg1"/>
                </a:solidFill>
              </a:defRPr>
            </a:lvl1pPr>
            <a:lvl2pPr marL="0" indent="0">
              <a:lnSpc>
                <a:spcPct val="100000"/>
              </a:lnSpc>
              <a:buNone/>
              <a:defRPr sz="1400"/>
            </a:lvl2pPr>
          </a:lstStyle>
          <a:p>
            <a:pPr lvl="0"/>
            <a:r>
              <a:rPr lang="en-GB" noProof="0" dirty="0" smtClean="0"/>
              <a:t>Text level 1</a:t>
            </a:r>
          </a:p>
        </p:txBody>
      </p:sp>
    </p:spTree>
    <p:extLst>
      <p:ext uri="{BB962C8B-B14F-4D97-AF65-F5344CB8AC3E}">
        <p14:creationId xmlns:p14="http://schemas.microsoft.com/office/powerpoint/2010/main" val="39439372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4" name="Espace réservé du texte 5"/>
          <p:cNvSpPr>
            <a:spLocks noGrp="1"/>
          </p:cNvSpPr>
          <p:nvPr>
            <p:ph type="body" sz="quarter" idx="29" hasCustomPrompt="1"/>
          </p:nvPr>
        </p:nvSpPr>
        <p:spPr bwMode="gray">
          <a:xfrm>
            <a:off x="425" y="0"/>
            <a:ext cx="5940000" cy="5144400"/>
          </a:xfrm>
          <a:solidFill>
            <a:srgbClr val="CCE4E1">
              <a:alpha val="45882"/>
            </a:srgbClr>
          </a:solidFill>
        </p:spPr>
        <p:txBody>
          <a:bodyPr/>
          <a:lstStyle>
            <a:lvl1pPr>
              <a:lnSpc>
                <a:spcPct val="100000"/>
              </a:lnSpc>
              <a:spcBef>
                <a:spcPts val="0"/>
              </a:spcBef>
              <a:spcAft>
                <a:spcPts val="0"/>
              </a:spcAft>
              <a:defRPr sz="100" b="0">
                <a:solidFill>
                  <a:schemeClr val="bg1">
                    <a:alpha val="0"/>
                  </a:schemeClr>
                </a:solidFill>
              </a:defRPr>
            </a:lvl1pPr>
            <a:lvl2pPr marL="0" indent="0">
              <a:lnSpc>
                <a:spcPct val="100000"/>
              </a:lnSpc>
              <a:buNone/>
              <a:defRPr sz="1400">
                <a:solidFill>
                  <a:schemeClr val="bg1"/>
                </a:solidFill>
              </a:defRPr>
            </a:lvl2pPr>
          </a:lstStyle>
          <a:p>
            <a:pPr lvl="0"/>
            <a:r>
              <a:rPr lang="en-GB" noProof="0" dirty="0" smtClean="0"/>
              <a:t> </a:t>
            </a:r>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963290" y="927507"/>
            <a:ext cx="2160000" cy="2160000"/>
          </a:xfrm>
          <a:prstGeom prst="rect">
            <a:avLst/>
          </a:prstGeom>
        </p:spPr>
      </p:pic>
      <p:sp>
        <p:nvSpPr>
          <p:cNvPr id="10" name="Espace réservé pour une image  34"/>
          <p:cNvSpPr>
            <a:spLocks noGrp="1"/>
          </p:cNvSpPr>
          <p:nvPr>
            <p:ph type="pic" sz="quarter" idx="20" hasCustomPrompt="1"/>
          </p:nvPr>
        </p:nvSpPr>
        <p:spPr bwMode="gray">
          <a:xfrm>
            <a:off x="0" y="0"/>
            <a:ext cx="5940425" cy="5143500"/>
          </a:xfrm>
        </p:spPr>
        <p:txBody>
          <a:bodyPr tIns="648000" anchor="ctr" anchorCtr="0"/>
          <a:lstStyle>
            <a:lvl1pPr marL="0" indent="0" algn="ctr">
              <a:buNone/>
              <a:defRPr/>
            </a:lvl1pPr>
          </a:lstStyle>
          <a:p>
            <a:r>
              <a:rPr lang="en-GB" noProof="0" dirty="0" smtClean="0"/>
              <a:t>Select the icon to insert a picture then place the visual into background position (Right click with the mouse / Send to back)</a:t>
            </a:r>
          </a:p>
        </p:txBody>
      </p:sp>
      <p:sp>
        <p:nvSpPr>
          <p:cNvPr id="11" name="Espace réservé de la date 10"/>
          <p:cNvSpPr>
            <a:spLocks noGrp="1"/>
          </p:cNvSpPr>
          <p:nvPr>
            <p:ph type="dt" sz="half" idx="10"/>
          </p:nvPr>
        </p:nvSpPr>
        <p:spPr bwMode="gray">
          <a:xfrm>
            <a:off x="0" y="4984749"/>
            <a:ext cx="468313" cy="158751"/>
          </a:xfrm>
        </p:spPr>
        <p:txBody>
          <a:bodyPr/>
          <a:lstStyle/>
          <a:p>
            <a:fld id="{2BA5A797-578E-4931-B6F6-05CAC2CC5E39}" type="datetime1">
              <a:rPr lang="en-GB"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a:solidFill>
                  <a:schemeClr val="accent3">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0" y="4984750"/>
            <a:ext cx="468313" cy="158750"/>
          </a:xfrm>
        </p:spPr>
        <p:txBody>
          <a:bodyPr/>
          <a:lstStyle>
            <a:lvl1pPr>
              <a:defRPr sz="100">
                <a:solidFill>
                  <a:schemeClr val="accent3">
                    <a:alpha val="0"/>
                  </a:schemeClr>
                </a:solidFill>
              </a:defRPr>
            </a:lvl1pPr>
          </a:lstStyle>
          <a:p>
            <a:endParaRPr lang="en-GB" noProof="0" dirty="0"/>
          </a:p>
        </p:txBody>
      </p:sp>
      <p:sp>
        <p:nvSpPr>
          <p:cNvPr id="6" name="Espace réservé du texte 5"/>
          <p:cNvSpPr>
            <a:spLocks noGrp="1"/>
          </p:cNvSpPr>
          <p:nvPr>
            <p:ph type="body" sz="quarter" idx="21" hasCustomPrompt="1"/>
          </p:nvPr>
        </p:nvSpPr>
        <p:spPr bwMode="gray">
          <a:xfrm>
            <a:off x="6480175" y="2571750"/>
            <a:ext cx="2195513" cy="2124075"/>
          </a:xfrm>
        </p:spPr>
        <p:txBody>
          <a:bodyPr/>
          <a:lstStyle>
            <a:lvl1pPr marL="0" indent="0">
              <a:lnSpc>
                <a:spcPct val="120000"/>
              </a:lnSpc>
              <a:spcBef>
                <a:spcPts val="0"/>
              </a:spcBef>
              <a:spcAft>
                <a:spcPts val="0"/>
              </a:spcAft>
              <a:buFont typeface="Arial" panose="020B0604020202020204" pitchFamily="34" charset="0"/>
              <a:buNone/>
              <a:defRPr/>
            </a:lvl1pPr>
            <a:lvl2pPr marL="0" indent="0">
              <a:lnSpc>
                <a:spcPct val="120000"/>
              </a:lnSpc>
              <a:spcBef>
                <a:spcPts val="0"/>
              </a:spcBef>
              <a:buFont typeface="Arial" panose="020B0604020202020204" pitchFamily="34" charset="0"/>
              <a:buNone/>
              <a:defRPr sz="900" i="1">
                <a:solidFill>
                  <a:schemeClr val="tx2"/>
                </a:solidFill>
              </a:defRPr>
            </a:lvl2pPr>
            <a:lvl3pPr marL="0" indent="0">
              <a:lnSpc>
                <a:spcPct val="120000"/>
              </a:lnSpc>
              <a:spcBef>
                <a:spcPts val="0"/>
              </a:spcBef>
              <a:buNone/>
              <a:defRPr sz="900"/>
            </a:lvl3pPr>
          </a:lstStyle>
          <a:p>
            <a:pPr lvl="0"/>
            <a:r>
              <a:rPr lang="en-GB" noProof="0" dirty="0" smtClean="0"/>
              <a:t>Text level 1</a:t>
            </a:r>
          </a:p>
          <a:p>
            <a:pPr lvl="1"/>
            <a:r>
              <a:rPr lang="en-GB" noProof="0" dirty="0" smtClean="0"/>
              <a:t>Text level 2</a:t>
            </a:r>
          </a:p>
          <a:p>
            <a:pPr lvl="2"/>
            <a:r>
              <a:rPr lang="en-GB" noProof="0" dirty="0" smtClean="0"/>
              <a:t>Text level 3</a:t>
            </a:r>
          </a:p>
        </p:txBody>
      </p:sp>
    </p:spTree>
    <p:extLst>
      <p:ext uri="{BB962C8B-B14F-4D97-AF65-F5344CB8AC3E}">
        <p14:creationId xmlns:p14="http://schemas.microsoft.com/office/powerpoint/2010/main" val="417944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Text_Layou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68314" y="0"/>
            <a:ext cx="8207374" cy="484188"/>
          </a:xfrm>
        </p:spPr>
        <p:txBody>
          <a:bodyPr/>
          <a:lstStyle>
            <a:lvl1pPr>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E0EF01F7-DD8E-46B7-BE63-24AC3B85AE0F}"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5" name="Espace réservé du texte 4"/>
          <p:cNvSpPr>
            <a:spLocks noGrp="1"/>
          </p:cNvSpPr>
          <p:nvPr>
            <p:ph type="body" sz="quarter" idx="13" hasCustomPrompt="1"/>
          </p:nvPr>
        </p:nvSpPr>
        <p:spPr bwMode="gray">
          <a:xfrm>
            <a:off x="468314" y="484187"/>
            <a:ext cx="8207375" cy="466725"/>
          </a:xfrm>
        </p:spPr>
        <p:txBody>
          <a:bodyPr/>
          <a:lstStyle>
            <a:lvl1pPr marL="0" indent="0">
              <a:lnSpc>
                <a:spcPct val="100000"/>
              </a:lnSpc>
              <a:spcBef>
                <a:spcPts val="0"/>
              </a:spcBef>
              <a:spcAft>
                <a:spcPts val="0"/>
              </a:spcAft>
              <a:buNone/>
              <a:defRPr sz="1400"/>
            </a:lvl1pPr>
          </a:lstStyle>
          <a:p>
            <a:pPr lvl="0"/>
            <a:r>
              <a:rPr lang="en-GB" noProof="0" dirty="0" smtClean="0"/>
              <a:t>Sub-title</a:t>
            </a:r>
          </a:p>
        </p:txBody>
      </p:sp>
      <p:sp>
        <p:nvSpPr>
          <p:cNvPr id="6" name="Espace réservé du contenu 5"/>
          <p:cNvSpPr>
            <a:spLocks noGrp="1"/>
          </p:cNvSpPr>
          <p:nvPr>
            <p:ph sz="quarter" idx="14" hasCustomPrompt="1"/>
          </p:nvPr>
        </p:nvSpPr>
        <p:spPr>
          <a:xfrm>
            <a:off x="468313" y="987425"/>
            <a:ext cx="8207375" cy="3708400"/>
          </a:xfrm>
        </p:spPr>
        <p:txBody>
          <a:body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Tree>
    <p:extLst>
      <p:ext uri="{BB962C8B-B14F-4D97-AF65-F5344CB8AC3E}">
        <p14:creationId xmlns:p14="http://schemas.microsoft.com/office/powerpoint/2010/main" val="21101550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8730" y="-5630"/>
            <a:ext cx="8503057" cy="342900"/>
          </a:xfrm>
        </p:spPr>
        <p:txBody>
          <a:bodyPr tIns="0" rIns="0" bIns="0" anchor="b" anchorCtr="0"/>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hasCustomPrompt="1"/>
          </p:nvPr>
        </p:nvSpPr>
        <p:spPr>
          <a:xfrm>
            <a:off x="418729" y="299760"/>
            <a:ext cx="8506081" cy="285750"/>
          </a:xfrm>
          <a:noFill/>
        </p:spPr>
        <p:txBody>
          <a:bodyPr tIns="0" bIns="0" anchor="t" anchorCtr="0">
            <a:noAutofit/>
          </a:bodyPr>
          <a:lstStyle>
            <a:lvl1pPr marL="0" indent="0">
              <a:buNone/>
              <a:defRPr sz="1350">
                <a:solidFill>
                  <a:srgbClr val="5E6A71"/>
                </a:solidFill>
              </a:defRPr>
            </a:lvl1pPr>
            <a:lvl2pPr>
              <a:defRPr sz="900">
                <a:solidFill>
                  <a:srgbClr val="FF0000"/>
                </a:solidFill>
              </a:defRPr>
            </a:lvl2pPr>
            <a:lvl3pPr>
              <a:defRPr sz="900">
                <a:solidFill>
                  <a:srgbClr val="FF0000"/>
                </a:solidFill>
              </a:defRPr>
            </a:lvl3pPr>
            <a:lvl4pPr>
              <a:defRPr sz="900">
                <a:solidFill>
                  <a:srgbClr val="FF0000"/>
                </a:solidFill>
              </a:defRPr>
            </a:lvl4pPr>
            <a:lvl5pPr>
              <a:defRPr sz="900">
                <a:solidFill>
                  <a:srgbClr val="FF0000"/>
                </a:solidFill>
              </a:defRPr>
            </a:lvl5pPr>
          </a:lstStyle>
          <a:p>
            <a:pPr lvl="0"/>
            <a:r>
              <a:rPr lang="en-US" dirty="0" smtClean="0"/>
              <a:t>Subtitle</a:t>
            </a:r>
            <a:endParaRPr lang="fr-FR" dirty="0"/>
          </a:p>
        </p:txBody>
      </p:sp>
      <p:sp>
        <p:nvSpPr>
          <p:cNvPr id="12" name="Slide Number Placeholder 5"/>
          <p:cNvSpPr>
            <a:spLocks noGrp="1"/>
          </p:cNvSpPr>
          <p:nvPr>
            <p:ph type="sldNum" sz="quarter" idx="12"/>
          </p:nvPr>
        </p:nvSpPr>
        <p:spPr>
          <a:xfrm>
            <a:off x="418729" y="4991101"/>
            <a:ext cx="340702" cy="151132"/>
          </a:xfrm>
          <a:prstGeom prst="rect">
            <a:avLst/>
          </a:prstGeom>
        </p:spPr>
        <p:txBody>
          <a:bodyPr wrap="square" lIns="36000" rIns="36000">
            <a:spAutoFit/>
          </a:bodyPr>
          <a:lstStyle>
            <a:lvl1pPr>
              <a:defRPr sz="675">
                <a:solidFill>
                  <a:srgbClr val="A6AFB4"/>
                </a:solidFill>
              </a:defRPr>
            </a:lvl1pPr>
          </a:lstStyle>
          <a:p>
            <a:fld id="{B6F15528-21DE-4FAA-801E-634DDDAF4B2B}" type="slidenum">
              <a:rPr lang="en-US" smtClean="0"/>
              <a:pPr/>
              <a:t>‹N°›</a:t>
            </a:fld>
            <a:endParaRPr lang="en-US" dirty="0"/>
          </a:p>
        </p:txBody>
      </p:sp>
    </p:spTree>
    <p:extLst>
      <p:ext uri="{BB962C8B-B14F-4D97-AF65-F5344CB8AC3E}">
        <p14:creationId xmlns:p14="http://schemas.microsoft.com/office/powerpoint/2010/main" val="293212357"/>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_A">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4212336"/>
          </a:xfrm>
          <a:prstGeom prst="rect">
            <a:avLst/>
          </a:prstGeom>
        </p:spPr>
      </p:pic>
      <p:sp>
        <p:nvSpPr>
          <p:cNvPr id="2" name="Titre 1"/>
          <p:cNvSpPr>
            <a:spLocks noGrp="1"/>
          </p:cNvSpPr>
          <p:nvPr>
            <p:ph type="ctrTitle" hasCustomPrompt="1"/>
          </p:nvPr>
        </p:nvSpPr>
        <p:spPr bwMode="gray">
          <a:xfrm>
            <a:off x="468313" y="231775"/>
            <a:ext cx="4103687" cy="2160587"/>
          </a:xfrm>
        </p:spPr>
        <p:txBody>
          <a:bodyPr anchor="b" anchorCtr="0"/>
          <a:lstStyle>
            <a:lvl1pPr algn="l">
              <a:lnSpc>
                <a:spcPct val="90000"/>
              </a:lnSpc>
              <a:defRPr sz="2800" b="1">
                <a:solidFill>
                  <a:schemeClr val="tx1"/>
                </a:solidFill>
              </a:defRPr>
            </a:lvl1pPr>
          </a:lstStyle>
          <a:p>
            <a:r>
              <a:rPr lang="en-GB" noProof="0" dirty="0" smtClean="0"/>
              <a:t>Title</a:t>
            </a:r>
            <a:endParaRPr lang="en-GB" noProof="0" dirty="0"/>
          </a:p>
        </p:txBody>
      </p:sp>
      <p:sp>
        <p:nvSpPr>
          <p:cNvPr id="4" name="Espace réservé de la date 3"/>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E43AD9F0-F070-4771-942D-9A85C7111EB1}" type="datetime1">
              <a:rPr lang="fr-FR" noProof="0" smtClean="0"/>
              <a:pPr/>
              <a:t>16/10/2015</a:t>
            </a:fld>
            <a:endParaRPr lang="en-GB" noProof="0" dirty="0"/>
          </a:p>
        </p:txBody>
      </p:sp>
      <p:sp>
        <p:nvSpPr>
          <p:cNvPr id="5" name="Espace réservé du pied de page 4"/>
          <p:cNvSpPr>
            <a:spLocks noGrp="1"/>
          </p:cNvSpPr>
          <p:nvPr>
            <p:ph type="ftr" sz="quarter" idx="11"/>
          </p:nvPr>
        </p:nvSpPr>
        <p:spPr bwMode="gray">
          <a:xfrm>
            <a:off x="0" y="4984750"/>
            <a:ext cx="468313" cy="158750"/>
          </a:xfrm>
        </p:spPr>
        <p:txBody>
          <a:bodyPr/>
          <a:lstStyle>
            <a:lvl1pPr>
              <a:defRPr sz="100">
                <a:solidFill>
                  <a:schemeClr val="bg1">
                    <a:alpha val="0"/>
                  </a:schemeClr>
                </a:solidFill>
              </a:defRPr>
            </a:lvl1pPr>
          </a:lstStyle>
          <a:p>
            <a:endParaRPr lang="en-GB" noProof="0" dirty="0"/>
          </a:p>
        </p:txBody>
      </p:sp>
      <p:sp>
        <p:nvSpPr>
          <p:cNvPr id="6" name="Espace réservé du numéro de diapositive 5"/>
          <p:cNvSpPr>
            <a:spLocks noGrp="1"/>
          </p:cNvSpPr>
          <p:nvPr>
            <p:ph type="sldNum" sz="quarter" idx="12"/>
          </p:nvPr>
        </p:nvSpPr>
        <p:spPr bwMode="gray">
          <a:xfrm>
            <a:off x="0" y="4984750"/>
            <a:ext cx="468313" cy="158750"/>
          </a:xfrm>
        </p:spPr>
        <p:txBody>
          <a:bodyPr/>
          <a:lstStyle>
            <a:lvl1pPr>
              <a:defRPr sz="100">
                <a:solidFill>
                  <a:schemeClr val="bg1">
                    <a:alpha val="0"/>
                  </a:schemeClr>
                </a:solidFill>
              </a:defRPr>
            </a:lvl1pPr>
          </a:lstStyle>
          <a:p>
            <a:fld id="{10C140CD-8AED-46FF-A9A2-77308F3F39AE}" type="slidenum">
              <a:rPr lang="en-GB" noProof="0" smtClean="0"/>
              <a:pPr/>
              <a:t>‹N°›</a:t>
            </a:fld>
            <a:endParaRPr lang="en-GB" noProof="0" dirty="0"/>
          </a:p>
        </p:txBody>
      </p:sp>
      <p:sp>
        <p:nvSpPr>
          <p:cNvPr id="8" name="Espace réservé du texte 7"/>
          <p:cNvSpPr>
            <a:spLocks noGrp="1"/>
          </p:cNvSpPr>
          <p:nvPr>
            <p:ph type="body" sz="quarter" idx="13" hasCustomPrompt="1"/>
          </p:nvPr>
        </p:nvSpPr>
        <p:spPr bwMode="gray">
          <a:xfrm>
            <a:off x="468314" y="2392363"/>
            <a:ext cx="4103686" cy="971475"/>
          </a:xfrm>
        </p:spPr>
        <p:txBody>
          <a:bodyPr/>
          <a:lstStyle>
            <a:lvl1pPr marL="0" indent="0">
              <a:lnSpc>
                <a:spcPct val="100000"/>
              </a:lnSpc>
              <a:spcBef>
                <a:spcPts val="0"/>
              </a:spcBef>
              <a:spcAft>
                <a:spcPts val="0"/>
              </a:spcAft>
              <a:buNone/>
              <a:defRPr sz="1700" b="0">
                <a:solidFill>
                  <a:schemeClr val="tx1"/>
                </a:solidFill>
              </a:defRPr>
            </a:lvl1pPr>
            <a:lvl2pPr marL="0" indent="0">
              <a:lnSpc>
                <a:spcPct val="100000"/>
              </a:lnSpc>
              <a:buNone/>
              <a:defRPr sz="1700">
                <a:solidFill>
                  <a:schemeClr val="bg1"/>
                </a:solidFill>
              </a:defRPr>
            </a:lvl2pPr>
          </a:lstStyle>
          <a:p>
            <a:pPr lvl="0"/>
            <a:r>
              <a:rPr lang="en-GB" noProof="0" dirty="0" smtClean="0"/>
              <a:t>Sub-titles</a:t>
            </a:r>
          </a:p>
        </p:txBody>
      </p:sp>
      <p:sp>
        <p:nvSpPr>
          <p:cNvPr id="7" name="Espace réservé du texte 6"/>
          <p:cNvSpPr>
            <a:spLocks noGrp="1"/>
          </p:cNvSpPr>
          <p:nvPr>
            <p:ph type="body" sz="quarter" idx="14" hasCustomPrompt="1"/>
          </p:nvPr>
        </p:nvSpPr>
        <p:spPr bwMode="gray">
          <a:xfrm>
            <a:off x="468313" y="3363912"/>
            <a:ext cx="4103687" cy="648000"/>
          </a:xfrm>
        </p:spPr>
        <p:txBody>
          <a:bodyPr anchor="t" anchorCtr="0"/>
          <a:lstStyle>
            <a:lvl1pPr marL="0" indent="0">
              <a:lnSpc>
                <a:spcPct val="100000"/>
              </a:lnSpc>
              <a:spcBef>
                <a:spcPts val="0"/>
              </a:spcBef>
              <a:spcAft>
                <a:spcPts val="0"/>
              </a:spcAft>
              <a:buNone/>
              <a:defRPr sz="1000" baseline="0">
                <a:solidFill>
                  <a:schemeClr val="tx1"/>
                </a:solidFill>
              </a:defRPr>
            </a:lvl1pPr>
          </a:lstStyle>
          <a:p>
            <a:pPr lvl="0"/>
            <a:r>
              <a:rPr lang="en-GB" noProof="0" dirty="0" smtClean="0"/>
              <a:t>Month day, YYYY</a:t>
            </a:r>
            <a:br>
              <a:rPr lang="en-GB" noProof="0" dirty="0" smtClean="0"/>
            </a:br>
            <a:r>
              <a:rPr lang="en-GB" noProof="0" dirty="0" smtClean="0"/>
              <a:t>Author: XXXXX XXXXXX</a:t>
            </a:r>
          </a:p>
        </p:txBody>
      </p:sp>
      <p:pic>
        <p:nvPicPr>
          <p:cNvPr id="11" name="Imag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0" y="4313831"/>
            <a:ext cx="9144000" cy="829056"/>
          </a:xfrm>
          <a:prstGeom prst="rect">
            <a:avLst/>
          </a:prstGeom>
        </p:spPr>
      </p:pic>
    </p:spTree>
    <p:extLst>
      <p:ext uri="{BB962C8B-B14F-4D97-AF65-F5344CB8AC3E}">
        <p14:creationId xmlns:p14="http://schemas.microsoft.com/office/powerpoint/2010/main" val="239181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Rectangle 3"/>
          <p:cNvSpPr/>
          <p:nvPr userDrawn="1"/>
        </p:nvSpPr>
        <p:spPr bwMode="gray">
          <a:xfrm>
            <a:off x="0" y="0"/>
            <a:ext cx="9144000" cy="1023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re 1"/>
          <p:cNvSpPr>
            <a:spLocks noGrp="1"/>
          </p:cNvSpPr>
          <p:nvPr>
            <p:ph type="title" hasCustomPrompt="1"/>
          </p:nvPr>
        </p:nvSpPr>
        <p:spPr bwMode="gray">
          <a:xfrm>
            <a:off x="468314" y="231774"/>
            <a:ext cx="8207374" cy="792163"/>
          </a:xfrm>
        </p:spPr>
        <p:txBody>
          <a:bodyPr anchor="t" anchorCtr="0"/>
          <a:lstStyle>
            <a:lvl1pPr>
              <a:lnSpc>
                <a:spcPct val="90000"/>
              </a:lnSpc>
              <a:defRPr sz="2400">
                <a:solidFill>
                  <a:schemeClr val="bg1"/>
                </a:solidFill>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73AC6181-19A7-4D6B-8C8A-204CB6607371}"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6" name="Espace réservé du texte 5"/>
          <p:cNvSpPr>
            <a:spLocks noGrp="1"/>
          </p:cNvSpPr>
          <p:nvPr>
            <p:ph type="body" sz="quarter" idx="13" hasCustomPrompt="1"/>
          </p:nvPr>
        </p:nvSpPr>
        <p:spPr bwMode="gray">
          <a:xfrm>
            <a:off x="468314" y="1311275"/>
            <a:ext cx="8207375" cy="396875"/>
          </a:xfrm>
        </p:spPr>
        <p:txBody>
          <a:bodyPr/>
          <a:lstStyle>
            <a:lvl1pPr marL="0" indent="0">
              <a:spcBef>
                <a:spcPts val="0"/>
              </a:spcBef>
              <a:buFont typeface="Arial" panose="020B0604020202020204" pitchFamily="34" charset="0"/>
              <a:buNone/>
              <a:defRPr sz="1600"/>
            </a:lvl1pPr>
          </a:lstStyle>
          <a:p>
            <a:pPr lvl="0"/>
            <a:r>
              <a:rPr lang="en-GB" noProof="0" dirty="0" smtClean="0"/>
              <a:t>Text</a:t>
            </a:r>
            <a:endParaRPr lang="en-GB" noProof="0" dirty="0"/>
          </a:p>
        </p:txBody>
      </p:sp>
      <p:sp>
        <p:nvSpPr>
          <p:cNvPr id="8" name="Espace réservé du texte 7"/>
          <p:cNvSpPr>
            <a:spLocks noGrp="1"/>
          </p:cNvSpPr>
          <p:nvPr>
            <p:ph type="body" sz="quarter" idx="14" hasCustomPrompt="1"/>
          </p:nvPr>
        </p:nvSpPr>
        <p:spPr bwMode="gray">
          <a:xfrm>
            <a:off x="468314" y="1779662"/>
            <a:ext cx="8207375" cy="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10" name="Espace réservé du texte 9"/>
          <p:cNvSpPr>
            <a:spLocks noGrp="1"/>
          </p:cNvSpPr>
          <p:nvPr>
            <p:ph type="body" sz="quarter" idx="15" hasCustomPrompt="1"/>
          </p:nvPr>
        </p:nvSpPr>
        <p:spPr bwMode="gray">
          <a:xfrm>
            <a:off x="468314" y="1924050"/>
            <a:ext cx="8207375" cy="1727200"/>
          </a:xfrm>
        </p:spPr>
        <p:txBody>
          <a:bodyPr numCol="2" spcCol="144000"/>
          <a:lstStyle>
            <a:lvl1pPr marL="457200" indent="-457200">
              <a:lnSpc>
                <a:spcPct val="140000"/>
              </a:lnSpc>
              <a:spcBef>
                <a:spcPts val="0"/>
              </a:spcBef>
              <a:spcAft>
                <a:spcPts val="0"/>
              </a:spcAft>
              <a:buClr>
                <a:schemeClr val="tx2"/>
              </a:buClr>
              <a:buSzPct val="110000"/>
              <a:buFont typeface="+mj-lt"/>
              <a:buAutoNum type="arabicPeriod"/>
              <a:defRPr sz="1600" baseline="0"/>
            </a:lvl1pPr>
            <a:lvl2pPr marL="628650" indent="-171450">
              <a:spcBef>
                <a:spcPts val="0"/>
              </a:spcBef>
              <a:buClr>
                <a:schemeClr val="tx2"/>
              </a:buClr>
              <a:buFont typeface="Arial" panose="020B0604020202020204" pitchFamily="34" charset="0"/>
              <a:buChar char="•"/>
              <a:defRPr/>
            </a:lvl2pPr>
          </a:lstStyle>
          <a:p>
            <a:pPr lvl="0"/>
            <a:r>
              <a:rPr lang="en-GB" noProof="0" dirty="0" smtClean="0"/>
              <a:t>Chapter title</a:t>
            </a:r>
          </a:p>
          <a:p>
            <a:pPr lvl="1"/>
            <a:r>
              <a:rPr lang="en-GB" noProof="0" dirty="0" smtClean="0"/>
              <a:t>Text</a:t>
            </a:r>
          </a:p>
        </p:txBody>
      </p:sp>
      <p:sp>
        <p:nvSpPr>
          <p:cNvPr id="14" name="Espace réservé du texte 7"/>
          <p:cNvSpPr>
            <a:spLocks noGrp="1"/>
          </p:cNvSpPr>
          <p:nvPr>
            <p:ph type="body" sz="quarter" idx="16" hasCustomPrompt="1"/>
          </p:nvPr>
        </p:nvSpPr>
        <p:spPr bwMode="gray">
          <a:xfrm>
            <a:off x="468314" y="3867894"/>
            <a:ext cx="8207375" cy="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15" name="Espace réservé du texte 5"/>
          <p:cNvSpPr>
            <a:spLocks noGrp="1"/>
          </p:cNvSpPr>
          <p:nvPr>
            <p:ph type="body" sz="quarter" idx="17" hasCustomPrompt="1"/>
          </p:nvPr>
        </p:nvSpPr>
        <p:spPr bwMode="gray">
          <a:xfrm>
            <a:off x="468314" y="3939902"/>
            <a:ext cx="8207375" cy="396875"/>
          </a:xfrm>
        </p:spPr>
        <p:txBody>
          <a:bodyPr/>
          <a:lstStyle>
            <a:lvl1pPr marL="0" indent="0">
              <a:spcBef>
                <a:spcPts val="0"/>
              </a:spcBef>
              <a:buFont typeface="Arial" panose="020B0604020202020204" pitchFamily="34" charset="0"/>
              <a:buNone/>
              <a:defRPr sz="1600"/>
            </a:lvl1pPr>
          </a:lstStyle>
          <a:p>
            <a:pPr lvl="0"/>
            <a:r>
              <a:rPr lang="en-GB" noProof="0" dirty="0" smtClean="0"/>
              <a:t>Text</a:t>
            </a:r>
            <a:endParaRPr lang="en-GB" noProof="0" dirty="0"/>
          </a:p>
        </p:txBody>
      </p:sp>
    </p:spTree>
    <p:extLst>
      <p:ext uri="{BB962C8B-B14F-4D97-AF65-F5344CB8AC3E}">
        <p14:creationId xmlns:p14="http://schemas.microsoft.com/office/powerpoint/2010/main" val="61867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p:cNvSpPr/>
          <p:nvPr userDrawn="1"/>
        </p:nvSpPr>
        <p:spPr bwMode="gray">
          <a:xfrm>
            <a:off x="0" y="0"/>
            <a:ext cx="9144000" cy="1023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re 1"/>
          <p:cNvSpPr>
            <a:spLocks noGrp="1"/>
          </p:cNvSpPr>
          <p:nvPr>
            <p:ph type="title" hasCustomPrompt="1"/>
          </p:nvPr>
        </p:nvSpPr>
        <p:spPr bwMode="gray">
          <a:xfrm>
            <a:off x="468314" y="231774"/>
            <a:ext cx="8207374" cy="792163"/>
          </a:xfrm>
        </p:spPr>
        <p:txBody>
          <a:bodyPr anchor="t" anchorCtr="0"/>
          <a:lstStyle>
            <a:lvl1pPr>
              <a:lnSpc>
                <a:spcPct val="90000"/>
              </a:lnSpc>
              <a:defRPr sz="2400">
                <a:solidFill>
                  <a:schemeClr val="bg1"/>
                </a:solidFill>
              </a:defRPr>
            </a:lvl1pPr>
          </a:lstStyle>
          <a:p>
            <a:r>
              <a:rPr lang="en-GB" noProof="0" dirty="0" smtClean="0"/>
              <a:t>Title</a:t>
            </a:r>
            <a:endParaRPr lang="en-GB" noProof="0" dirty="0"/>
          </a:p>
        </p:txBody>
      </p:sp>
      <p:sp>
        <p:nvSpPr>
          <p:cNvPr id="11" name="Espace réservé de la date 10"/>
          <p:cNvSpPr>
            <a:spLocks noGrp="1"/>
          </p:cNvSpPr>
          <p:nvPr>
            <p:ph type="dt" sz="half" idx="10"/>
          </p:nvPr>
        </p:nvSpPr>
        <p:spPr bwMode="gray"/>
        <p:txBody>
          <a:bodyPr/>
          <a:lstStyle/>
          <a:p>
            <a:fld id="{06CD9EC8-F1B5-4486-AB6E-62C6604F866E}"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p:txBody>
          <a:body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p:txBody>
          <a:bodyPr/>
          <a:lstStyle/>
          <a:p>
            <a:endParaRPr lang="en-GB" noProof="0" dirty="0"/>
          </a:p>
        </p:txBody>
      </p:sp>
      <p:sp>
        <p:nvSpPr>
          <p:cNvPr id="6" name="Espace réservé du texte 5"/>
          <p:cNvSpPr>
            <a:spLocks noGrp="1"/>
          </p:cNvSpPr>
          <p:nvPr>
            <p:ph type="body" sz="quarter" idx="13" hasCustomPrompt="1"/>
          </p:nvPr>
        </p:nvSpPr>
        <p:spPr bwMode="gray">
          <a:xfrm>
            <a:off x="468314" y="1311275"/>
            <a:ext cx="7559673" cy="396875"/>
          </a:xfrm>
        </p:spPr>
        <p:txBody>
          <a:bodyPr/>
          <a:lstStyle>
            <a:lvl1pPr marL="0" indent="0">
              <a:spcBef>
                <a:spcPts val="0"/>
              </a:spcBef>
              <a:buFont typeface="Arial" panose="020B0604020202020204" pitchFamily="34" charset="0"/>
              <a:buNone/>
              <a:defRPr sz="1600"/>
            </a:lvl1pPr>
          </a:lstStyle>
          <a:p>
            <a:pPr lvl="0"/>
            <a:r>
              <a:rPr lang="en-GB" noProof="0" dirty="0" smtClean="0"/>
              <a:t>Text</a:t>
            </a:r>
            <a:endParaRPr lang="en-GB" noProof="0" dirty="0"/>
          </a:p>
        </p:txBody>
      </p:sp>
      <p:sp>
        <p:nvSpPr>
          <p:cNvPr id="8" name="Espace réservé du texte 7"/>
          <p:cNvSpPr>
            <a:spLocks noGrp="1"/>
          </p:cNvSpPr>
          <p:nvPr>
            <p:ph type="body" sz="quarter" idx="14" hasCustomPrompt="1"/>
          </p:nvPr>
        </p:nvSpPr>
        <p:spPr bwMode="gray">
          <a:xfrm>
            <a:off x="468314" y="1779662"/>
            <a:ext cx="8207375" cy="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14" name="Espace réservé du texte 7"/>
          <p:cNvSpPr>
            <a:spLocks noGrp="1"/>
          </p:cNvSpPr>
          <p:nvPr>
            <p:ph type="body" sz="quarter" idx="16" hasCustomPrompt="1"/>
          </p:nvPr>
        </p:nvSpPr>
        <p:spPr bwMode="gray">
          <a:xfrm>
            <a:off x="468314" y="4083087"/>
            <a:ext cx="8207375" cy="0"/>
          </a:xfrm>
          <a:ln w="3175">
            <a:solidFill>
              <a:schemeClr val="tx1"/>
            </a:solidFill>
          </a:ln>
        </p:spPr>
        <p:txBody>
          <a:bodyPr/>
          <a:lstStyle>
            <a:lvl1pPr>
              <a:defRPr sz="100">
                <a:solidFill>
                  <a:schemeClr val="accent3">
                    <a:alpha val="0"/>
                  </a:schemeClr>
                </a:solidFill>
              </a:defRPr>
            </a:lvl1pPr>
          </a:lstStyle>
          <a:p>
            <a:pPr lvl="0"/>
            <a:r>
              <a:rPr lang="en-GB" noProof="0" dirty="0" smtClean="0"/>
              <a:t> </a:t>
            </a:r>
            <a:endParaRPr lang="en-GB" noProof="0" dirty="0"/>
          </a:p>
        </p:txBody>
      </p:sp>
      <p:sp>
        <p:nvSpPr>
          <p:cNvPr id="15" name="Espace réservé du texte 5"/>
          <p:cNvSpPr>
            <a:spLocks noGrp="1"/>
          </p:cNvSpPr>
          <p:nvPr>
            <p:ph type="body" sz="quarter" idx="17" hasCustomPrompt="1"/>
          </p:nvPr>
        </p:nvSpPr>
        <p:spPr bwMode="gray">
          <a:xfrm>
            <a:off x="468315" y="4155926"/>
            <a:ext cx="7559674" cy="396875"/>
          </a:xfrm>
        </p:spPr>
        <p:txBody>
          <a:bodyPr/>
          <a:lstStyle>
            <a:lvl1pPr marL="0" indent="0">
              <a:spcBef>
                <a:spcPts val="0"/>
              </a:spcBef>
              <a:buFont typeface="Arial" panose="020B0604020202020204" pitchFamily="34" charset="0"/>
              <a:buNone/>
              <a:defRPr sz="1600"/>
            </a:lvl1pPr>
          </a:lstStyle>
          <a:p>
            <a:pPr lvl="0"/>
            <a:r>
              <a:rPr lang="en-GB" noProof="0" dirty="0" smtClean="0"/>
              <a:t>Text</a:t>
            </a:r>
            <a:endParaRPr lang="en-GB" noProof="0" dirty="0"/>
          </a:p>
        </p:txBody>
      </p:sp>
      <p:sp>
        <p:nvSpPr>
          <p:cNvPr id="5" name="Espace réservé pour une image  4"/>
          <p:cNvSpPr>
            <a:spLocks noGrp="1"/>
          </p:cNvSpPr>
          <p:nvPr>
            <p:ph type="pic" sz="quarter" idx="18" hasCustomPrompt="1"/>
          </p:nvPr>
        </p:nvSpPr>
        <p:spPr bwMode="gray">
          <a:xfrm>
            <a:off x="468313" y="1851670"/>
            <a:ext cx="1512000" cy="1296000"/>
          </a:xfrm>
        </p:spPr>
        <p:txBody>
          <a:bodyPr tIns="792000"/>
          <a:lstStyle>
            <a:lvl1pPr marL="0" indent="0" algn="ctr">
              <a:buNone/>
              <a:defRPr/>
            </a:lvl1pPr>
          </a:lstStyle>
          <a:p>
            <a:r>
              <a:rPr lang="en-GB" noProof="0" dirty="0" smtClean="0"/>
              <a:t>Picture</a:t>
            </a:r>
            <a:endParaRPr lang="en-GB" noProof="0" dirty="0"/>
          </a:p>
        </p:txBody>
      </p:sp>
      <p:sp>
        <p:nvSpPr>
          <p:cNvPr id="10" name="Espace réservé du texte 9"/>
          <p:cNvSpPr>
            <a:spLocks noGrp="1"/>
          </p:cNvSpPr>
          <p:nvPr>
            <p:ph type="body" sz="quarter" idx="15" hasCustomPrompt="1"/>
          </p:nvPr>
        </p:nvSpPr>
        <p:spPr bwMode="gray">
          <a:xfrm>
            <a:off x="468315" y="3111906"/>
            <a:ext cx="1512000" cy="972732"/>
          </a:xfrm>
        </p:spPr>
        <p:txBody>
          <a:bodyPr numCol="1" spcCol="0"/>
          <a:lstStyle>
            <a:lvl1pPr marL="0" indent="0">
              <a:lnSpc>
                <a:spcPct val="110000"/>
              </a:lnSpc>
              <a:spcBef>
                <a:spcPts val="0"/>
              </a:spcBef>
              <a:spcAft>
                <a:spcPts val="0"/>
              </a:spcAft>
              <a:buClr>
                <a:schemeClr val="tx2"/>
              </a:buClr>
              <a:buSzPct val="100000"/>
              <a:buFont typeface="Arial" panose="020B0604020202020204" pitchFamily="34" charset="0"/>
              <a:buNone/>
              <a:defRPr sz="1600" b="1" baseline="0">
                <a:solidFill>
                  <a:schemeClr val="tx2"/>
                </a:solidFill>
              </a:defRPr>
            </a:lvl1pPr>
            <a:lvl2pPr marL="0" indent="0">
              <a:lnSpc>
                <a:spcPct val="150000"/>
              </a:lnSpc>
              <a:spcBef>
                <a:spcPts val="0"/>
              </a:spcBef>
              <a:buClr>
                <a:schemeClr val="tx2"/>
              </a:buClr>
              <a:buSzPct val="100000"/>
              <a:buFont typeface="Arial" panose="020B0604020202020204" pitchFamily="34" charset="0"/>
              <a:buNone/>
              <a:defRPr>
                <a:solidFill>
                  <a:schemeClr val="tx1"/>
                </a:solidFill>
              </a:defRPr>
            </a:lvl2pPr>
            <a:lvl3pPr marL="0" indent="0">
              <a:lnSpc>
                <a:spcPct val="150000"/>
              </a:lnSpc>
              <a:spcBef>
                <a:spcPts val="0"/>
              </a:spcBef>
              <a:buClr>
                <a:schemeClr val="tx2"/>
              </a:buClr>
              <a:buFont typeface="Arial" panose="020B0604020202020204" pitchFamily="34" charset="0"/>
              <a:buNone/>
              <a:defRPr>
                <a:solidFill>
                  <a:schemeClr val="tx2"/>
                </a:solidFill>
              </a:defRPr>
            </a:lvl3pPr>
          </a:lstStyle>
          <a:p>
            <a:pPr lvl="0"/>
            <a:r>
              <a:rPr lang="en-GB" noProof="0" dirty="0" smtClean="0"/>
              <a:t>00.</a:t>
            </a:r>
          </a:p>
          <a:p>
            <a:pPr lvl="1"/>
            <a:r>
              <a:rPr lang="en-GB" noProof="0" dirty="0" smtClean="0"/>
              <a:t>Text</a:t>
            </a:r>
          </a:p>
          <a:p>
            <a:pPr lvl="2"/>
            <a:r>
              <a:rPr lang="en-GB" noProof="0" dirty="0" smtClean="0"/>
              <a:t>00</a:t>
            </a:r>
          </a:p>
        </p:txBody>
      </p:sp>
      <p:sp>
        <p:nvSpPr>
          <p:cNvPr id="16" name="Espace réservé pour une image  4"/>
          <p:cNvSpPr>
            <a:spLocks noGrp="1"/>
          </p:cNvSpPr>
          <p:nvPr>
            <p:ph type="pic" sz="quarter" idx="19" hasCustomPrompt="1"/>
          </p:nvPr>
        </p:nvSpPr>
        <p:spPr bwMode="gray">
          <a:xfrm>
            <a:off x="2700105" y="1851670"/>
            <a:ext cx="1512000" cy="1296000"/>
          </a:xfrm>
        </p:spPr>
        <p:txBody>
          <a:bodyPr tIns="792000"/>
          <a:lstStyle>
            <a:lvl1pPr marL="0" marR="0" indent="0" algn="ctr" defTabSz="914400" rtl="0" eaLnBrk="1" fontAlgn="auto" latinLnBrk="0" hangingPunct="1">
              <a:lnSpc>
                <a:spcPct val="110000"/>
              </a:lnSpc>
              <a:spcBef>
                <a:spcPts val="300"/>
              </a:spcBef>
              <a:spcAft>
                <a:spcPts val="300"/>
              </a:spcAft>
              <a:buClrTx/>
              <a:buSzPct val="25000"/>
              <a:buFont typeface="Arial" panose="020B0604020202020204" pitchFamily="34" charset="0"/>
              <a:buNone/>
              <a:tabLst/>
              <a:defRPr/>
            </a:lvl1pPr>
          </a:lstStyle>
          <a:p>
            <a:r>
              <a:rPr lang="en-GB" noProof="0" dirty="0" smtClean="0"/>
              <a:t>Picture</a:t>
            </a:r>
          </a:p>
        </p:txBody>
      </p:sp>
      <p:sp>
        <p:nvSpPr>
          <p:cNvPr id="17" name="Espace réservé du texte 9"/>
          <p:cNvSpPr>
            <a:spLocks noGrp="1"/>
          </p:cNvSpPr>
          <p:nvPr>
            <p:ph type="body" sz="quarter" idx="20" hasCustomPrompt="1"/>
          </p:nvPr>
        </p:nvSpPr>
        <p:spPr bwMode="gray">
          <a:xfrm>
            <a:off x="2700107" y="3111906"/>
            <a:ext cx="1512000" cy="972732"/>
          </a:xfrm>
        </p:spPr>
        <p:txBody>
          <a:bodyPr numCol="1" spcCol="0"/>
          <a:lstStyle>
            <a:lvl1pPr marL="0" indent="0">
              <a:lnSpc>
                <a:spcPct val="110000"/>
              </a:lnSpc>
              <a:spcBef>
                <a:spcPts val="0"/>
              </a:spcBef>
              <a:spcAft>
                <a:spcPts val="0"/>
              </a:spcAft>
              <a:buSzPct val="100000"/>
              <a:buFont typeface="Arial" panose="020B0604020202020204" pitchFamily="34" charset="0"/>
              <a:buNone/>
              <a:defRPr sz="1600"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smtClean="0"/>
              <a:t>00.</a:t>
            </a:r>
          </a:p>
          <a:p>
            <a:pPr lvl="1"/>
            <a:r>
              <a:rPr lang="en-GB" noProof="0" dirty="0" smtClean="0"/>
              <a:t>Text</a:t>
            </a:r>
          </a:p>
          <a:p>
            <a:pPr lvl="2"/>
            <a:r>
              <a:rPr lang="en-GB" noProof="0" dirty="0" smtClean="0"/>
              <a:t>00</a:t>
            </a:r>
          </a:p>
        </p:txBody>
      </p:sp>
      <p:sp>
        <p:nvSpPr>
          <p:cNvPr id="18" name="Espace réservé pour une image  4"/>
          <p:cNvSpPr>
            <a:spLocks noGrp="1"/>
          </p:cNvSpPr>
          <p:nvPr>
            <p:ph type="pic" sz="quarter" idx="21" hasCustomPrompt="1"/>
          </p:nvPr>
        </p:nvSpPr>
        <p:spPr bwMode="gray">
          <a:xfrm>
            <a:off x="4931897" y="1851670"/>
            <a:ext cx="1512000" cy="1296000"/>
          </a:xfrm>
        </p:spPr>
        <p:txBody>
          <a:bodyPr tIns="792000"/>
          <a:lstStyle>
            <a:lvl1pPr marL="0" marR="0" indent="0" algn="ctr" defTabSz="914400" rtl="0" eaLnBrk="1" fontAlgn="auto" latinLnBrk="0" hangingPunct="1">
              <a:lnSpc>
                <a:spcPct val="110000"/>
              </a:lnSpc>
              <a:spcBef>
                <a:spcPts val="300"/>
              </a:spcBef>
              <a:spcAft>
                <a:spcPts val="300"/>
              </a:spcAft>
              <a:buClrTx/>
              <a:buSzPct val="25000"/>
              <a:buFont typeface="Arial" panose="020B0604020202020204" pitchFamily="34" charset="0"/>
              <a:buNone/>
              <a:tabLst/>
              <a:defRPr/>
            </a:lvl1pPr>
          </a:lstStyle>
          <a:p>
            <a:r>
              <a:rPr lang="en-GB" noProof="0" dirty="0" smtClean="0"/>
              <a:t>Picture</a:t>
            </a:r>
          </a:p>
        </p:txBody>
      </p:sp>
      <p:sp>
        <p:nvSpPr>
          <p:cNvPr id="19" name="Espace réservé du texte 9"/>
          <p:cNvSpPr>
            <a:spLocks noGrp="1"/>
          </p:cNvSpPr>
          <p:nvPr>
            <p:ph type="body" sz="quarter" idx="22" hasCustomPrompt="1"/>
          </p:nvPr>
        </p:nvSpPr>
        <p:spPr bwMode="gray">
          <a:xfrm>
            <a:off x="4931899" y="3111906"/>
            <a:ext cx="1512000" cy="972732"/>
          </a:xfrm>
        </p:spPr>
        <p:txBody>
          <a:bodyPr numCol="1" spcCol="0"/>
          <a:lstStyle>
            <a:lvl1pPr marL="0" indent="0">
              <a:lnSpc>
                <a:spcPct val="110000"/>
              </a:lnSpc>
              <a:spcBef>
                <a:spcPts val="0"/>
              </a:spcBef>
              <a:spcAft>
                <a:spcPts val="0"/>
              </a:spcAft>
              <a:buSzPct val="100000"/>
              <a:buFont typeface="Arial" panose="020B0604020202020204" pitchFamily="34" charset="0"/>
              <a:buNone/>
              <a:defRPr sz="1600"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smtClean="0"/>
              <a:t>00.</a:t>
            </a:r>
          </a:p>
          <a:p>
            <a:pPr lvl="1"/>
            <a:r>
              <a:rPr lang="en-GB" noProof="0" dirty="0" smtClean="0"/>
              <a:t>Text</a:t>
            </a:r>
          </a:p>
          <a:p>
            <a:pPr lvl="2"/>
            <a:r>
              <a:rPr lang="en-GB" noProof="0" dirty="0" smtClean="0"/>
              <a:t>00</a:t>
            </a:r>
          </a:p>
        </p:txBody>
      </p:sp>
      <p:sp>
        <p:nvSpPr>
          <p:cNvPr id="20" name="Espace réservé pour une image  4"/>
          <p:cNvSpPr>
            <a:spLocks noGrp="1"/>
          </p:cNvSpPr>
          <p:nvPr>
            <p:ph type="pic" sz="quarter" idx="23" hasCustomPrompt="1"/>
          </p:nvPr>
        </p:nvSpPr>
        <p:spPr bwMode="gray">
          <a:xfrm>
            <a:off x="7163688" y="1851670"/>
            <a:ext cx="1512000" cy="1296000"/>
          </a:xfrm>
        </p:spPr>
        <p:txBody>
          <a:bodyPr tIns="792000"/>
          <a:lstStyle>
            <a:lvl1pPr marL="0" marR="0" indent="0" algn="ctr" defTabSz="914400" rtl="0" eaLnBrk="1" fontAlgn="auto" latinLnBrk="0" hangingPunct="1">
              <a:lnSpc>
                <a:spcPct val="110000"/>
              </a:lnSpc>
              <a:spcBef>
                <a:spcPts val="300"/>
              </a:spcBef>
              <a:spcAft>
                <a:spcPts val="300"/>
              </a:spcAft>
              <a:buClrTx/>
              <a:buSzPct val="25000"/>
              <a:buFont typeface="Arial" panose="020B0604020202020204" pitchFamily="34" charset="0"/>
              <a:buNone/>
              <a:tabLst/>
              <a:defRPr/>
            </a:lvl1pPr>
          </a:lstStyle>
          <a:p>
            <a:r>
              <a:rPr lang="en-GB" noProof="0" dirty="0" smtClean="0"/>
              <a:t>Picture</a:t>
            </a:r>
          </a:p>
        </p:txBody>
      </p:sp>
      <p:sp>
        <p:nvSpPr>
          <p:cNvPr id="21" name="Espace réservé du texte 9"/>
          <p:cNvSpPr>
            <a:spLocks noGrp="1"/>
          </p:cNvSpPr>
          <p:nvPr>
            <p:ph type="body" sz="quarter" idx="24" hasCustomPrompt="1"/>
          </p:nvPr>
        </p:nvSpPr>
        <p:spPr bwMode="gray">
          <a:xfrm>
            <a:off x="7163690" y="3111906"/>
            <a:ext cx="1512000" cy="972732"/>
          </a:xfrm>
        </p:spPr>
        <p:txBody>
          <a:bodyPr numCol="1" spcCol="0"/>
          <a:lstStyle>
            <a:lvl1pPr marL="0" indent="0">
              <a:lnSpc>
                <a:spcPct val="110000"/>
              </a:lnSpc>
              <a:spcBef>
                <a:spcPts val="0"/>
              </a:spcBef>
              <a:spcAft>
                <a:spcPts val="0"/>
              </a:spcAft>
              <a:buSzPct val="100000"/>
              <a:buFont typeface="Arial" panose="020B0604020202020204" pitchFamily="34" charset="0"/>
              <a:buNone/>
              <a:defRPr sz="1600" b="1" baseline="0">
                <a:solidFill>
                  <a:schemeClr val="tx2"/>
                </a:solidFill>
              </a:defRPr>
            </a:lvl1pPr>
            <a:lvl2pPr marL="0" indent="0">
              <a:lnSpc>
                <a:spcPct val="150000"/>
              </a:lnSpc>
              <a:spcBef>
                <a:spcPts val="0"/>
              </a:spcBef>
              <a:buSzPct val="100000"/>
              <a:buFont typeface="Arial" panose="020B0604020202020204" pitchFamily="34" charset="0"/>
              <a:buNone/>
              <a:defRPr>
                <a:solidFill>
                  <a:schemeClr val="tx1"/>
                </a:solidFill>
              </a:defRPr>
            </a:lvl2pPr>
            <a:lvl3pPr marL="0" indent="0">
              <a:lnSpc>
                <a:spcPct val="150000"/>
              </a:lnSpc>
              <a:spcBef>
                <a:spcPts val="0"/>
              </a:spcBef>
              <a:buFont typeface="Arial" panose="020B0604020202020204" pitchFamily="34" charset="0"/>
              <a:buNone/>
              <a:defRPr>
                <a:solidFill>
                  <a:schemeClr val="tx2"/>
                </a:solidFill>
              </a:defRPr>
            </a:lvl3pPr>
          </a:lstStyle>
          <a:p>
            <a:pPr lvl="0"/>
            <a:r>
              <a:rPr lang="en-GB" noProof="0" dirty="0" smtClean="0"/>
              <a:t>00.</a:t>
            </a:r>
          </a:p>
          <a:p>
            <a:pPr lvl="1"/>
            <a:r>
              <a:rPr lang="en-GB" noProof="0" dirty="0" smtClean="0"/>
              <a:t>Text</a:t>
            </a:r>
          </a:p>
          <a:p>
            <a:pPr lvl="2"/>
            <a:r>
              <a:rPr lang="en-GB" noProof="0" dirty="0" smtClean="0"/>
              <a:t>00</a:t>
            </a:r>
          </a:p>
        </p:txBody>
      </p:sp>
      <p:sp>
        <p:nvSpPr>
          <p:cNvPr id="22" name="Espace réservé du texte 5"/>
          <p:cNvSpPr>
            <a:spLocks noGrp="1"/>
          </p:cNvSpPr>
          <p:nvPr>
            <p:ph type="body" sz="quarter" idx="25" hasCustomPrompt="1"/>
          </p:nvPr>
        </p:nvSpPr>
        <p:spPr bwMode="gray">
          <a:xfrm>
            <a:off x="8027987" y="1311275"/>
            <a:ext cx="647701" cy="396875"/>
          </a:xfrm>
        </p:spPr>
        <p:txBody>
          <a:bodyPr/>
          <a:lstStyle>
            <a:lvl1pPr marL="0" indent="0" algn="r">
              <a:spcBef>
                <a:spcPts val="0"/>
              </a:spcBef>
              <a:buNone/>
              <a:defRPr sz="1600">
                <a:solidFill>
                  <a:schemeClr val="tx2"/>
                </a:solidFill>
              </a:defRPr>
            </a:lvl1pPr>
          </a:lstStyle>
          <a:p>
            <a:pPr lvl="0"/>
            <a:r>
              <a:rPr lang="en-GB" noProof="0" dirty="0" smtClean="0"/>
              <a:t>00</a:t>
            </a:r>
            <a:endParaRPr lang="en-GB" noProof="0" dirty="0"/>
          </a:p>
        </p:txBody>
      </p:sp>
      <p:sp>
        <p:nvSpPr>
          <p:cNvPr id="23" name="Espace réservé du texte 5"/>
          <p:cNvSpPr>
            <a:spLocks noGrp="1"/>
          </p:cNvSpPr>
          <p:nvPr>
            <p:ph type="body" sz="quarter" idx="26" hasCustomPrompt="1"/>
          </p:nvPr>
        </p:nvSpPr>
        <p:spPr bwMode="gray">
          <a:xfrm>
            <a:off x="8027988" y="4155926"/>
            <a:ext cx="647700" cy="396875"/>
          </a:xfrm>
        </p:spPr>
        <p:txBody>
          <a:bodyPr/>
          <a:lstStyle>
            <a:lvl1pPr marL="0" indent="0" algn="r">
              <a:spcBef>
                <a:spcPts val="0"/>
              </a:spcBef>
              <a:buNone/>
              <a:defRPr sz="1600">
                <a:solidFill>
                  <a:schemeClr val="tx2"/>
                </a:solidFill>
              </a:defRPr>
            </a:lvl1pPr>
          </a:lstStyle>
          <a:p>
            <a:pPr lvl="0"/>
            <a:r>
              <a:rPr lang="en-GB" noProof="0" dirty="0" smtClean="0"/>
              <a:t>00</a:t>
            </a:r>
            <a:endParaRPr lang="en-GB" noProof="0" dirty="0"/>
          </a:p>
        </p:txBody>
      </p:sp>
    </p:spTree>
    <p:extLst>
      <p:ext uri="{BB962C8B-B14F-4D97-AF65-F5344CB8AC3E}">
        <p14:creationId xmlns:p14="http://schemas.microsoft.com/office/powerpoint/2010/main" val="34326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_A">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354" y="0"/>
            <a:ext cx="9141291" cy="5143500"/>
          </a:xfrm>
          <a:prstGeom prst="rect">
            <a:avLst/>
          </a:prstGeom>
        </p:spPr>
      </p:pic>
      <p:sp>
        <p:nvSpPr>
          <p:cNvPr id="11" name="Espace réservé de la date 10"/>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CFABB007-492F-4BE3-8BF0-A0480B963D0A}"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b="0">
                <a:solidFill>
                  <a:schemeClr val="bg1">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1354" y="4984750"/>
            <a:ext cx="466959" cy="158750"/>
          </a:xfrm>
        </p:spPr>
        <p:txBody>
          <a:bodyPr/>
          <a:lstStyle>
            <a:lvl1pPr>
              <a:defRPr sz="100">
                <a:solidFill>
                  <a:schemeClr val="bg1">
                    <a:alpha val="0"/>
                  </a:schemeClr>
                </a:solidFill>
              </a:defRPr>
            </a:lvl1pPr>
          </a:lstStyle>
          <a:p>
            <a:endParaRPr lang="en-GB" noProof="0" dirty="0"/>
          </a:p>
        </p:txBody>
      </p:sp>
      <p:sp>
        <p:nvSpPr>
          <p:cNvPr id="8" name="Ellipse 7"/>
          <p:cNvSpPr/>
          <p:nvPr userDrawn="1"/>
        </p:nvSpPr>
        <p:spPr bwMode="gray">
          <a:xfrm>
            <a:off x="2732988" y="735750"/>
            <a:ext cx="3672000" cy="36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4"/>
          <p:cNvSpPr>
            <a:spLocks noGrp="1"/>
          </p:cNvSpPr>
          <p:nvPr>
            <p:ph type="body" sz="quarter" idx="13" hasCustomPrompt="1"/>
          </p:nvPr>
        </p:nvSpPr>
        <p:spPr bwMode="gray">
          <a:xfrm>
            <a:off x="2736000" y="735750"/>
            <a:ext cx="3672000" cy="3672000"/>
          </a:xfrm>
          <a:prstGeom prst="rect">
            <a:avLst/>
          </a:prstGeom>
          <a:noFill/>
        </p:spPr>
        <p:txBody>
          <a:bodyPr wrap="square" anchor="ctr" anchorCtr="0">
            <a:normAutofit/>
          </a:bodyPr>
          <a:lstStyle>
            <a:lvl1pPr marL="0" indent="0" algn="ctr">
              <a:lnSpc>
                <a:spcPct val="100000"/>
              </a:lnSpc>
              <a:spcBef>
                <a:spcPts val="0"/>
              </a:spcBef>
              <a:spcAft>
                <a:spcPts val="0"/>
              </a:spcAft>
              <a:buFont typeface="Arial" panose="020B0604020202020204" pitchFamily="34" charset="0"/>
              <a:buNone/>
              <a:defRPr sz="12800" b="1">
                <a:solidFill>
                  <a:schemeClr val="tx2"/>
                </a:solidFill>
              </a:defRPr>
            </a:lvl1pPr>
            <a:lvl2pPr marL="0" indent="0" algn="ctr">
              <a:lnSpc>
                <a:spcPct val="100000"/>
              </a:lnSpc>
              <a:spcBef>
                <a:spcPts val="0"/>
              </a:spcBef>
              <a:buNone/>
              <a:defRPr sz="1600">
                <a:solidFill>
                  <a:schemeClr val="tx2"/>
                </a:solidFill>
              </a:defRPr>
            </a:lvl2pPr>
          </a:lstStyle>
          <a:p>
            <a:pPr lvl="0"/>
            <a:r>
              <a:rPr lang="en-GB" noProof="0" dirty="0" smtClean="0"/>
              <a:t>00</a:t>
            </a:r>
          </a:p>
          <a:p>
            <a:pPr lvl="1"/>
            <a:r>
              <a:rPr lang="en-GB" noProof="0" dirty="0" smtClean="0"/>
              <a:t>Text</a:t>
            </a:r>
          </a:p>
        </p:txBody>
      </p:sp>
    </p:spTree>
    <p:extLst>
      <p:ext uri="{BB962C8B-B14F-4D97-AF65-F5344CB8AC3E}">
        <p14:creationId xmlns:p14="http://schemas.microsoft.com/office/powerpoint/2010/main" val="384043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_B">
    <p:spTree>
      <p:nvGrpSpPr>
        <p:cNvPr id="1" name=""/>
        <p:cNvGrpSpPr/>
        <p:nvPr/>
      </p:nvGrpSpPr>
      <p:grpSpPr>
        <a:xfrm>
          <a:off x="0" y="0"/>
          <a:ext cx="0" cy="0"/>
          <a:chOff x="0" y="0"/>
          <a:chExt cx="0" cy="0"/>
        </a:xfrm>
      </p:grpSpPr>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354" y="0"/>
            <a:ext cx="9141291" cy="5143500"/>
          </a:xfrm>
          <a:prstGeom prst="rect">
            <a:avLst/>
          </a:prstGeom>
        </p:spPr>
      </p:pic>
      <p:sp>
        <p:nvSpPr>
          <p:cNvPr id="11" name="Espace réservé de la date 10"/>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D0086CB2-2F27-4B37-B01E-726B1269B656}"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b="0">
                <a:solidFill>
                  <a:schemeClr val="bg1">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1354" y="4984750"/>
            <a:ext cx="466959" cy="158750"/>
          </a:xfrm>
        </p:spPr>
        <p:txBody>
          <a:bodyPr/>
          <a:lstStyle>
            <a:lvl1pPr>
              <a:defRPr sz="100">
                <a:solidFill>
                  <a:schemeClr val="bg1">
                    <a:alpha val="0"/>
                  </a:schemeClr>
                </a:solidFill>
              </a:defRPr>
            </a:lvl1pPr>
          </a:lstStyle>
          <a:p>
            <a:endParaRPr lang="en-GB" noProof="0" dirty="0"/>
          </a:p>
        </p:txBody>
      </p:sp>
      <p:sp>
        <p:nvSpPr>
          <p:cNvPr id="8" name="Ellipse 7"/>
          <p:cNvSpPr/>
          <p:nvPr userDrawn="1"/>
        </p:nvSpPr>
        <p:spPr bwMode="gray">
          <a:xfrm>
            <a:off x="2732988" y="735750"/>
            <a:ext cx="3672000" cy="36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9" name="Espace réservé du texte 4"/>
          <p:cNvSpPr>
            <a:spLocks noGrp="1"/>
          </p:cNvSpPr>
          <p:nvPr>
            <p:ph type="body" sz="quarter" idx="13" hasCustomPrompt="1"/>
          </p:nvPr>
        </p:nvSpPr>
        <p:spPr bwMode="gray">
          <a:xfrm>
            <a:off x="2736000" y="735750"/>
            <a:ext cx="3672000" cy="3672000"/>
          </a:xfrm>
          <a:prstGeom prst="rect">
            <a:avLst/>
          </a:prstGeom>
          <a:noFill/>
        </p:spPr>
        <p:txBody>
          <a:bodyPr wrap="square" anchor="ctr" anchorCtr="0">
            <a:normAutofit/>
          </a:bodyPr>
          <a:lstStyle>
            <a:lvl1pPr marL="0" indent="0" algn="ctr">
              <a:lnSpc>
                <a:spcPct val="100000"/>
              </a:lnSpc>
              <a:spcBef>
                <a:spcPts val="0"/>
              </a:spcBef>
              <a:spcAft>
                <a:spcPts val="0"/>
              </a:spcAft>
              <a:buNone/>
              <a:defRPr sz="12800" b="1">
                <a:solidFill>
                  <a:schemeClr val="tx2"/>
                </a:solidFill>
              </a:defRPr>
            </a:lvl1pPr>
            <a:lvl2pPr marL="0" indent="0" algn="ctr">
              <a:lnSpc>
                <a:spcPct val="100000"/>
              </a:lnSpc>
              <a:spcBef>
                <a:spcPts val="0"/>
              </a:spcBef>
              <a:buNone/>
              <a:defRPr sz="1600">
                <a:solidFill>
                  <a:schemeClr val="tx2"/>
                </a:solidFill>
              </a:defRPr>
            </a:lvl2pPr>
          </a:lstStyle>
          <a:p>
            <a:pPr lvl="0"/>
            <a:r>
              <a:rPr lang="en-GB" noProof="0" dirty="0" smtClean="0"/>
              <a:t>00</a:t>
            </a:r>
          </a:p>
          <a:p>
            <a:pPr lvl="1"/>
            <a:r>
              <a:rPr lang="en-GB" noProof="0" dirty="0" smtClean="0"/>
              <a:t>Text</a:t>
            </a:r>
          </a:p>
        </p:txBody>
      </p:sp>
    </p:spTree>
    <p:extLst>
      <p:ext uri="{BB962C8B-B14F-4D97-AF65-F5344CB8AC3E}">
        <p14:creationId xmlns:p14="http://schemas.microsoft.com/office/powerpoint/2010/main" val="17767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_C">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354" y="0"/>
            <a:ext cx="9141291" cy="5143500"/>
          </a:xfrm>
          <a:prstGeom prst="rect">
            <a:avLst/>
          </a:prstGeom>
        </p:spPr>
      </p:pic>
      <p:sp>
        <p:nvSpPr>
          <p:cNvPr id="11" name="Espace réservé de la date 10"/>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D95E5EEC-4C08-465F-A03D-F77D2DA653CC}"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b="0">
                <a:solidFill>
                  <a:schemeClr val="bg1">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1354" y="4984750"/>
            <a:ext cx="466959" cy="158750"/>
          </a:xfrm>
        </p:spPr>
        <p:txBody>
          <a:bodyPr/>
          <a:lstStyle>
            <a:lvl1pPr>
              <a:defRPr sz="100">
                <a:solidFill>
                  <a:schemeClr val="bg1">
                    <a:alpha val="0"/>
                  </a:schemeClr>
                </a:solidFill>
              </a:defRPr>
            </a:lvl1pPr>
          </a:lstStyle>
          <a:p>
            <a:endParaRPr lang="en-GB" noProof="0" dirty="0"/>
          </a:p>
        </p:txBody>
      </p:sp>
      <p:sp>
        <p:nvSpPr>
          <p:cNvPr id="8" name="Ellipse 7"/>
          <p:cNvSpPr/>
          <p:nvPr userDrawn="1"/>
        </p:nvSpPr>
        <p:spPr bwMode="gray">
          <a:xfrm>
            <a:off x="2732988" y="735750"/>
            <a:ext cx="3672000" cy="36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4"/>
          <p:cNvSpPr>
            <a:spLocks noGrp="1"/>
          </p:cNvSpPr>
          <p:nvPr>
            <p:ph type="body" sz="quarter" idx="13" hasCustomPrompt="1"/>
          </p:nvPr>
        </p:nvSpPr>
        <p:spPr bwMode="gray">
          <a:xfrm>
            <a:off x="2736000" y="735750"/>
            <a:ext cx="3672000" cy="3672000"/>
          </a:xfrm>
          <a:prstGeom prst="rect">
            <a:avLst/>
          </a:prstGeom>
          <a:noFill/>
        </p:spPr>
        <p:txBody>
          <a:bodyPr wrap="square" anchor="ctr" anchorCtr="0">
            <a:normAutofit/>
          </a:bodyPr>
          <a:lstStyle>
            <a:lvl1pPr marL="0" indent="0" algn="ctr">
              <a:lnSpc>
                <a:spcPct val="100000"/>
              </a:lnSpc>
              <a:spcBef>
                <a:spcPts val="0"/>
              </a:spcBef>
              <a:spcAft>
                <a:spcPts val="0"/>
              </a:spcAft>
              <a:buNone/>
              <a:defRPr sz="12800" b="1">
                <a:solidFill>
                  <a:schemeClr val="tx2"/>
                </a:solidFill>
              </a:defRPr>
            </a:lvl1pPr>
            <a:lvl2pPr marL="0" indent="0" algn="ctr">
              <a:lnSpc>
                <a:spcPct val="100000"/>
              </a:lnSpc>
              <a:spcBef>
                <a:spcPts val="0"/>
              </a:spcBef>
              <a:buNone/>
              <a:defRPr sz="1600">
                <a:solidFill>
                  <a:schemeClr val="tx2"/>
                </a:solidFill>
              </a:defRPr>
            </a:lvl2pPr>
          </a:lstStyle>
          <a:p>
            <a:pPr lvl="0"/>
            <a:r>
              <a:rPr lang="en-GB" noProof="0" dirty="0" smtClean="0"/>
              <a:t>00</a:t>
            </a:r>
          </a:p>
          <a:p>
            <a:pPr lvl="1"/>
            <a:r>
              <a:rPr lang="en-GB" noProof="0" dirty="0" smtClean="0"/>
              <a:t>Text</a:t>
            </a:r>
          </a:p>
        </p:txBody>
      </p:sp>
    </p:spTree>
    <p:extLst>
      <p:ext uri="{BB962C8B-B14F-4D97-AF65-F5344CB8AC3E}">
        <p14:creationId xmlns:p14="http://schemas.microsoft.com/office/powerpoint/2010/main" val="1206019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_D">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1354" y="0"/>
            <a:ext cx="9141291" cy="5143500"/>
          </a:xfrm>
          <a:prstGeom prst="rect">
            <a:avLst/>
          </a:prstGeom>
        </p:spPr>
      </p:pic>
      <p:sp>
        <p:nvSpPr>
          <p:cNvPr id="11" name="Espace réservé de la date 10"/>
          <p:cNvSpPr>
            <a:spLocks noGrp="1"/>
          </p:cNvSpPr>
          <p:nvPr>
            <p:ph type="dt" sz="half" idx="10"/>
          </p:nvPr>
        </p:nvSpPr>
        <p:spPr bwMode="gray">
          <a:xfrm>
            <a:off x="0" y="4984749"/>
            <a:ext cx="468313" cy="158751"/>
          </a:xfrm>
        </p:spPr>
        <p:txBody>
          <a:bodyPr/>
          <a:lstStyle>
            <a:lvl1pPr>
              <a:defRPr sz="100">
                <a:solidFill>
                  <a:schemeClr val="bg1">
                    <a:alpha val="0"/>
                  </a:schemeClr>
                </a:solidFill>
              </a:defRPr>
            </a:lvl1pPr>
          </a:lstStyle>
          <a:p>
            <a:fld id="{2D7E219D-A1DD-4C32-AC87-DED27E3306D4}" type="datetime1">
              <a:rPr lang="fr-FR" noProof="0" smtClean="0"/>
              <a:pPr/>
              <a:t>16/10/2015</a:t>
            </a:fld>
            <a:endParaRPr lang="en-GB" noProof="0" dirty="0"/>
          </a:p>
        </p:txBody>
      </p:sp>
      <p:sp>
        <p:nvSpPr>
          <p:cNvPr id="12" name="Espace réservé du numéro de diapositive 11"/>
          <p:cNvSpPr>
            <a:spLocks noGrp="1"/>
          </p:cNvSpPr>
          <p:nvPr>
            <p:ph type="sldNum" sz="quarter" idx="11"/>
          </p:nvPr>
        </p:nvSpPr>
        <p:spPr bwMode="gray">
          <a:xfrm>
            <a:off x="0" y="4984750"/>
            <a:ext cx="468313" cy="158750"/>
          </a:xfrm>
        </p:spPr>
        <p:txBody>
          <a:bodyPr/>
          <a:lstStyle>
            <a:lvl1pPr>
              <a:defRPr sz="100" b="0">
                <a:solidFill>
                  <a:schemeClr val="bg1">
                    <a:alpha val="0"/>
                  </a:schemeClr>
                </a:solidFill>
              </a:defRPr>
            </a:lvl1pPr>
          </a:lstStyle>
          <a:p>
            <a:fld id="{10C140CD-8AED-46FF-A9A2-77308F3F39AE}" type="slidenum">
              <a:rPr lang="en-GB" noProof="0" smtClean="0"/>
              <a:pPr/>
              <a:t>‹N°›</a:t>
            </a:fld>
            <a:endParaRPr lang="en-GB" noProof="0" dirty="0"/>
          </a:p>
        </p:txBody>
      </p:sp>
      <p:sp>
        <p:nvSpPr>
          <p:cNvPr id="13" name="Espace réservé du pied de page 12"/>
          <p:cNvSpPr>
            <a:spLocks noGrp="1"/>
          </p:cNvSpPr>
          <p:nvPr>
            <p:ph type="ftr" sz="quarter" idx="12"/>
          </p:nvPr>
        </p:nvSpPr>
        <p:spPr bwMode="gray">
          <a:xfrm>
            <a:off x="1354" y="4984750"/>
            <a:ext cx="466959" cy="158750"/>
          </a:xfrm>
        </p:spPr>
        <p:txBody>
          <a:bodyPr/>
          <a:lstStyle>
            <a:lvl1pPr>
              <a:defRPr sz="100">
                <a:solidFill>
                  <a:schemeClr val="bg1">
                    <a:alpha val="0"/>
                  </a:schemeClr>
                </a:solidFill>
              </a:defRPr>
            </a:lvl1pPr>
          </a:lstStyle>
          <a:p>
            <a:endParaRPr lang="en-GB" noProof="0" dirty="0"/>
          </a:p>
        </p:txBody>
      </p:sp>
      <p:sp>
        <p:nvSpPr>
          <p:cNvPr id="8" name="Ellipse 7"/>
          <p:cNvSpPr/>
          <p:nvPr userDrawn="1"/>
        </p:nvSpPr>
        <p:spPr bwMode="gray">
          <a:xfrm>
            <a:off x="2732988" y="735750"/>
            <a:ext cx="3672000" cy="36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texte 4"/>
          <p:cNvSpPr>
            <a:spLocks noGrp="1"/>
          </p:cNvSpPr>
          <p:nvPr>
            <p:ph type="body" sz="quarter" idx="13" hasCustomPrompt="1"/>
          </p:nvPr>
        </p:nvSpPr>
        <p:spPr bwMode="gray">
          <a:xfrm>
            <a:off x="2736000" y="735750"/>
            <a:ext cx="3672000" cy="3672000"/>
          </a:xfrm>
          <a:prstGeom prst="rect">
            <a:avLst/>
          </a:prstGeom>
          <a:noFill/>
        </p:spPr>
        <p:txBody>
          <a:bodyPr wrap="square" anchor="ctr" anchorCtr="0">
            <a:normAutofit/>
          </a:bodyPr>
          <a:lstStyle>
            <a:lvl1pPr marL="0" indent="0" algn="ctr">
              <a:lnSpc>
                <a:spcPct val="100000"/>
              </a:lnSpc>
              <a:spcBef>
                <a:spcPts val="0"/>
              </a:spcBef>
              <a:spcAft>
                <a:spcPts val="0"/>
              </a:spcAft>
              <a:buNone/>
              <a:defRPr sz="12800" b="1">
                <a:solidFill>
                  <a:schemeClr val="tx2"/>
                </a:solidFill>
              </a:defRPr>
            </a:lvl1pPr>
            <a:lvl2pPr marL="0" indent="0" algn="ctr">
              <a:lnSpc>
                <a:spcPct val="100000"/>
              </a:lnSpc>
              <a:spcBef>
                <a:spcPts val="0"/>
              </a:spcBef>
              <a:buNone/>
              <a:defRPr sz="1600">
                <a:solidFill>
                  <a:schemeClr val="tx2"/>
                </a:solidFill>
              </a:defRPr>
            </a:lvl2pPr>
          </a:lstStyle>
          <a:p>
            <a:pPr lvl="0"/>
            <a:r>
              <a:rPr lang="en-GB" noProof="0" dirty="0" smtClean="0"/>
              <a:t>00</a:t>
            </a:r>
          </a:p>
          <a:p>
            <a:pPr lvl="1"/>
            <a:r>
              <a:rPr lang="en-GB" noProof="0" dirty="0" smtClean="0"/>
              <a:t>Text</a:t>
            </a:r>
          </a:p>
        </p:txBody>
      </p:sp>
    </p:spTree>
    <p:extLst>
      <p:ext uri="{BB962C8B-B14F-4D97-AF65-F5344CB8AC3E}">
        <p14:creationId xmlns:p14="http://schemas.microsoft.com/office/powerpoint/2010/main" val="1206019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5" name="Espace réservé du pied de page 4"/>
          <p:cNvSpPr>
            <a:spLocks noGrp="1"/>
          </p:cNvSpPr>
          <p:nvPr>
            <p:ph type="ftr" sz="quarter" idx="3"/>
          </p:nvPr>
        </p:nvSpPr>
        <p:spPr bwMode="gray">
          <a:xfrm>
            <a:off x="1151620" y="4840001"/>
            <a:ext cx="6876368" cy="303499"/>
          </a:xfrm>
          <a:prstGeom prst="rect">
            <a:avLst/>
          </a:prstGeom>
        </p:spPr>
        <p:txBody>
          <a:bodyPr vert="horz" lIns="0" tIns="46800" rIns="0" bIns="0" rtlCol="0" anchor="t" anchorCtr="0">
            <a:noAutofit/>
          </a:bodyPr>
          <a:lstStyle>
            <a:lvl1pPr algn="l">
              <a:defRPr sz="800">
                <a:solidFill>
                  <a:schemeClr val="tx1"/>
                </a:solidFill>
              </a:defRPr>
            </a:lvl1pPr>
          </a:lstStyle>
          <a:p>
            <a:endParaRPr lang="en-GB" dirty="0"/>
          </a:p>
        </p:txBody>
      </p:sp>
      <p:sp>
        <p:nvSpPr>
          <p:cNvPr id="4" name="Espace réservé de la date 3"/>
          <p:cNvSpPr>
            <a:spLocks noGrp="1"/>
          </p:cNvSpPr>
          <p:nvPr>
            <p:ph type="dt" sz="half" idx="2"/>
          </p:nvPr>
        </p:nvSpPr>
        <p:spPr bwMode="gray">
          <a:xfrm>
            <a:off x="0" y="4840003"/>
            <a:ext cx="468313" cy="303498"/>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fld id="{C021BAF8-9959-491A-8943-7ACD54B0AAEB}" type="datetime1">
              <a:rPr lang="fr-FR" noProof="0" smtClean="0"/>
              <a:pPr/>
              <a:t>16/10/2015</a:t>
            </a:fld>
            <a:endParaRPr lang="en-GB" noProof="0" dirty="0"/>
          </a:p>
        </p:txBody>
      </p:sp>
      <p:sp>
        <p:nvSpPr>
          <p:cNvPr id="2" name="Espace réservé du titre 1"/>
          <p:cNvSpPr>
            <a:spLocks noGrp="1"/>
          </p:cNvSpPr>
          <p:nvPr>
            <p:ph type="title"/>
          </p:nvPr>
        </p:nvSpPr>
        <p:spPr bwMode="gray">
          <a:xfrm>
            <a:off x="468314" y="0"/>
            <a:ext cx="8207374" cy="484188"/>
          </a:xfrm>
          <a:prstGeom prst="rect">
            <a:avLst/>
          </a:prstGeom>
        </p:spPr>
        <p:txBody>
          <a:bodyPr vert="horz" lIns="0" tIns="0" rIns="0" bIns="0" rtlCol="0" anchor="b" anchorCtr="0">
            <a:noAutofit/>
          </a:bodyPr>
          <a:lstStyle/>
          <a:p>
            <a:r>
              <a:rPr lang="en-GB" noProof="0" dirty="0" smtClean="0"/>
              <a:t>Title</a:t>
            </a:r>
            <a:endParaRPr lang="en-GB" noProof="0" dirty="0"/>
          </a:p>
        </p:txBody>
      </p:sp>
      <p:sp>
        <p:nvSpPr>
          <p:cNvPr id="3" name="Espace réservé du texte 2"/>
          <p:cNvSpPr>
            <a:spLocks noGrp="1"/>
          </p:cNvSpPr>
          <p:nvPr>
            <p:ph type="body" idx="1"/>
          </p:nvPr>
        </p:nvSpPr>
        <p:spPr bwMode="gray">
          <a:xfrm>
            <a:off x="468314" y="987425"/>
            <a:ext cx="8207374" cy="3852466"/>
          </a:xfrm>
          <a:prstGeom prst="rect">
            <a:avLst/>
          </a:prstGeom>
        </p:spPr>
        <p:txBody>
          <a:bodyPr vert="horz" lIns="0" tIns="0" rIns="0" bIns="0" rtlCol="0" anchor="t" anchorCtr="0">
            <a:noAutofit/>
          </a:bodyPr>
          <a:lstStyle/>
          <a:p>
            <a:pPr lvl="0"/>
            <a:r>
              <a:rPr lang="en-GB" noProof="0" dirty="0" smtClean="0"/>
              <a:t>Text level 1</a:t>
            </a:r>
          </a:p>
          <a:p>
            <a:pPr lvl="1"/>
            <a:r>
              <a:rPr lang="en-GB" noProof="0" dirty="0" smtClean="0"/>
              <a:t>Text level 2</a:t>
            </a:r>
          </a:p>
          <a:p>
            <a:pPr lvl="2"/>
            <a:r>
              <a:rPr lang="en-GB" noProof="0" dirty="0" smtClean="0"/>
              <a:t>Text level 3</a:t>
            </a:r>
          </a:p>
          <a:p>
            <a:pPr lvl="3"/>
            <a:r>
              <a:rPr lang="en-GB" noProof="0" dirty="0" smtClean="0"/>
              <a:t>Text level 4</a:t>
            </a:r>
          </a:p>
          <a:p>
            <a:pPr lvl="4"/>
            <a:r>
              <a:rPr lang="en-GB" noProof="0" dirty="0" smtClean="0"/>
              <a:t>Text level 5</a:t>
            </a:r>
            <a:endParaRPr lang="en-GB" noProof="0" dirty="0"/>
          </a:p>
        </p:txBody>
      </p:sp>
      <p:sp>
        <p:nvSpPr>
          <p:cNvPr id="6" name="Espace réservé du numéro de diapositive 5"/>
          <p:cNvSpPr>
            <a:spLocks noGrp="1"/>
          </p:cNvSpPr>
          <p:nvPr>
            <p:ph type="sldNum" sz="quarter" idx="4"/>
          </p:nvPr>
        </p:nvSpPr>
        <p:spPr bwMode="gray">
          <a:xfrm>
            <a:off x="468312" y="4839891"/>
            <a:ext cx="647303" cy="303609"/>
          </a:xfrm>
          <a:prstGeom prst="rect">
            <a:avLst/>
          </a:prstGeom>
        </p:spPr>
        <p:txBody>
          <a:bodyPr vert="horz" lIns="0" tIns="46800" rIns="0" bIns="0" rtlCol="0" anchor="t" anchorCtr="0">
            <a:noAutofit/>
          </a:bodyPr>
          <a:lstStyle>
            <a:lvl1pPr algn="l">
              <a:defRPr sz="800" b="1">
                <a:solidFill>
                  <a:schemeClr val="tx2"/>
                </a:solidFill>
              </a:defRPr>
            </a:lvl1pPr>
          </a:lstStyle>
          <a:p>
            <a:fld id="{10C140CD-8AED-46FF-A9A2-77308F3F39AE}" type="slidenum">
              <a:rPr lang="en-GB" smtClean="0"/>
              <a:pPr/>
              <a:t>‹N°›</a:t>
            </a:fld>
            <a:endParaRPr lang="en-GB" dirty="0"/>
          </a:p>
        </p:txBody>
      </p:sp>
      <p:pic>
        <p:nvPicPr>
          <p:cNvPr id="9" name="Shape 266"/>
          <p:cNvPicPr preferRelativeResize="0"/>
          <p:nvPr userDrawn="1"/>
        </p:nvPicPr>
        <p:blipFill>
          <a:blip r:embed="rId22" cstate="print">
            <a:clrChange>
              <a:clrFrom>
                <a:srgbClr val="FFFFFF"/>
              </a:clrFrom>
              <a:clrTo>
                <a:srgbClr val="FFFFFF">
                  <a:alpha val="0"/>
                </a:srgbClr>
              </a:clrTo>
            </a:clrChange>
            <a:alphaModFix/>
          </a:blip>
          <a:stretch>
            <a:fillRect/>
          </a:stretch>
        </p:blipFill>
        <p:spPr>
          <a:xfrm>
            <a:off x="8172400" y="4839891"/>
            <a:ext cx="1008112" cy="324147"/>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9" r:id="rId1"/>
    <p:sldLayoutId id="2147483687" r:id="rId2"/>
    <p:sldLayoutId id="2147483696" r:id="rId3"/>
    <p:sldLayoutId id="2147483669" r:id="rId4"/>
    <p:sldLayoutId id="2147483670" r:id="rId5"/>
    <p:sldLayoutId id="2147483690" r:id="rId6"/>
    <p:sldLayoutId id="2147483691" r:id="rId7"/>
    <p:sldLayoutId id="2147483693" r:id="rId8"/>
    <p:sldLayoutId id="2147483694" r:id="rId9"/>
    <p:sldLayoutId id="2147483695" r:id="rId10"/>
    <p:sldLayoutId id="2147483688" r:id="rId11"/>
    <p:sldLayoutId id="2147483671" r:id="rId12"/>
    <p:sldLayoutId id="2147483672" r:id="rId13"/>
    <p:sldLayoutId id="2147483675" r:id="rId14"/>
    <p:sldLayoutId id="2147483674" r:id="rId15"/>
    <p:sldLayoutId id="2147483673" r:id="rId16"/>
    <p:sldLayoutId id="2147483678" r:id="rId17"/>
    <p:sldLayoutId id="2147483676" r:id="rId18"/>
    <p:sldLayoutId id="2147483677" r:id="rId19"/>
    <p:sldLayoutId id="2147483697" r:id="rId20"/>
  </p:sldLayoutIdLst>
  <p:hf hdr="0" ftr="0" dt="0"/>
  <p:txStyles>
    <p:titleStyle>
      <a:lvl1pPr algn="l" defTabSz="914400" rtl="0" eaLnBrk="1" latinLnBrk="0" hangingPunct="1">
        <a:lnSpc>
          <a:spcPct val="100000"/>
        </a:lnSpc>
        <a:spcBef>
          <a:spcPts val="0"/>
        </a:spcBef>
        <a:spcAft>
          <a:spcPts val="0"/>
        </a:spcAft>
        <a:buNone/>
        <a:defRPr sz="1600" b="1" kern="1200">
          <a:solidFill>
            <a:schemeClr val="tx2"/>
          </a:solidFill>
          <a:latin typeface="+mj-lt"/>
          <a:ea typeface="+mj-ea"/>
          <a:cs typeface="+mj-cs"/>
        </a:defRPr>
      </a:lvl1pPr>
    </p:titleStyle>
    <p:body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0.jpeg"/><Relationship Id="rId13" Type="http://schemas.openxmlformats.org/officeDocument/2006/relationships/image" Target="../media/image105.png"/><Relationship Id="rId3" Type="http://schemas.openxmlformats.org/officeDocument/2006/relationships/hyperlink" Target="http://www.google.fr/imgres?imgurl=http://www.hraccess.fr/_upload/ressources/interface/logo.jpg&amp;imgrefurl=http://www.hraccess.fr/&amp;usg=__QSVyLfe5Iira_28FzfheAftLzNo=&amp;h=150&amp;w=260&amp;sz=6&amp;hl=fr&amp;start=13&amp;sig2=6cMieXKld01TlCcwrB_p2Q&amp;zoom=1&amp;tbnid=78UJGtQrJdYWIM:&amp;tbnh=65&amp;tbnw=112&amp;ei=QBWDTcCvKM6Rswbx_8SjAw&amp;prev=/images?q=hr+access&amp;um=1&amp;hl=fr&amp;sa=X&amp;tbs=isch:1&amp;um=1&amp;itbs=1" TargetMode="External"/><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gif"/><Relationship Id="rId2" Type="http://schemas.openxmlformats.org/officeDocument/2006/relationships/slideLayout" Target="../slideLayouts/slideLayout2.xml"/><Relationship Id="rId16" Type="http://schemas.openxmlformats.org/officeDocument/2006/relationships/image" Target="../media/image108.jpeg"/><Relationship Id="rId1" Type="http://schemas.openxmlformats.org/officeDocument/2006/relationships/tags" Target="../tags/tag2.xml"/><Relationship Id="rId6" Type="http://schemas.openxmlformats.org/officeDocument/2006/relationships/image" Target="../media/image98.jpeg"/><Relationship Id="rId11" Type="http://schemas.openxmlformats.org/officeDocument/2006/relationships/image" Target="../media/image103.jpeg"/><Relationship Id="rId5" Type="http://schemas.openxmlformats.org/officeDocument/2006/relationships/image" Target="../media/image9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96.jpeg"/><Relationship Id="rId9" Type="http://schemas.openxmlformats.org/officeDocument/2006/relationships/image" Target="../media/image101.png"/><Relationship Id="rId14" Type="http://schemas.openxmlformats.org/officeDocument/2006/relationships/image" Target="../media/image10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14.emf"/><Relationship Id="rId4" Type="http://schemas.openxmlformats.org/officeDocument/2006/relationships/image" Target="../media/image113.emf"/></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image" Target="../media/image1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image" Target="../media/image123.wmf"/><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30.jpeg"/><Relationship Id="rId18" Type="http://schemas.openxmlformats.org/officeDocument/2006/relationships/hyperlink" Target="http://images.google.co.ma/imgres?imgurl=http://www.algerie-monde.com/actualite/article2158.jpg&amp;imgrefurl=http://www.algerie-monde.com/actualite/article2158.html&amp;usg=__g5CXtwPn1fqUHI2IN9VRlgAb28k=&amp;h=121&amp;w=260&amp;sz=36&amp;hl=fr&amp;start=7&amp;itbs=1&amp;tbnid=QQfGaipwR77roM:&amp;tbnh=52&amp;tbnw=112&amp;prev=/images?q=cr%C3%A9dit+populaire+d'alg%C3%A9rie&amp;hl=fr&amp;sa=G&amp;gbv=2&amp;tbs=isch:1" TargetMode="External"/><Relationship Id="rId26" Type="http://schemas.openxmlformats.org/officeDocument/2006/relationships/image" Target="../media/image42.png"/><Relationship Id="rId39" Type="http://schemas.openxmlformats.org/officeDocument/2006/relationships/image" Target="../media/image55.gif"/><Relationship Id="rId21" Type="http://schemas.openxmlformats.org/officeDocument/2006/relationships/image" Target="../media/image37.gif"/><Relationship Id="rId34" Type="http://schemas.openxmlformats.org/officeDocument/2006/relationships/image" Target="../media/image50.jpeg"/><Relationship Id="rId42" Type="http://schemas.openxmlformats.org/officeDocument/2006/relationships/image" Target="../media/image58.jpeg"/><Relationship Id="rId7" Type="http://schemas.openxmlformats.org/officeDocument/2006/relationships/image" Target="../media/image24.jpeg"/><Relationship Id="rId2" Type="http://schemas.openxmlformats.org/officeDocument/2006/relationships/image" Target="../media/image19.jpeg"/><Relationship Id="rId16" Type="http://schemas.openxmlformats.org/officeDocument/2006/relationships/image" Target="../media/image33.png"/><Relationship Id="rId20" Type="http://schemas.openxmlformats.org/officeDocument/2006/relationships/image" Target="../media/image36.jpeg"/><Relationship Id="rId29" Type="http://schemas.openxmlformats.org/officeDocument/2006/relationships/image" Target="../media/image45.png"/><Relationship Id="rId41" Type="http://schemas.openxmlformats.org/officeDocument/2006/relationships/image" Target="../media/image57.gif"/><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0.png"/><Relationship Id="rId32" Type="http://schemas.openxmlformats.org/officeDocument/2006/relationships/image" Target="../media/image48.jpeg"/><Relationship Id="rId37" Type="http://schemas.openxmlformats.org/officeDocument/2006/relationships/image" Target="../media/image53.png"/><Relationship Id="rId40" Type="http://schemas.openxmlformats.org/officeDocument/2006/relationships/image" Target="../media/image56.png"/><Relationship Id="rId5" Type="http://schemas.openxmlformats.org/officeDocument/2006/relationships/image" Target="../media/image22.png"/><Relationship Id="rId15" Type="http://schemas.openxmlformats.org/officeDocument/2006/relationships/image" Target="../media/image32.jpeg"/><Relationship Id="rId23" Type="http://schemas.openxmlformats.org/officeDocument/2006/relationships/image" Target="../media/image39.png"/><Relationship Id="rId28" Type="http://schemas.openxmlformats.org/officeDocument/2006/relationships/image" Target="../media/image44.jpeg"/><Relationship Id="rId36" Type="http://schemas.openxmlformats.org/officeDocument/2006/relationships/image" Target="../media/image52.png"/><Relationship Id="rId10" Type="http://schemas.openxmlformats.org/officeDocument/2006/relationships/image" Target="../media/image27.jpeg"/><Relationship Id="rId19" Type="http://schemas.openxmlformats.org/officeDocument/2006/relationships/image" Target="../media/image35.jpeg"/><Relationship Id="rId31" Type="http://schemas.openxmlformats.org/officeDocument/2006/relationships/image" Target="../media/image47.png"/><Relationship Id="rId44" Type="http://schemas.openxmlformats.org/officeDocument/2006/relationships/image" Target="../media/image60.jpeg"/><Relationship Id="rId4" Type="http://schemas.openxmlformats.org/officeDocument/2006/relationships/image" Target="../media/image21.png"/><Relationship Id="rId9" Type="http://schemas.openxmlformats.org/officeDocument/2006/relationships/image" Target="../media/image26.jpeg"/><Relationship Id="rId14" Type="http://schemas.openxmlformats.org/officeDocument/2006/relationships/image" Target="../media/image31.gif"/><Relationship Id="rId22" Type="http://schemas.openxmlformats.org/officeDocument/2006/relationships/image" Target="../media/image38.jpeg"/><Relationship Id="rId27" Type="http://schemas.openxmlformats.org/officeDocument/2006/relationships/image" Target="../media/image43.png"/><Relationship Id="rId30" Type="http://schemas.openxmlformats.org/officeDocument/2006/relationships/image" Target="../media/image46.jpeg"/><Relationship Id="rId35" Type="http://schemas.openxmlformats.org/officeDocument/2006/relationships/image" Target="../media/image51.jpeg"/><Relationship Id="rId43" Type="http://schemas.openxmlformats.org/officeDocument/2006/relationships/image" Target="../media/image59.png"/><Relationship Id="rId8" Type="http://schemas.openxmlformats.org/officeDocument/2006/relationships/image" Target="../media/image25.jpeg"/><Relationship Id="rId3" Type="http://schemas.openxmlformats.org/officeDocument/2006/relationships/image" Target="../media/image20.jpeg"/><Relationship Id="rId12" Type="http://schemas.openxmlformats.org/officeDocument/2006/relationships/image" Target="../media/image29.jpeg"/><Relationship Id="rId17" Type="http://schemas.openxmlformats.org/officeDocument/2006/relationships/image" Target="../media/image34.gif"/><Relationship Id="rId25" Type="http://schemas.openxmlformats.org/officeDocument/2006/relationships/image" Target="../media/image41.png"/><Relationship Id="rId33" Type="http://schemas.openxmlformats.org/officeDocument/2006/relationships/image" Target="../media/image49.jpeg"/><Relationship Id="rId38" Type="http://schemas.openxmlformats.org/officeDocument/2006/relationships/image" Target="../media/image54.png"/></Relationships>
</file>

<file path=ppt/slides/_rels/slide8.xml.rels><?xml version="1.0" encoding="UTF-8" standalone="yes"?>
<Relationships xmlns="http://schemas.openxmlformats.org/package/2006/relationships"><Relationship Id="rId8" Type="http://schemas.openxmlformats.org/officeDocument/2006/relationships/image" Target="../media/image67.jpeg"/><Relationship Id="rId13" Type="http://schemas.openxmlformats.org/officeDocument/2006/relationships/image" Target="../media/image72.jpeg"/><Relationship Id="rId18" Type="http://schemas.openxmlformats.org/officeDocument/2006/relationships/image" Target="../media/image77.png"/><Relationship Id="rId26" Type="http://schemas.openxmlformats.org/officeDocument/2006/relationships/image" Target="../media/image83.gif"/><Relationship Id="rId3" Type="http://schemas.openxmlformats.org/officeDocument/2006/relationships/image" Target="../media/image62.png"/><Relationship Id="rId21" Type="http://schemas.openxmlformats.org/officeDocument/2006/relationships/image" Target="../media/image79.png"/><Relationship Id="rId7" Type="http://schemas.openxmlformats.org/officeDocument/2006/relationships/image" Target="../media/image66.jpeg"/><Relationship Id="rId12" Type="http://schemas.openxmlformats.org/officeDocument/2006/relationships/image" Target="../media/image71.png"/><Relationship Id="rId17" Type="http://schemas.openxmlformats.org/officeDocument/2006/relationships/image" Target="../media/image76.jpeg"/><Relationship Id="rId25" Type="http://schemas.openxmlformats.org/officeDocument/2006/relationships/image" Target="../media/image82.gif"/><Relationship Id="rId2" Type="http://schemas.openxmlformats.org/officeDocument/2006/relationships/image" Target="../media/image61.jpeg"/><Relationship Id="rId16" Type="http://schemas.openxmlformats.org/officeDocument/2006/relationships/image" Target="../media/image75.jpeg"/><Relationship Id="rId20" Type="http://schemas.openxmlformats.org/officeDocument/2006/relationships/image" Target="../media/image78.jpeg"/><Relationship Id="rId1" Type="http://schemas.openxmlformats.org/officeDocument/2006/relationships/slideLayout" Target="../slideLayouts/slideLayout2.xml"/><Relationship Id="rId6" Type="http://schemas.openxmlformats.org/officeDocument/2006/relationships/image" Target="../media/image65.gif"/><Relationship Id="rId11" Type="http://schemas.openxmlformats.org/officeDocument/2006/relationships/image" Target="../media/image70.jpeg"/><Relationship Id="rId24" Type="http://schemas.openxmlformats.org/officeDocument/2006/relationships/image" Target="../media/image81.jpeg"/><Relationship Id="rId5" Type="http://schemas.openxmlformats.org/officeDocument/2006/relationships/image" Target="../media/image64.png"/><Relationship Id="rId15" Type="http://schemas.openxmlformats.org/officeDocument/2006/relationships/image" Target="../media/image74.jpeg"/><Relationship Id="rId23" Type="http://schemas.openxmlformats.org/officeDocument/2006/relationships/image" Target="../media/image80.jpeg"/><Relationship Id="rId10" Type="http://schemas.openxmlformats.org/officeDocument/2006/relationships/image" Target="../media/image69.gif"/><Relationship Id="rId19" Type="http://schemas.openxmlformats.org/officeDocument/2006/relationships/hyperlink" Target="http://images.google.co.ma/imgres?imgurl=http://www.yawatani.com/images/stories/cnss1(1).jpg&amp;imgrefurl=http://www.yawatani.com/economie-marocaine/assurance-chomage-les-scenarios-de-la-cnss.html&amp;usg=__fXY9OyvNQDiX5ZMbCOrHmiq_aAg=&amp;h=150&amp;w=200&amp;sz=20&amp;hl=fr&amp;start=5&amp;itbs=1&amp;tbnid=lfyM84GZ3i1HuM:&amp;tbnh=78&amp;tbnw=104&amp;prev=/images?q=CNSS&amp;hl=fr&amp;gbv=2&amp;tbs=isch:1" TargetMode="External"/><Relationship Id="rId4" Type="http://schemas.openxmlformats.org/officeDocument/2006/relationships/image" Target="../media/image63.jpeg"/><Relationship Id="rId9" Type="http://schemas.openxmlformats.org/officeDocument/2006/relationships/image" Target="../media/image68.jpeg"/><Relationship Id="rId14" Type="http://schemas.openxmlformats.org/officeDocument/2006/relationships/image" Target="../media/image73.jpeg"/><Relationship Id="rId22" Type="http://schemas.openxmlformats.org/officeDocument/2006/relationships/hyperlink" Target="http://images.google.co.ma/imgres?imgurl=http://www.mptic.dz/fr/squelettes/img/image_logo.png&amp;imgrefurl=http://www.mptic.dz/fr/?-Contact-&amp;usg=__9WYaPN2EyIstv3Ie-p0K_4XwflE=&amp;h=169&amp;w=169&amp;sz=38&amp;hl=fr&amp;start=6&amp;itbs=1&amp;tbnid=j3MP2qkr-uHSYM:&amp;tbnh=99&amp;tbnw=99&amp;prev=/images?q=MPTIC+logo&amp;hl=fr&amp;sa=G&amp;gbv=2&amp;tbs=isch:1"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88.jpeg"/><Relationship Id="rId13" Type="http://schemas.openxmlformats.org/officeDocument/2006/relationships/image" Target="../media/image93.png"/><Relationship Id="rId3" Type="http://schemas.openxmlformats.org/officeDocument/2006/relationships/hyperlink" Target="http://www.google.fr/imgres?imgurl=http://synthesio.com/corporate/wp-content/uploads/2010/11/Lancement-de-la-TV-HD-mobile-chez-Orange-1.jpg&amp;imgrefurl=http://synthesio.com/corporate/fr/2010/events/synthesio-named-a-winner-in-international-listening-b2c/&amp;usg=__MtYoiBRqiIUdvI5vGsv7bALF4EY=&amp;h=400&amp;w=400&amp;sz=7&amp;hl=fr&amp;start=2&amp;sig2=JSLW9RCom6JAYW_Cz0RfRw&amp;zoom=1&amp;tbnid=m6RDiQyc2HgNyM:&amp;tbnh=124&amp;tbnw=124&amp;ei=JZvsTZi9Cs2gOtbN9ZMB&amp;prev=/search?q=orange&amp;hl=fr&amp;sa=X&amp;tbm=isch&amp;prmd=ivnsu&amp;itbs=1" TargetMode="External"/><Relationship Id="rId7" Type="http://schemas.openxmlformats.org/officeDocument/2006/relationships/image" Target="../media/image87.jpeg"/><Relationship Id="rId12" Type="http://schemas.openxmlformats.org/officeDocument/2006/relationships/image" Target="../media/image92.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jpeg"/><Relationship Id="rId15" Type="http://schemas.openxmlformats.org/officeDocument/2006/relationships/image" Target="../media/image95.jpeg"/><Relationship Id="rId10" Type="http://schemas.openxmlformats.org/officeDocument/2006/relationships/image" Target="../media/image90.png"/><Relationship Id="rId4" Type="http://schemas.openxmlformats.org/officeDocument/2006/relationships/image" Target="../media/image84.jpeg"/><Relationship Id="rId9" Type="http://schemas.openxmlformats.org/officeDocument/2006/relationships/image" Target="../media/image89.png"/><Relationship Id="rId14" Type="http://schemas.openxmlformats.org/officeDocument/2006/relationships/image" Target="../media/image9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468313" y="231775"/>
            <a:ext cx="5039791" cy="2160587"/>
          </a:xfrm>
        </p:spPr>
        <p:txBody>
          <a:bodyPr/>
          <a:lstStyle/>
          <a:p>
            <a:r>
              <a:rPr lang="fr-FR" dirty="0" smtClean="0"/>
              <a:t>Audit du Système d’Information </a:t>
            </a:r>
            <a:r>
              <a:rPr lang="fr-FR" smtClean="0"/>
              <a:t>de </a:t>
            </a:r>
            <a:r>
              <a:rPr lang="fr-FR" smtClean="0"/>
              <a:t>TOPNET</a:t>
            </a:r>
            <a:endParaRPr lang="en-US" dirty="0"/>
          </a:p>
        </p:txBody>
      </p:sp>
      <p:sp>
        <p:nvSpPr>
          <p:cNvPr id="6" name="Espace réservé du texte 5"/>
          <p:cNvSpPr>
            <a:spLocks noGrp="1"/>
          </p:cNvSpPr>
          <p:nvPr>
            <p:ph type="body" sz="quarter" idx="13"/>
          </p:nvPr>
        </p:nvSpPr>
        <p:spPr/>
        <p:txBody>
          <a:bodyPr/>
          <a:lstStyle/>
          <a:p>
            <a:r>
              <a:rPr lang="en-US" dirty="0" smtClean="0"/>
              <a:t>Proposition Technique</a:t>
            </a:r>
            <a:endParaRPr lang="en-GB" dirty="0"/>
          </a:p>
        </p:txBody>
      </p:sp>
      <p:sp>
        <p:nvSpPr>
          <p:cNvPr id="7" name="Espace réservé du texte 6"/>
          <p:cNvSpPr>
            <a:spLocks noGrp="1"/>
          </p:cNvSpPr>
          <p:nvPr>
            <p:ph type="body" sz="quarter" idx="14"/>
          </p:nvPr>
        </p:nvSpPr>
        <p:spPr>
          <a:solidFill>
            <a:srgbClr val="F8485E"/>
          </a:solidFill>
        </p:spPr>
        <p:txBody>
          <a:bodyPr/>
          <a:lstStyle/>
          <a:p>
            <a:r>
              <a:rPr lang="en-GB" dirty="0"/>
              <a:t>16 </a:t>
            </a:r>
            <a:r>
              <a:rPr lang="en-GB" dirty="0" err="1"/>
              <a:t>Octobre</a:t>
            </a:r>
            <a:r>
              <a:rPr lang="en-GB" dirty="0"/>
              <a:t> 2015</a:t>
            </a:r>
          </a:p>
        </p:txBody>
      </p:sp>
      <p:sp>
        <p:nvSpPr>
          <p:cNvPr id="4" name="Espace réservé du numéro de diapositive 3"/>
          <p:cNvSpPr>
            <a:spLocks noGrp="1"/>
          </p:cNvSpPr>
          <p:nvPr>
            <p:ph type="sldNum" sz="quarter" idx="12"/>
          </p:nvPr>
        </p:nvSpPr>
        <p:spPr/>
        <p:txBody>
          <a:bodyPr/>
          <a:lstStyle/>
          <a:p>
            <a:fld id="{10C140CD-8AED-46FF-A9A2-77308F3F39AE}" type="slidenum">
              <a:rPr lang="en-GB" noProof="0" smtClean="0"/>
              <a:pPr/>
              <a:t>1</a:t>
            </a:fld>
            <a:endParaRPr lang="en-GB" noProof="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323578"/>
            <a:ext cx="2054572" cy="723209"/>
          </a:xfrm>
          <a:prstGeom prst="rect">
            <a:avLst/>
          </a:prstGeom>
        </p:spPr>
      </p:pic>
    </p:spTree>
    <p:extLst>
      <p:ext uri="{BB962C8B-B14F-4D97-AF65-F5344CB8AC3E}">
        <p14:creationId xmlns:p14="http://schemas.microsoft.com/office/powerpoint/2010/main" val="766746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AutoShape 8" descr="data:image/jpeg;base64,/9j/4AAQSkZJRgABAQAAAQABAAD/2wCEAAkGBxQSERQTEBMVFQ8WGRMZFxcYFxQXFBoXGB0cFxgXFRUYHCkgGx0qHhgYITEkJSkrLi4yGB8zODMsNygtLisBCgoKDg0OGxAQGywkICYvLywyLCwsLCwyLzI3LCwsMDQsLywsLCwsLC8sLCwsNCwtLCwsLC80LCwsLC8sLCwsLP/AABEIAQsAvQMBEQACEQEDEQH/xAAcAAEAAgMBAQEAAAAAAAAAAAAAAwQFBgcCAQj/xAA8EAABAwICBgkDAwMEAgMAAAABAAIDBBEhMQUGEkFRgRMUIjJSYXGRsQdCoXKCwSMz0WKSovBDshYkU//EABoBAQADAQEBAAAAAAAAAAAAAAADBAUCAQb/xAA3EQACAQMCAgcIAgEDBQAAAAAAAQIDBBEhMRJBBRNRYXHR8DKBkaGxweHxIiMUM0KyFRZScqL/2gAMAwEAAhEDEQA/AO4oAgCAIAgCAIAgCAIAgCAIAgCAIAgCAIAgCAIAgCAIAgCAIAgCAIAgCAIAgCAIAgCAIAgCAIAgCAIAgCAIAgCAIAgCAIAgCAIAgCAIAgCAIAgCAIAgCAIAgCAIAgCAIAgCAIAgCAIAgCAIAgCAIAgCAIAgCAIAgCAIAgPhKAjdMEB56wEA6wEA6wEA6wEA6wEA6wEA6wEA6wEA6wEA6wEA6wEA6wEA6wEA6wEA6wEB96wEB7bKCgPaAIAgCA+ONkBUuXmwwAzP+EBK2lbvF/VAferM8IQDqzPCEA6szwhAOrM8IQDqzPCEA6szwhAOrM8IQDqzPCEA6szwhAOrM8IQDqzPCEA6szwhAOrM8IQDqzPCEA6szwhAOrM8IQHl9KPtNj+EB8hlN7OzCAsoAgCArVj7BATRM2QAgPaAIAgCAIAgCAIAgCAIAgCAIAgCAIAgK1Y21nbwbcigJ4zggPSAICnXZIC4gCAIAgCAIAgCAIAgCAIAgCAIAgCAIAgK9d3OY+UBJDkgJEAQFKvyQF1AEAQBAEB8JtnkgIG1Bd/bF2+I4N/bvd8HiolUcvY27eXu7fp3nmT0Yt73HkdkD2x9yV7w/wDk/t6+J6SRgW7NreX+V3HGNAel6AgIpWtuLmxOWNifY3XElHOoPhY4d11/J38OGXMFeYktn8fP9g+MqRfZcC1+4Hf+k5H54gIqizh6P1seZJ1IehAEAQBAV67uc2/KAkhyQEiAIClX5IC6gCAIAgIqmobGwvebMGZ/7mVxUqRpxcpPCR43gxNVWta0S1Z2Iz/bhzcfN4GbvLJuF8cRSqVoqKqV9Fyj59r7tl46nLfNn3R2mTVEiBpYxttp77Xx3NaDifU4YYFe0Lx3LfVrCW7f2S89OxhS4tjImNjLF5u7cXG5v/pGQPk0BWuGMdZavv8AX0Oidj7i4vzBH4KkTyenpegICKaRowflvuDs8zl7riUo7SPCJ0BteF2zwB7UZ5bh+kjmuXB7wePmvXhgY7DDz6xxbToaqNzHA2d9zL5ggjtcCDa6oT6QpcTpVotNb81596eDhzWzL0Vb0ZaHu24H26OXA55NkI/Dt+/HE2Y1erwpPMXtL7P7Pnz136zgyitnQQBAEBXru5zb8oCSHJASIAgKVfkgLqAIAgPhNsTkmwNF1zr3STtgjv2NmwGZkdiPYEW9Svn+k6sqlVUocvqV6ssywjMaxaD6d0bnTNjIbskEXHEluI/7ZXb2y6+UZOWMLHrVHc4Z5ljRTWtZ0NJ/baTtzHEF2/Y8TvPujDO1lLbxUY9XR2W8u/njtfyXfsex7ImWhp2txGLjm44uPqf4yVyMFE7SJV0emD1u0u6mp3Ojt0oBcL4izccR55cys6+vOplTpx3k18Ofl+jiq3GnKa5LJkdE6QbUQxzR9x7QfMHe0+YNwfRaEZcSyhTqKpBSXMtr07KstLbGI7D/AEuw/qb/ACLHz3KN0+cNH8vevTPMdhr+mKGOqdZ7hBVsAuHWLXN3EHDabwIxGRG5ZtzQhcvDfDNfNfLK7/iRSSl3Mj03o90Wjmxsdtta4F5GWySTgOAcW+y4ureVOzUE8pPXwzn64E01AyGqGkjLAA83ew7FzmRa7T7YftVno6u6lLEt1odUpZRnloEgQBAV67uc2/KAkhyQEiAIClX5IC6gCAIDBax11pIIB/5ZGbf6A4XHP+Cs+9rNThSX+5rPhn7+ZxOWqRgqp3QzTVBG1UPfI2nZa57PZdKRnYWsOPO4qT/qqSrYzJtqK+WfX3IG+FuXPkQ6K1XmqH9JVbTWnE7X913lb7R6+yjo9H1K0uOtt37vy9aHkKUpPMjfIIWsaGMAaxosAMgFuxiopRjsWksaIkXR6EBznWeu6fprHslrmt/SMB75818RcXDrXyqck8LwXnucV9aMo9qZP9L6wtElM44f3GfDx8Hm5fTWVwpNw95SsE4Jwfib+tE0AgMbpzQzKlmy/Bw7rhm0/wAjiFWubWFxHEt+TOJwUkaZDTVNBIdqMvpzcPDbuje04G/hNuNvZZEKda0lrHMeeNmvs/ErYnTeq0LlJTdFFVOhdeFzIpYX/ocTb9TTYEe+akjS6ulUcHphSi/DL+X7O4LGcbbo27RNaJ4WSD7hiODhg4e4K1ret1tNT7fTLEXlZLamPQgK9d3ObflASQ5ICRAEBSr8kBdQBAEBo+tDy3SVOTl/Qt6dIbrEvcq8g/8A1/5Mr1HioiXT+sb+lMVG0bdwwyWBcXZBrAcMDhc+fqurnpBqfV0d9s9/ceVJyziBtej4DHExjnFzg0BzjiXO+5x9TcrWpxcYpPUnisJIsLs6CA1vWbTL2073UwD2AvjlOO0zdtAcPP0PFZ9xcudKXU64yn3ENabjHKNAhqdohvHBfMzocC4uwhhWUnw9plNFh8UzHxC8gOAxxuLWw9VzbXc41YuCy+ztLCp4eTodLWgu6N5b07Wtc9oyF9wP/cwvsKdeMpdXJriSTa7DsuKwehAYDW500bGT07iHRkh4zaWOt3m77ED0uclSvp1KcFUg9t/AhrKWkomLl062ahnu0MmAG0Bkdohu0P55Ko7yNa2msYeNffpk548wedzI6iX6oL5bb7el/wDN1Y6MWKC8Wd0fZNiWgShAV67uc2/KAkhyQEiAIClX5IC6gCAIDRdMNNRSQVTO/G8h3G23a/IgH0JWNef2W6rx3jn18Sq/5xjJdv3Mlq/ohkOxNN/ceQIwdxdl+4i/oFz0XY9XFVqvtPZdn5+hPiMWZ/SMDnxubHIY3nJzdm49wfha1aM5QapvD5fk6aysZOY6SiqWSObJUzOIOLXPd+ADb2C+ZqX1ficKqakuxlKVvOLzxt+JHTEE4uu7zOP5WfcSnu8k9LhemTZ9WJdiXZPceNkjdfd/jmpehrvq7lQe0tPfy8veW3DQj0vqLadk1IQ1u0C+I4NA3mM7v05cOC+jvLHrKclT3aM7/E4asZwemdV5eRsVFo1lMx0h7TwCSf4aoraxpdH0pVZaySy39l61L7fEzTK0Fxc52ZJJPmV8e68qlRylu2eyjoYh7sf6brHi0kfkLSoznTWdV8ijNKXss2DVWhqZH7XWp+jGfa2m/pAffFaljcXVxLENIreT19yzpn44OqVu4vic34cvnn7G9VsrGRvdJbo2tcXXy2QLm/JfQSxwvi2J5SUU29jRdZNBOhv0NyyQhrRvuXCzDxxtb0XzFzZTt68er1jLT8eRHVh/B4Nj0daCaCkB7sEjnebi5na5npFvUkqU40Vyi/qvyI/xkodxnVbJggK9d3ObflASQ5ICRAEBSr8kBdQBAEBz7UGtAfNRy9123sg8R2Xt5gX/AGlZNm1/KjLZ58mULWphuDJNM6TdPpWnhYf6MMg9C+x2jyHZ/wB3FTzrqVdQXJkdWcp3MYrZP5+vub6r5pmL07oVlSyx7Mg7r+HkeIVS7s4XC10a2frkcyjxI5LrDQyU7yyZtnZg5tI4tO8LJjQlSlwyRjXeYaMy2pGh62ZzZNt0dKCDtPG0XDhG12PPL1yU66MpVmpOOHvlaP8APvJLB3T14nw9+ufDJ1hbRrlHTNG+aF8cb+jebWdYOAIxxB3KvdW8bim6ctn+zyXFj+LwzjemaGqhl2azavfsm943ebDlywPELKlawoLEYpeu0wKv+QqmKzb+nu5Gzap6uvqLPd2YOO91sCG/F/lRUbGVw8y0j9fA07eDaydIp4GxtDGANaMgFv06cacVCCwkXTH60tvRVIH/AOUv/qVzX/05eDIblN0ZJdjMNqJpTpqbYnN5KcjE72WOw4+YsR+0Heq9tVjVjh7xILKo5U+Ge6MfqxpA1WlJZR3Ojfs+TAWtb758yoLebqXLn3eR5RqdZWbN9WoXggK9d3ObflASQ5ICRAEBSr8kBdQBAEBybWqJ1HpDpWZFwmZwNz22/wC7aBHAjisitB063EvHzMe4zSrZXiZPVCm261snDpJP92Hy9U+j5dZdeGX9vuXaVNcXEdGX0ZbCA1/WSlia5tQ+nZLILN2nkkNAJLewcDiTja6zOkq3+PDrlDi5avb3EbownLikssqf/JZLEnow0C5wNgBxxXz/AP3Bdt4jGPwfmWeGKWW9CfUzWbromuADG8AWuLsI7LiDvJDvwvqbSpUnD+3HFzwUbe5jX4uHZP5FKr1xIrZaZobZmyGk3O0613jPdf8ABWd0pfXFv/Kkk0t8r87HVK5hKu6L35d/afarTzntLZYopIzm0g2PuSPwsmHT9eWlSEWvf5stTpxawzZdFUjYomtYzoxidgOLgCcSASvrKEeGC0x3ZzgijFRWEW1KdEVTCHscw5Oa5p9CLLmUeKLR41lYOQyTup45QMDI0xH0JBd+Gkc18va1pcUo92H8UZlb+qDxz0Ns+mGjy2KSd3/kIa39LL3I9XEj9q3LKnhOXaS2MP4ub5m7q8XwgK9d3ObflASQ5ICRAEBSr8kBdQBAEBqOtmjG1D+rvIbI8GSmecukaLSxHyI2Xc3H7VWrQU3wv3ff15FK5pKo+B7vVPv5r19it9O2OaZWStLZogGOacxjcH0tbHIrOsKDp3VTPNL8/NHdnJunwy3jo/t8jZtA6UFVAJm91zpAPRr3NBPqADzWvTmpxyiWjVVWHGu/6mRXZKatrxV2EUfEuceWA+T7LB6dlmEaa5vPw/Zy5YZoum6kub0be793n5LGsKChLrJb8infVHOPVrbmW/phIY617ftfG6482kEH22vdfS2lTM8dxS6PThWa5NGpR1ZkmdKcHve5/oXHa+Soa+JReeZRpzbrOfPOTb46zbYCe9vXytS24J4Wx9NCtxwy9zo+gqrpaeJ+ZLQD6t7J/IK+5s6nWUISfZ+DqLysl9WT0x79KNFU2mPedE6QftcG253J/aVxxri4SJ1Uqih3ZNAr9DGrrZI2nYponPM0mTW3JJaCcNq3te588K0tXKrVly4n8E2U7mDrVVBaRW79dxvOrbg6ESMbswusIW2taFnZYeeL+NngbluUscOVty8C3Qaccrbl4cvMyykJggK9d3ObflASQ5ICRAEBSr8kBdQBAEBhta9EmppyIzs1DCJInA2IkbljuviOfkoq0OOOm/Ir3NJ1IYW61XiYjVfWBlY1zZGiPSAY5jvtLwN49Dm37bncVFSqqpv7WxDbXKrLD0l69dxS+l9dstkpnYEHbYDyD28iAeZUFjWzmD8TmwfCnTZvq0TQOea17U1e5jQSI2Rtwue0bvsBxs4L5zpif9iitZNYSKus6zS2WC1ozUwvIdUHZZ4B3z6n7fn0Uln0ZUa4q2ndz/HrYkdFPc26m0ZDHs9HExpYCGkAXAOYvnjv4rcjShHHCtjtQitkY/SeqtNNG2Po2s2BZjmANLfIWwI8j8ripQhOPCRztqc0ljbsNRrtV5YL/fHue0ZfqbmPyPNfN31nWovjS4l3fc8jRaWDYPp7OTTyMdg6OVzeRDXg/wDIra6MlGVBOOwt28OMt08fc2laBYOe6MrOs6ZMzT/SY2QA7uja0tv6Fzr81m063WXGVt9jOg+O54+z6Cv0gK6cUFF2aTaLqiRv3i932PAk2v8AcTwzkclUfVw25+vWSOdXr59TT9nm+318/DfoEUYaA1os0AAAZADAAK8tDUSwsI9IehAV67uc2/KAkhyQEiAIClX5IC6gCAIAgNA181ZcH9cpbh4s6QNwcCP/ACstv4+/G9K5ovPHEzLy2eetp78/NGraP0o8zCZpAnB2rjAEnvGw443A4m1lj1Zypz6yPr9kdCrxvPM61ofSbKiMPZgcnN3tdwP+d63re4jXhxR/RqxlxLJZZTta5zg0BzsXG2JwAxPoB7KRU4KTmlq+Z0SrsBAEAQEUVO1pJa0Autewte3FcQpxhnhWM6g1rXTTmwwwRH+o4WeR9rTu/UR7Dks7pC8UF1Ud3v3fn12ENaemEc5imkeTT04JMpDTs954H233MzJ3G2OAVShGSWFuzHnOU31dPn8/x62OqapavNo4dnB0z7GR3E7mj/SMbczvWzRpKnHvNW2t1RjjnzM4piyEAQFeu7nNvygJIckBIgCApV+SAuoAgCAIAgNI1o1IDyZqOzZczHk1x4sOTT5ZHyxvQuLNSy4/Az69nl8dLR9hrmidKyU0tnAxzDBzXAgOHBwP/eCxMVrSfHT968/MUbjXhnozo+iNNRziw7Mm9hz5HeFuWd/SuVppLs9bl9MyavHoQBAfCUBrGsGtLWAtgILt8n2j9PiP49Vi3nSqT6uhrLt5Lw7focTmorJo9LRT1ry2BpLb9uR1w3HMud/GJKqWtnOT4nq/p4vtM2Up13w01p2+v2dE1a1aio29ntzEdqQjH0aPtb5e91vUaEaa7+0u0LaNFab9pnFOWAgCAICvXdzm35QEkOSAkQBAUq/JAXUAQBAEAQBAUdKaIhqG7M8YdwOTh+lwxCjqUoVFiSI6lKFRYkjV6nUuSM3pZrgZMluCP0yNH8LJuOiIzfFB4fw9fD3kKo1KfsPK7H5luk0pWQ9mop5HtH3Ns8+7Lk8xde06l9b6Tjxr5/n6kiqv/dFr5/TX5GxUFYJWbTQ5u6z2lrgfQrUo1lVjxYa7msMlTT2KmldMdCdlsUsj7Xs1jy3m4AqC4upU3wwg5Pu297/Z5Kajv9Ga/Vx19Vh0Yij/ANbg1vNrbuPNZtS2vbr/AFXwx7F9+ZE51JezH3vyRPQajx3DqqR0zh9o7EY5A3PvyV236NpUl6/Zx/i8TzUefkjaYIWsaGsaGsGAa0AAegC0EklhFlJJYRIvT0IAgCAICvXdzm35QEkOSAkQBAUq/JAXUAQBAEAQBAEAQBAEAQBAEAQBAEAQBAEBXru5zb8oCSHJASIAgKVfkgLqAIAgCA55rf8AUcQPdDRta+RpIdI65YCM2taO8fO9h5qGdXGiM65v1TfDDVmvUFVpmtHSRPl6PGzgY4Wft7u1wwuuE6ktitCV5WWYvT3I81OndLUDm9Zc+xy6QMkY7y22/AcCvHKpE5nXuqHtm9am66srf6cjRHU2vs3ux4GZYTv37J3cbG0lOqp6Pcv2t5Gto9GbJX1rIY3SSu2WNzP4AA3knABSTnGEXKWxclJRWWaRX65yvJ6K0MfGzXSepJu0elj6rCuelqmcUljvfl+yHrG+4ihkrZRtM6y4cQXsafMYtBHooYvpSpqs/wDyvqe5T7fmZPQDK7p2tkMrYRcv29lwI3NDjc3J4HIHyWhZK94/73/H3fY9XFnTJ4190/NTvjZC8MDmkk7LS697fcCPwrF3XnTaUOeSK5qyhsahR1mlKsv6tLK/YttWkjjAve2BLeByUdKVaeufoZ/Hc1c9W9vAgqtYdLULgJ3SAHISNY9jvIPF78nXU/FUjucyr3VF/wAzeNSdem1p6GVojqrXAB7DwM9i+IIz2TfDG5xtLCpxaMv2t4q38XozclKXQgCAr13c5t+UBJDkgJEAQFKvyQF1AEAQGK1qq3Q0VRIw2e2N+yd4NrA8ib8lzN4i2RV5ONOTXYcB0RSiWohid3ZJImH0c4NPyqiWXg+bpRUqkU+bP0hDE1jQ1gDWNAAAwAAwAA4K6fUJJLCMZrVQNno543gdx5BO5zQS13IgLmazFojrwU6bizgui650UscjO8xzXDkb255c1R2aZ8zSk4TUl2nTfqpXFr6eO/YtI8ji7BoPIF3+5e3+XFRNu9qcLivErfTmkZPNI942hCIy0HEbTy6zreWwbet8wFXsKEeNye62PbVqo3nkdMWuXwgOX/V2XZmg82P/APYKldx4pR95k9JT4XH3lj6NuuKr1h+HqS2WEz3ovWMvEz31NfGNHSiW1yWCPj0m0CNnle/ldS1ccJavXHqXxHJ9SInu0hTCPvCRpP6W4v8A+IcOarw9pGNZqTrRwfoJXD6QIAgK9d3ObflASQ5ICRAEBSr8kBdQBAEBW0lRtmhkif3ZGOYeNnC1x54rxrKwczipRcXzPz3pPR81FUbEgLZo3BzXbjY3a9nEYX/GYKptNPDPmqkJ0amHujsGgNf6SeMGWRsM1htNedlt95a84Ec78VZjVi1roblG9pTWrw+8xGvWvkHQPgpH9JLIC1z29xjTg7tb3EXAtlnuseZ1FjCILu9gouMHls0nUXV59ZUs7P8A9eNzXSu3WGOx6nK3AkqKEeJlCzt3UmnyR0f6mavvqYGSwgumh2jsjNzHW2g0byLAgetsVLWp8SNK/oOpDMd0c41U1mfRT7YbtMcNmRmRIvgQdzgfkjfcVaT6t5RlW11KhPLWnM6jR/UGhkAJlMZ8L2PBHMAt9irarQZswvqEl7WPEvaO1spJ5RDDMHykEgbLwDbE2cQBe2NvIrpVIt4RJC5pTlwxeWaH9Zz/AFqf9D/kKGutUZ3Si1j7yp9PoKmSlq2UT2snL6ftuJGy0bZOzZpxNgPQlIKWHwnlkpulJU9HlF2X6d19S8OrKphtkS6SUjjstIaAPQhe9VN7s7djWqPNSRuuquqMFCCY7vmcLOkdbatnstAwaL7t+FybBSwgol6hbQo+zv2mwLssBAEBXru5zb8oCSHJASIAgKdfkgLiAIAgCAo6W0PDVM2KiNsjd18x5tcMW8ivHFPc4qU41FiSyajU/SulcbskmYOF2OA9Ltv7kqJ0UUpdG0m9MktD9L6NhvIZZfJzg1v/AAAP5Xqox5nUOj6Md8s3CjpGQsDImNZGMmtAA9gpEkti5GKisJE69OjA6a1PpKol0sQEhzewljz5utg4+oK4lTjLcgq21KprJGuv+lNNfCecDzMZ/OwFx1C7Sr/0yl2syeg/p9S0srZWulfKw3aXPAAOWTANxyN17Gkk8k1Kyp05cSzkuaz6oQ17mOmfK0sBA2CwCxN8dppXUqaludV7WFbHFnQk1X1WioBIIXSO6TZvtlpts3tbZaOJSEFHY6oW8aKajnUzq7JwgCAIAgK9d3ObflASQ5ICRAEBUrRggLTTfFAfUAQBAEAQBAEAQBAEAQBAEAQBAEAQBAV609kDiR/lASxDBAe0AQHiVlwgK8Euz2XZbj/BQFtAEAQBAEAQBAEAQBAEAQBAEAQBAEB5e8AXJsEBVF3uvuGX+UBbAQH1AEAQEckQKAg6sR3SR6HBAfOhd4ne6AdC7xu90A6F3jd7oB0LvG73QDoXeN3ugHQu8bvdAOhd43e6AdC7xu90A6F3jd7oB0LvG73QDoXeN3ugHQu8bvdAOhd43e6AdC7xu90A6F3jd7oAIXeJ3ugPTabG5uT54oCw1tkB6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4" name="AutoShape 10" descr="data:image/jpeg;base64,/9j/4AAQSkZJRgABAQAAAQABAAD/2wCEAAkGBxQSERQTEBMVFQ8WGRMZFxcYFxQXFBoXGB0cFxgXFRUYHCkgGx0qHhgYITEkJSkrLi4yGB8zODMsNygtLisBCgoKDg0OGxAQGywkICYvLywyLCwsLCwyLzI3LCwsMDQsLywsLCwsLC8sLCwsNCwtLCwsLC80LCwsLC8sLCwsLP/AABEIAQsAvQMBEQACEQEDEQH/xAAcAAEAAgMBAQEAAAAAAAAAAAAAAwQFBgcCAQj/xAA8EAABAwICBgkDAwMEAgMAAAABAAIDBBEhMQUGEkFRgRMUIjJSYXGRsQdCoXKCwSMz0WKSovBDshYkU//EABoBAQADAQEBAAAAAAAAAAAAAAADBAUCAQb/xAA3EQACAQMCAgcIAgEDBQAAAAAAAQIDBBEhMRJBBRNRYXHR8DKBkaGxweHxIiMUM0KyFRZScqL/2gAMAwEAAhEDEQA/AO4oAgCAIAgCAIAgCAIAgCAIAgCAIAgCAIAgCAIAgCAIAgCAIAgCAIAgCAIAgCAIAgCAIAgCAIAgCAIAgCAIAgCAIAgCAIAgCAIAgCAIAgCAIAgCAIAgCAIAgCAIAgCAIAgCAIAgCAIAgCAIAgCAIAgCAIAgCAIAgCAIAgPhKAjdMEB56wEA6wEA6wEA6wEA6wEA6wEA6wEA6wEA6wEA6wEA6wEA6wEA6wEA6wEA6wEB96wEB7bKCgPaAIAgCA+ONkBUuXmwwAzP+EBK2lbvF/VAferM8IQDqzPCEA6szwhAOrM8IQDqzPCEA6szwhAOrM8IQDqzPCEA6szwhAOrM8IQDqzPCEA6szwhAOrM8IQDqzPCEA6szwhAOrM8IQHl9KPtNj+EB8hlN7OzCAsoAgCArVj7BATRM2QAgPaAIAgCAIAgCAIAgCAIAgCAIAgCAIAgK1Y21nbwbcigJ4zggPSAICnXZIC4gCAIAgCAIAgCAIAgCAIAgCAIAgCAIAgK9d3OY+UBJDkgJEAQFKvyQF1AEAQBAEB8JtnkgIG1Bd/bF2+I4N/bvd8HiolUcvY27eXu7fp3nmT0Yt73HkdkD2x9yV7w/wDk/t6+J6SRgW7NreX+V3HGNAel6AgIpWtuLmxOWNifY3XElHOoPhY4d11/J38OGXMFeYktn8fP9g+MqRfZcC1+4Hf+k5H54gIqizh6P1seZJ1IehAEAQBAV67uc2/KAkhyQEiAIClX5IC6gCAIAgIqmobGwvebMGZ/7mVxUqRpxcpPCR43gxNVWta0S1Z2Iz/bhzcfN4GbvLJuF8cRSqVoqKqV9Fyj59r7tl46nLfNn3R2mTVEiBpYxttp77Xx3NaDifU4YYFe0Lx3LfVrCW7f2S89OxhS4tjImNjLF5u7cXG5v/pGQPk0BWuGMdZavv8AX0Oidj7i4vzBH4KkTyenpegICKaRowflvuDs8zl7riUo7SPCJ0BteF2zwB7UZ5bh+kjmuXB7wePmvXhgY7DDz6xxbToaqNzHA2d9zL5ggjtcCDa6oT6QpcTpVotNb81596eDhzWzL0Vb0ZaHu24H26OXA55NkI/Dt+/HE2Y1erwpPMXtL7P7Pnz136zgyitnQQBAEBXru5zb8oCSHJASIAgKVfkgLqAIAgPhNsTkmwNF1zr3STtgjv2NmwGZkdiPYEW9Svn+k6sqlVUocvqV6ssywjMaxaD6d0bnTNjIbskEXHEluI/7ZXb2y6+UZOWMLHrVHc4Z5ljRTWtZ0NJ/baTtzHEF2/Y8TvPujDO1lLbxUY9XR2W8u/njtfyXfsex7ImWhp2txGLjm44uPqf4yVyMFE7SJV0emD1u0u6mp3Ojt0oBcL4izccR55cys6+vOplTpx3k18Ofl+jiq3GnKa5LJkdE6QbUQxzR9x7QfMHe0+YNwfRaEZcSyhTqKpBSXMtr07KstLbGI7D/AEuw/qb/ACLHz3KN0+cNH8vevTPMdhr+mKGOqdZ7hBVsAuHWLXN3EHDabwIxGRG5ZtzQhcvDfDNfNfLK7/iRSSl3Mj03o90Wjmxsdtta4F5GWySTgOAcW+y4ureVOzUE8pPXwzn64E01AyGqGkjLAA83ew7FzmRa7T7YftVno6u6lLEt1odUpZRnloEgQBAV67uc2/KAkhyQEiAIClX5IC6gCAIDBax11pIIB/5ZGbf6A4XHP+Cs+9rNThSX+5rPhn7+ZxOWqRgqp3QzTVBG1UPfI2nZa57PZdKRnYWsOPO4qT/qqSrYzJtqK+WfX3IG+FuXPkQ6K1XmqH9JVbTWnE7X913lb7R6+yjo9H1K0uOtt37vy9aHkKUpPMjfIIWsaGMAaxosAMgFuxiopRjsWksaIkXR6EBznWeu6fprHslrmt/SMB75818RcXDrXyqck8LwXnucV9aMo9qZP9L6wtElM44f3GfDx8Hm5fTWVwpNw95SsE4Jwfib+tE0AgMbpzQzKlmy/Bw7rhm0/wAjiFWubWFxHEt+TOJwUkaZDTVNBIdqMvpzcPDbuje04G/hNuNvZZEKda0lrHMeeNmvs/ErYnTeq0LlJTdFFVOhdeFzIpYX/ocTb9TTYEe+akjS6ulUcHphSi/DL+X7O4LGcbbo27RNaJ4WSD7hiODhg4e4K1ret1tNT7fTLEXlZLamPQgK9d3ObflASQ5ICRAEBSr8kBdQBAEBo+tDy3SVOTl/Qt6dIbrEvcq8g/8A1/5Mr1HioiXT+sb+lMVG0bdwwyWBcXZBrAcMDhc+fqurnpBqfV0d9s9/ceVJyziBtej4DHExjnFzg0BzjiXO+5x9TcrWpxcYpPUnisJIsLs6CA1vWbTL2073UwD2AvjlOO0zdtAcPP0PFZ9xcudKXU64yn3ENabjHKNAhqdohvHBfMzocC4uwhhWUnw9plNFh8UzHxC8gOAxxuLWw9VzbXc41YuCy+ztLCp4eTodLWgu6N5b07Wtc9oyF9wP/cwvsKdeMpdXJriSTa7DsuKwehAYDW500bGT07iHRkh4zaWOt3m77ED0uclSvp1KcFUg9t/AhrKWkomLl062ahnu0MmAG0Bkdohu0P55Ko7yNa2msYeNffpk548wedzI6iX6oL5bb7el/wDN1Y6MWKC8Wd0fZNiWgShAV67uc2/KAkhyQEiAIClX5IC6gCAIDRdMNNRSQVTO/G8h3G23a/IgH0JWNef2W6rx3jn18Sq/5xjJdv3Mlq/ohkOxNN/ceQIwdxdl+4i/oFz0XY9XFVqvtPZdn5+hPiMWZ/SMDnxubHIY3nJzdm49wfha1aM5QapvD5fk6aysZOY6SiqWSObJUzOIOLXPd+ADb2C+ZqX1ficKqakuxlKVvOLzxt+JHTEE4uu7zOP5WfcSnu8k9LhemTZ9WJdiXZPceNkjdfd/jmpehrvq7lQe0tPfy8veW3DQj0vqLadk1IQ1u0C+I4NA3mM7v05cOC+jvLHrKclT3aM7/E4asZwemdV5eRsVFo1lMx0h7TwCSf4aoraxpdH0pVZaySy39l61L7fEzTK0Fxc52ZJJPmV8e68qlRylu2eyjoYh7sf6brHi0kfkLSoznTWdV8ijNKXss2DVWhqZH7XWp+jGfa2m/pAffFaljcXVxLENIreT19yzpn44OqVu4vic34cvnn7G9VsrGRvdJbo2tcXXy2QLm/JfQSxwvi2J5SUU29jRdZNBOhv0NyyQhrRvuXCzDxxtb0XzFzZTt68er1jLT8eRHVh/B4Nj0daCaCkB7sEjnebi5na5npFvUkqU40Vyi/qvyI/xkodxnVbJggK9d3ObflASQ5ICRAEBSr8kBdQBAEBz7UGtAfNRy9123sg8R2Xt5gX/AGlZNm1/KjLZ58mULWphuDJNM6TdPpWnhYf6MMg9C+x2jyHZ/wB3FTzrqVdQXJkdWcp3MYrZP5+vub6r5pmL07oVlSyx7Mg7r+HkeIVS7s4XC10a2frkcyjxI5LrDQyU7yyZtnZg5tI4tO8LJjQlSlwyRjXeYaMy2pGh62ZzZNt0dKCDtPG0XDhG12PPL1yU66MpVmpOOHvlaP8APvJLB3T14nw9+ufDJ1hbRrlHTNG+aF8cb+jebWdYOAIxxB3KvdW8bim6ctn+zyXFj+LwzjemaGqhl2azavfsm943ebDlywPELKlawoLEYpeu0wKv+QqmKzb+nu5Gzap6uvqLPd2YOO91sCG/F/lRUbGVw8y0j9fA07eDaydIp4GxtDGANaMgFv06cacVCCwkXTH60tvRVIH/AOUv/qVzX/05eDIblN0ZJdjMNqJpTpqbYnN5KcjE72WOw4+YsR+0Heq9tVjVjh7xILKo5U+Ge6MfqxpA1WlJZR3Ojfs+TAWtb758yoLebqXLn3eR5RqdZWbN9WoXggK9d3ObflASQ5ICRAEBSr8kBdQBAEBybWqJ1HpDpWZFwmZwNz22/wC7aBHAjisitB063EvHzMe4zSrZXiZPVCm261snDpJP92Hy9U+j5dZdeGX9vuXaVNcXEdGX0ZbCA1/WSlia5tQ+nZLILN2nkkNAJLewcDiTja6zOkq3+PDrlDi5avb3EbownLikssqf/JZLEnow0C5wNgBxxXz/AP3Bdt4jGPwfmWeGKWW9CfUzWbromuADG8AWuLsI7LiDvJDvwvqbSpUnD+3HFzwUbe5jX4uHZP5FKr1xIrZaZobZmyGk3O0613jPdf8ABWd0pfXFv/Kkk0t8r87HVK5hKu6L35d/afarTzntLZYopIzm0g2PuSPwsmHT9eWlSEWvf5stTpxawzZdFUjYomtYzoxidgOLgCcSASvrKEeGC0x3ZzgijFRWEW1KdEVTCHscw5Oa5p9CLLmUeKLR41lYOQyTup45QMDI0xH0JBd+Gkc18va1pcUo92H8UZlb+qDxz0Ns+mGjy2KSd3/kIa39LL3I9XEj9q3LKnhOXaS2MP4ub5m7q8XwgK9d3ObflASQ5ICRAEBSr8kBdQBAEBqOtmjG1D+rvIbI8GSmecukaLSxHyI2Xc3H7VWrQU3wv3ff15FK5pKo+B7vVPv5r19it9O2OaZWStLZogGOacxjcH0tbHIrOsKDp3VTPNL8/NHdnJunwy3jo/t8jZtA6UFVAJm91zpAPRr3NBPqADzWvTmpxyiWjVVWHGu/6mRXZKatrxV2EUfEuceWA+T7LB6dlmEaa5vPw/Zy5YZoum6kub0be793n5LGsKChLrJb8infVHOPVrbmW/phIY617ftfG6482kEH22vdfS2lTM8dxS6PThWa5NGpR1ZkmdKcHve5/oXHa+Soa+JReeZRpzbrOfPOTb46zbYCe9vXytS24J4Wx9NCtxwy9zo+gqrpaeJ+ZLQD6t7J/IK+5s6nWUISfZ+DqLysl9WT0x79KNFU2mPedE6QftcG253J/aVxxri4SJ1Uqih3ZNAr9DGrrZI2nYponPM0mTW3JJaCcNq3te588K0tXKrVly4n8E2U7mDrVVBaRW79dxvOrbg6ESMbswusIW2taFnZYeeL+NngbluUscOVty8C3Qaccrbl4cvMyykJggK9d3ObflASQ5ICRAEBSr8kBdQBAEBhta9EmppyIzs1DCJInA2IkbljuviOfkoq0OOOm/Ir3NJ1IYW61XiYjVfWBlY1zZGiPSAY5jvtLwN49Dm37bncVFSqqpv7WxDbXKrLD0l69dxS+l9dstkpnYEHbYDyD28iAeZUFjWzmD8TmwfCnTZvq0TQOea17U1e5jQSI2Rtwue0bvsBxs4L5zpif9iitZNYSKus6zS2WC1ozUwvIdUHZZ4B3z6n7fn0Uln0ZUa4q2ndz/HrYkdFPc26m0ZDHs9HExpYCGkAXAOYvnjv4rcjShHHCtjtQitkY/SeqtNNG2Po2s2BZjmANLfIWwI8j8ripQhOPCRztqc0ljbsNRrtV5YL/fHue0ZfqbmPyPNfN31nWovjS4l3fc8jRaWDYPp7OTTyMdg6OVzeRDXg/wDIra6MlGVBOOwt28OMt08fc2laBYOe6MrOs6ZMzT/SY2QA7uja0tv6Fzr81m063WXGVt9jOg+O54+z6Cv0gK6cUFF2aTaLqiRv3i932PAk2v8AcTwzkclUfVw25+vWSOdXr59TT9nm+318/DfoEUYaA1os0AAAZADAAK8tDUSwsI9IehAV67uc2/KAkhyQEiAIClX5IC6gCAIAgNA181ZcH9cpbh4s6QNwcCP/ACstv4+/G9K5ovPHEzLy2eetp78/NGraP0o8zCZpAnB2rjAEnvGw443A4m1lj1Zypz6yPr9kdCrxvPM61ofSbKiMPZgcnN3tdwP+d63re4jXhxR/RqxlxLJZZTta5zg0BzsXG2JwAxPoB7KRU4KTmlq+Z0SrsBAEAQEUVO1pJa0Autewte3FcQpxhnhWM6g1rXTTmwwwRH+o4WeR9rTu/UR7Dks7pC8UF1Ud3v3fn12ENaemEc5imkeTT04JMpDTs954H233MzJ3G2OAVShGSWFuzHnOU31dPn8/x62OqapavNo4dnB0z7GR3E7mj/SMbczvWzRpKnHvNW2t1RjjnzM4piyEAQFeu7nNvygJIckBIgCApV+SAuoAgCAIAgNI1o1IDyZqOzZczHk1x4sOTT5ZHyxvQuLNSy4/Az69nl8dLR9hrmidKyU0tnAxzDBzXAgOHBwP/eCxMVrSfHT968/MUbjXhnozo+iNNRziw7Mm9hz5HeFuWd/SuVppLs9bl9MyavHoQBAfCUBrGsGtLWAtgILt8n2j9PiP49Vi3nSqT6uhrLt5Lw7focTmorJo9LRT1ry2BpLb9uR1w3HMud/GJKqWtnOT4nq/p4vtM2Up13w01p2+v2dE1a1aio29ntzEdqQjH0aPtb5e91vUaEaa7+0u0LaNFab9pnFOWAgCAICvXdzm35QEkOSAkQBAUq/JAXUAQBAEAQBAUdKaIhqG7M8YdwOTh+lwxCjqUoVFiSI6lKFRYkjV6nUuSM3pZrgZMluCP0yNH8LJuOiIzfFB4fw9fD3kKo1KfsPK7H5luk0pWQ9mop5HtH3Ns8+7Lk8xde06l9b6Tjxr5/n6kiqv/dFr5/TX5GxUFYJWbTQ5u6z2lrgfQrUo1lVjxYa7msMlTT2KmldMdCdlsUsj7Xs1jy3m4AqC4upU3wwg5Pu297/Z5Kajv9Ga/Vx19Vh0Yij/ANbg1vNrbuPNZtS2vbr/AFXwx7F9+ZE51JezH3vyRPQajx3DqqR0zh9o7EY5A3PvyV236NpUl6/Zx/i8TzUefkjaYIWsaGsaGsGAa0AAegC0EklhFlJJYRIvT0IAgCAICvXdzm35QEkOSAkQBAUq/JAXUAQBAEAQBAEAQBAEAQBAEAQBAEAQBAEBXru5zb8oCSHJASIAgKVfkgLqAIAgCA55rf8AUcQPdDRta+RpIdI65YCM2taO8fO9h5qGdXGiM65v1TfDDVmvUFVpmtHSRPl6PGzgY4Wft7u1wwuuE6ktitCV5WWYvT3I81OndLUDm9Zc+xy6QMkY7y22/AcCvHKpE5nXuqHtm9am66srf6cjRHU2vs3ux4GZYTv37J3cbG0lOqp6Pcv2t5Gto9GbJX1rIY3SSu2WNzP4AA3knABSTnGEXKWxclJRWWaRX65yvJ6K0MfGzXSepJu0elj6rCuelqmcUljvfl+yHrG+4ihkrZRtM6y4cQXsafMYtBHooYvpSpqs/wDyvqe5T7fmZPQDK7p2tkMrYRcv29lwI3NDjc3J4HIHyWhZK94/73/H3fY9XFnTJ4190/NTvjZC8MDmkk7LS697fcCPwrF3XnTaUOeSK5qyhsahR1mlKsv6tLK/YttWkjjAve2BLeByUdKVaeufoZ/Hc1c9W9vAgqtYdLULgJ3SAHISNY9jvIPF78nXU/FUjucyr3VF/wAzeNSdem1p6GVojqrXAB7DwM9i+IIz2TfDG5xtLCpxaMv2t4q38XozclKXQgCAr13c5t+UBJDkgJEAQFKvyQF1AEAQGK1qq3Q0VRIw2e2N+yd4NrA8ib8lzN4i2RV5ONOTXYcB0RSiWohid3ZJImH0c4NPyqiWXg+bpRUqkU+bP0hDE1jQ1gDWNAAAwAAwAA4K6fUJJLCMZrVQNno543gdx5BO5zQS13IgLmazFojrwU6bizgui650UscjO8xzXDkb255c1R2aZ8zSk4TUl2nTfqpXFr6eO/YtI8ji7BoPIF3+5e3+XFRNu9qcLivErfTmkZPNI942hCIy0HEbTy6zreWwbet8wFXsKEeNye62PbVqo3nkdMWuXwgOX/V2XZmg82P/APYKldx4pR95k9JT4XH3lj6NuuKr1h+HqS2WEz3ovWMvEz31NfGNHSiW1yWCPj0m0CNnle/ldS1ccJavXHqXxHJ9SInu0hTCPvCRpP6W4v8A+IcOarw9pGNZqTrRwfoJXD6QIAgK9d3ObflASQ5ICRAEBSr8kBdQBAEBW0lRtmhkif3ZGOYeNnC1x54rxrKwczipRcXzPz3pPR81FUbEgLZo3BzXbjY3a9nEYX/GYKptNPDPmqkJ0amHujsGgNf6SeMGWRsM1htNedlt95a84Ec78VZjVi1roblG9pTWrw+8xGvWvkHQPgpH9JLIC1z29xjTg7tb3EXAtlnuseZ1FjCILu9gouMHls0nUXV59ZUs7P8A9eNzXSu3WGOx6nK3AkqKEeJlCzt3UmnyR0f6mavvqYGSwgumh2jsjNzHW2g0byLAgetsVLWp8SNK/oOpDMd0c41U1mfRT7YbtMcNmRmRIvgQdzgfkjfcVaT6t5RlW11KhPLWnM6jR/UGhkAJlMZ8L2PBHMAt9irarQZswvqEl7WPEvaO1spJ5RDDMHykEgbLwDbE2cQBe2NvIrpVIt4RJC5pTlwxeWaH9Zz/AFqf9D/kKGutUZ3Si1j7yp9PoKmSlq2UT2snL6ftuJGy0bZOzZpxNgPQlIKWHwnlkpulJU9HlF2X6d19S8OrKphtkS6SUjjstIaAPQhe9VN7s7djWqPNSRuuquqMFCCY7vmcLOkdbatnstAwaL7t+FybBSwgol6hbQo+zv2mwLssBAEBXru5zb8oCSHJASIAgKdfkgLiAIAgCAo6W0PDVM2KiNsjd18x5tcMW8ivHFPc4qU41FiSyajU/SulcbskmYOF2OA9Ltv7kqJ0UUpdG0m9MktD9L6NhvIZZfJzg1v/AAAP5Xqox5nUOj6Md8s3CjpGQsDImNZGMmtAA9gpEkti5GKisJE69OjA6a1PpKol0sQEhzewljz5utg4+oK4lTjLcgq21KprJGuv+lNNfCecDzMZ/OwFx1C7Sr/0yl2syeg/p9S0srZWulfKw3aXPAAOWTANxyN17Gkk8k1Kyp05cSzkuaz6oQ17mOmfK0sBA2CwCxN8dppXUqaludV7WFbHFnQk1X1WioBIIXSO6TZvtlpts3tbZaOJSEFHY6oW8aKajnUzq7JwgCAIAgK9d3ObflASQ5ICRAEBUrRggLTTfFAfUAQBAEAQBAEAQBAEAQBAEAQBAEAQBAV609kDiR/lASxDBAe0AQHiVlwgK8Euz2XZbj/BQFtAEAQBAEAQBAEAQBAEAQBAEAQBAEB5e8AXJsEBVF3uvuGX+UBbAQH1AEAQEckQKAg6sR3SR6HBAfOhd4ne6AdC7xu90A6F3jd7oB0LvG73QDoXeN3ugHQu8bvdAOhd43e6AdC7xu90A6F3jd7oB0LvG73QDoXeN3ugHQu8bvdAOhd43e6AdC7xu90A6F3jd7oAIXeJ3ugPTabG5uT54oCw1tkB6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9460" name="AutoShape 4" descr="data:image/jpeg;base64,/9j/4AAQSkZJRgABAQAAAQABAAD/2wCEAAkGBxMQEhUTEwgWFhUWFxkaGBUXFx8cHBsgIhgWIyAdHx8jHC0sHCUnIyEcITEnJSo3OC4uIyszOD8tNygtLzABCgoKDg0OGhAQGzUlHCY0LzQyNCwtMDQ3NTQ1Miw3LSwuNSwwMjUsMCwsLC0sLCwsNCw0LCwsLDQwNDcsNCwuLP/AABEIAEUAkAMBIgACEQEDEQH/xAAcAAEAAgMBAQEAAAAAAAAAAAAABgcEBQgCAwH/xAA7EAACAQMDAgQDBgQDCQAAAAABAgMABBEFEiEGMQcTQWEiUZEUQnGBobEjMlJyFTPBFiRDU2KCksLR/8QAGQEBAAMBAQAAAAAAAAAAAAAAAAIDBAEF/8QAKhEAAgIBAgQGAQUAAAAAAAAAAAECAxESIQQFMTITUmGhsfAiQVFicYH/2gAMAwEAAhEDEQA/ALxpUQ8QuuotKjA2eZPID5cWccf1MfRf39KojXOu9QvCfM1V1U/ciOxf05P5mtdHBztWeiIuWDqalceQ3sqNuS7kVv6ldgfqDUo0bxL1K1IxqXmr/RMNw+vB/Wrpcuku2WTms6bpVddHeLVreER3Ci2mPA3NmNj7NxjPyP61YoNYbK5VvElgknkUpSoHRSlKAUpSgFKUoBSlKAUpSgIlcdM6Xq3+9G3Sfdx5gdvTjHB4x8q1l14O6Y/8sMsf9krf+26oB4TR3dvfzxRXaKsT7Z4ZDjcAxUuB6EAZ3D2B4INXT1Fri2ls1x5fmAYwFPBycDn5e9bLnOiWmM3gg5RSbZXtz4G2x/y9ZnX+4I37KtYEvgWfu6//AOUX/wAal74mXrn4BHGP+lcn6sT+1aS86qvZeH1STHyB2/tiq1x1y/X4MEuY0romzKv/AArtbTm76pAHfy0Qb29gCx+uK3XSfXYtpBCyt9kGETcdzxgcAk/ez3Py9PlUDZiTksST3J71+VVbxFlvczFZzCbknHZI6ZjkDAMrAgjII7EV6qsfCjqU5+xySfMwk/Up/qPzqzqrTyezRcrYKSFKUrpcKUpQClKUApSlAKUpQHPvi1Yzabqgu4JWj87+Ijr6OMBx7/dOD3zUm6e1pNYhdILoW92UPm2x5hmHqyqc4/FeR6+hqTeLWlm6shGtiZG8xSCoJZOD8Qx9PzrniaOazuCPjhmibIPKuvyP0r061Diq9D7kZ56ZNwZLNR06W2cxzW7Iw9D+4PYj3FYtTzpLr211VFtNThQTHhJTwrn0wR/lv+h9PlWZrPhY4ObW8BX+mTgj/uA5+lebbTOqWJI8m7l847w3XuVvW20Hp24vWxDb5APxOeFX8T/oOameheFz7t13cAKPuRkkn8WwMflVl2VnHAgjjhCIvZQOKrSJcPy6Ut7NkQrp/wAN4rdkllvnaRWDLsO1QQfqamv2yPzPK+0L5m3d5e4btucbsd8Z4zVUXvVDXgmaTS7mW4tbiUW626yCHKkbPMKtyfn7H3qQaLFPJq6XMlmyh9NjDttIUP5hJTnsfatT4fStz16q4VrEFgn1KqTS+opGtrmJLS8j23c2ZrVN4ADdt8rNg+p+Q4GBWVoPVmpxPtk0G5urYgFJjEqS9vUKdrD3GPzrr4aSzuWZJ8nUFq2zGoxnfIYkw2dzjuo+ZHritnVQ6HoV0I9PLaXKhTUppXVhyiNnDHntzW5v9UvpXdZumLz+HJII2tplRWTsCxL/ABH1pKlZwn8DJPdQvY7eN5ZZgkaAszHsBWH/ALQ229E+1jdJEZlGG5jABLduO4781Cljv7u2vreXSZ0g+zIltG7IZWbaQxL7juJOD8RrXdKaXqctyr3mjGMRWL28bKyYJwB8Q3k849PWuqmOG2+nr9/0ZLP0vUY7qJJoZd0bjKtgjIyRnBGfSsuq26VuNVsrOC2HR5YxKQzNcRDdyT8OHPPI7+9a6SPXrh2a40ydVz8EVtdW8Sge7FizGueBu/yWP7QyWpPdJHjfOq57bmAz+GawbrqC3jlt4TPl7nf5W0bg20Asdw4AGRUD0uLVwhjuellutrsYXnnhLopGNpPO4+/rXxS1njudEF3PEk8bXQaMFVyGVAoVUG3H0rqoWd3+/R+jGSedWTXaQZs4g0u4cEA8c57kVHOs+gV1W3jkcCK9WMfxMcE45R8dxn1Hb0qe0qiE5Qlqi9yOn8s5OQ9b0aezlMNxaGNx6Hsw+answ/Cpt0L4qT2OIrkNPAOAc/xEHsT/ADD2P1q9dc0K3vY/KuLNZF9MjkH5qe6n3FVV1B4I8lrLUwB/y5s/o4GfqDXqR4qq6Om1Y++w0tdCz+n+prW/Tfb3yv8ANezD2KnkVl6w5EEpWFnYRthFJVmO08AjkE/MVzrP4aatbtldPJI7PDIM/XIIqVdP6N1McAao0S/Od0fH5FWNZ7OFrW8LFj1GXgmOgPNYQtHD0zIBsEx3OWZ5HdQwZuctjn8uwrd6pqkjbUTS5GjdXDuVdSpxwoAG7nONw7V76d0KWD47nV5LmbH8zYVF/sjXAH4nmt7WOfd1yRUJY7vggmkiS1t0gi6WKxOJGkVyzncXIO7OSxYc8/hWxk1G7hJjg6dHlR+WseCFXBVc4XuoXkYAPapVSott9WPDl5n7EautXvVJ26LkCZkzn7gAw+Pc8YrbwzTPAG8sLKRnawOM57YzWdShJQae7Iw+o6iIom/wtN7k+Yg/4YHb73xZ9qyoNRuhIofSyYzFksm3cJN3bBftjnNb2lcIqt+Zkbtr7UC7h9NQKDJs5HxAZ2ZO/jPGeK8pe6kUJ/w1N/lk7W2hQ/HwhhKcjvzgflUmpTA8J+ZkZkutSw+yxj/lXaX2g7tw3DAlOQFyc5FemivjJuNtAwWZFDbAGMWBufO84IOQBUkpXR4X8mKUpQtFKUoBSlKAUpSgFKUoBSlKAUpSgFKUoBSlKA//2Q=="/>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5" name="Image 24" descr="http://t1.gstatic.com/images?q=tbn:ANd9GcRoLfOBYCx6p2jEZmFKXm51CNBp7pClr09h3ED_owLgGQSWL7xMo7QAouM">
            <a:hlinkClick r:id="rId3"/>
          </p:cNvPr>
          <p:cNvPicPr/>
          <p:nvPr/>
        </p:nvPicPr>
        <p:blipFill>
          <a:blip r:embed="rId4" cstate="print"/>
          <a:srcRect/>
          <a:stretch>
            <a:fillRect/>
          </a:stretch>
        </p:blipFill>
        <p:spPr bwMode="auto">
          <a:xfrm>
            <a:off x="2428860" y="2500312"/>
            <a:ext cx="1401930" cy="608111"/>
          </a:xfrm>
          <a:prstGeom prst="rect">
            <a:avLst/>
          </a:prstGeom>
          <a:noFill/>
          <a:ln w="9525">
            <a:noFill/>
            <a:miter lim="800000"/>
            <a:headEnd/>
            <a:tailEnd/>
          </a:ln>
        </p:spPr>
      </p:pic>
      <p:pic>
        <p:nvPicPr>
          <p:cNvPr id="35" name="Picture 2" descr="http://www.webintunisia.com/medias/bannieres/logo-carrefour.png"/>
          <p:cNvPicPr>
            <a:picLocks noChangeAspect="1" noChangeArrowheads="1"/>
          </p:cNvPicPr>
          <p:nvPr>
            <p:custDataLst>
              <p:tags r:id="rId1"/>
            </p:custDataLst>
          </p:nvPr>
        </p:nvPicPr>
        <p:blipFill>
          <a:blip r:embed="rId5" cstate="print"/>
          <a:srcRect/>
          <a:stretch>
            <a:fillRect/>
          </a:stretch>
        </p:blipFill>
        <p:spPr bwMode="auto">
          <a:xfrm>
            <a:off x="714348" y="1857370"/>
            <a:ext cx="895999" cy="504000"/>
          </a:xfrm>
          <a:prstGeom prst="rect">
            <a:avLst/>
          </a:prstGeom>
          <a:noFill/>
        </p:spPr>
      </p:pic>
      <p:pic>
        <p:nvPicPr>
          <p:cNvPr id="39" name="Picture 14" descr="http://www.tiwinoo.com/wp-content/uploads/petrofac.jpg"/>
          <p:cNvPicPr>
            <a:picLocks noChangeAspect="1" noChangeArrowheads="1"/>
          </p:cNvPicPr>
          <p:nvPr/>
        </p:nvPicPr>
        <p:blipFill>
          <a:blip r:embed="rId6" cstate="print"/>
          <a:srcRect/>
          <a:stretch>
            <a:fillRect/>
          </a:stretch>
        </p:blipFill>
        <p:spPr bwMode="auto">
          <a:xfrm>
            <a:off x="1857356" y="2571750"/>
            <a:ext cx="646928" cy="583018"/>
          </a:xfrm>
          <a:prstGeom prst="rect">
            <a:avLst/>
          </a:prstGeom>
          <a:noFill/>
        </p:spPr>
      </p:pic>
      <p:pic>
        <p:nvPicPr>
          <p:cNvPr id="40" name="Picture 6" descr="http://www.gdfsuez-energy.co.uk/wp-content/uploads/2009/07/GDF-SUEZ-Logo-EPS.png"/>
          <p:cNvPicPr>
            <a:picLocks noChangeAspect="1" noChangeArrowheads="1"/>
          </p:cNvPicPr>
          <p:nvPr/>
        </p:nvPicPr>
        <p:blipFill>
          <a:blip r:embed="rId7" cstate="print"/>
          <a:srcRect/>
          <a:stretch>
            <a:fillRect/>
          </a:stretch>
        </p:blipFill>
        <p:spPr bwMode="auto">
          <a:xfrm>
            <a:off x="2000232" y="3339708"/>
            <a:ext cx="1732714" cy="407384"/>
          </a:xfrm>
          <a:prstGeom prst="rect">
            <a:avLst/>
          </a:prstGeom>
          <a:noFill/>
        </p:spPr>
      </p:pic>
      <p:pic>
        <p:nvPicPr>
          <p:cNvPr id="42" name="Picture 12" descr="http://www.atbentreprise.com/images/images_atb_entreprise/atb385magasin_general.jpg"/>
          <p:cNvPicPr>
            <a:picLocks noChangeAspect="1" noChangeArrowheads="1"/>
          </p:cNvPicPr>
          <p:nvPr/>
        </p:nvPicPr>
        <p:blipFill>
          <a:blip r:embed="rId8" cstate="print"/>
          <a:srcRect/>
          <a:stretch>
            <a:fillRect/>
          </a:stretch>
        </p:blipFill>
        <p:spPr bwMode="auto">
          <a:xfrm>
            <a:off x="500035" y="1146652"/>
            <a:ext cx="1177925" cy="559515"/>
          </a:xfrm>
          <a:prstGeom prst="rect">
            <a:avLst/>
          </a:prstGeom>
          <a:noFill/>
        </p:spPr>
      </p:pic>
      <p:sp>
        <p:nvSpPr>
          <p:cNvPr id="20482" name="AutoShape 2" descr="data:image/png;base64,iVBORw0KGgoAAAANSUhEUgAAAFYAAABFCAMAAADnyuHwAAAAzFBMVEX///9RW6K8o2qssxdOWKFGUZ2kqMyVm8PJy9+BibxET51ZY6hfaKhMVqDp6vJIU55sdbE/S5v5+vzV1+jDxt2GjLrl5vGpsABocK3///5gaalUXqSeo8mvs9Lz9PmMkr++pm66vtrErn3i5Lm5nmE6RpnP0uX49vHc3ux5gbiTmsa1udeip81yebLl5/Dt7/X3+OnO0n3n3s7v6t7f07zL0HDEyFnb3qHz9OLT14nWx6e3vS/k28fZzK7SwpvDrXq8wkPs7szk5rnFymRl7zvdAAAEyElEQVRYhe2X63qiPBSFiSacI8ciciyOVdSiVp2205nadub+7+kL52CZfqX4c/YPFTDvs1jZO9lhmM/F4tfpejB4mT7tF5NPDvkE9HkwG2Qxm81OlyIvTgW0QE9/LS6BPTaoaZwOF8Ben1OJ4GNv6uGdWBLXz32x+zbsYNCX26qW6O3rQyuVZPG+H/Y8E65fptPpC5m3fvkweapyYTZ7OT0d94fDYf88nT33q4vFcZrW12wwPR33VSkcnnrKZSaH/fF43O8PjfJaPB97l/Fk8h4xOV6kit9zL47VeTZchf5loVsPiwrGCrgkVOdtBWShbbuM2338mLdxTgUi34E6ufuQGyclFaB1Bywz/vEBNwgrKlDYTtjhB3rNmtoROxwO7x//9tCBNRZ1yrCfw+F4/H3XWpqRCChs1AV7Px6m4IfHFitosUA0umB/pFgCHn7/9ngmeY4AjQ26YL/l2FTx/cNb45FAi4VOFyqzK7Ep+PU39cSQaKzCdcIu/tTc4fiV0svBhgedrKVcyLh31f3Ybnhgd1oSGObxlZZb57CHabHd0iuTS6kdVi7wjeyCyagrdnc3fq92Gyq0WGB2pTLM2/343Fvdb0DBqqOzObe0d/yz8MBsJBdcWl+gkmn7Mx6neVtSo6axTsfkqmL3dvf68/4hNza4bWoFXfaFs1gsdvlBYeurgKZiEH+dqkehvzbX69BWcEMqTL4yW3UYS6gh1GAS1Tar96ISSyNBRrDGQgWo3tdS4AxseoKDEWk2sIKAulr3cLUZ1tz0vTBcsWvT6LRu/2/owXa07evov/gXl4uNv+LWVJZbfr3zkRNCWaksO6/uGj7L+kadxiZbRHbhkfG6qQIRuct6TAil6sKwoVqMdkDZdM6Xjguh6wjl3yKHLGokME6vOCSQgRCp7C1U1HKxn9sQhyWWVwDy8p8yLLAsxkhKVJcslkUvzkKg5lFi9QRxRE4gaZ5ejpKhXb45jwEUNw0sq8Ekk8knQIsKLN2LZVgkZbtHlHj5pm8JYiS7ZTfMK5IMBRpraCAs2oNtCDQrx8pn2EB0szfRt0GulnelwENXQYl1fMmNKKygJJsSECfKVTtWV5XEpJqTwNM43dLseaV2FKLlqMLGEqSOC7cABK1YcsBQ5Cu22pwtFRFTbMxW2O1IAX6FjVyXWsZ5Gc5bvSUJliAE7bAAmyh9R18TrEotubKNEssCiUrx2MZRdtMNr7KosGlyh4qInWzmgisxVbYFLl9jAxVxQTvWKbBQzEKjsGmsgZL1PpYCl6vVKnSQF1RYZq5gnhxF/m4CcD0ui2rKigQwUVZaLAKkVjDJVjuusQFHrMmxGxne1lgPunqrt2su7yZHEBCsLgMhq23OFs0ay8Sq6Mt58YbIruQatpjpe58JnJZlD2Moaas2zyYn9dsThaDGkhZUAjnWcqFQcA0hf9qCjbGblpexRCHpf4S6DlwY11hmI+ACy0Rk/fDnG2vuq0jKX7Ulb33NFThOFVOZAaiq1lqKLIVlTBmWK5gpi669XNpAdIp2vAWrR5JGInsx/0aufGNvIJkN/gYXJRiKuGw9Yw+kQ0DVNHmaS2HDm2X6FRhRlP/BMuLqKLo10mU6/8zcbpR4HEVxvYqPDLqBsgzrP9o7bJruxEX+AAAAAElFTkSuQmCC"/>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0484" name="AutoShape 4" descr="data:image/png;base64,iVBORw0KGgoAAAANSUhEUgAAAFYAAABFCAMAAADnyuHwAAAAzFBMVEX///9RW6K8o2qssxdOWKFGUZ2kqMyVm8PJy9+BibxET51ZY6hfaKhMVqDp6vJIU55sdbE/S5v5+vzV1+jDxt2GjLrl5vGpsABocK3///5gaalUXqSeo8mvs9Lz9PmMkr++pm66vtrErn3i5Lm5nmE6RpnP0uX49vHc3ux5gbiTmsa1udeip81yebLl5/Dt7/X3+OnO0n3n3s7v6t7f07zL0HDEyFnb3qHz9OLT14nWx6e3vS/k28fZzK7SwpvDrXq8wkPs7szk5rnFymRl7zvdAAAEyElEQVRYhe2X63qiPBSFiSacI8ciciyOVdSiVp2205nadub+7+kL52CZfqX4c/YPFTDvs1jZO9lhmM/F4tfpejB4mT7tF5NPDvkE9HkwG2Qxm81OlyIvTgW0QE9/LS6BPTaoaZwOF8Ben1OJ4GNv6uGdWBLXz32x+zbsYNCX26qW6O3rQyuVZPG+H/Y8E65fptPpC5m3fvkweapyYTZ7OT0d94fDYf88nT33q4vFcZrW12wwPR33VSkcnnrKZSaH/fF43O8PjfJaPB97l/Fk8h4xOV6kit9zL47VeTZchf5loVsPiwrGCrgkVOdtBWShbbuM2338mLdxTgUi34E6ufuQGyclFaB1Bywz/vEBNwgrKlDYTtjhB3rNmtoROxwO7x//9tCBNRZ1yrCfw+F4/H3XWpqRCChs1AV7Px6m4IfHFitosUA0umB/pFgCHn7/9ngmeY4AjQ26YL/l2FTx/cNb45FAi4VOFyqzK7Ep+PU39cSQaKzCdcIu/tTc4fiV0svBhgedrKVcyLh31f3Ybnhgd1oSGObxlZZb57CHabHd0iuTS6kdVi7wjeyCyagrdnc3fq92Gyq0WGB2pTLM2/343Fvdb0DBqqOzObe0d/yz8MBsJBdcWl+gkmn7Mx6neVtSo6axTsfkqmL3dvf68/4hNza4bWoFXfaFs1gsdvlBYeurgKZiEH+dqkehvzbX69BWcEMqTL4yW3UYS6gh1GAS1Tar96ISSyNBRrDGQgWo3tdS4AxseoKDEWk2sIKAulr3cLUZ1tz0vTBcsWvT6LRu/2/owXa07evov/gXl4uNv+LWVJZbfr3zkRNCWaksO6/uGj7L+kadxiZbRHbhkfG6qQIRuct6TAil6sKwoVqMdkDZdM6Xjguh6wjl3yKHLGokME6vOCSQgRCp7C1U1HKxn9sQhyWWVwDy8p8yLLAsxkhKVJcslkUvzkKg5lFi9QRxRE4gaZ5ejpKhXb45jwEUNw0sq8Ekk8knQIsKLN2LZVgkZbtHlHj5pm8JYiS7ZTfMK5IMBRpraCAs2oNtCDQrx8pn2EB0szfRt0GulnelwENXQYl1fMmNKKygJJsSECfKVTtWV5XEpJqTwNM43dLseaV2FKLlqMLGEqSOC7cABK1YcsBQ5Cu22pwtFRFTbMxW2O1IAX6FjVyXWsZ5Gc5bvSUJliAE7bAAmyh9R18TrEotubKNEssCiUrx2MZRdtMNr7KosGlyh4qInWzmgisxVbYFLl9jAxVxQTvWKbBQzEKjsGmsgZL1PpYCl6vVKnSQF1RYZq5gnhxF/m4CcD0ui2rKigQwUVZaLAKkVjDJVjuusQFHrMmxGxne1lgPunqrt2su7yZHEBCsLgMhq23OFs0ay8Sq6Mt58YbIruQatpjpe58JnJZlD2Moaas2zyYn9dsThaDGkhZUAjnWcqFQcA0hf9qCjbGblpexRCHpf4S6DlwY11hmI+ACy0Rk/fDnG2vuq0jKX7Ulb33NFThOFVOZAaiq1lqKLIVlTBmWK5gpi669XNpAdIp2vAWrR5JGInsx/0aufGNvIJkN/gYXJRiKuGw9Yw+kQ0DVNHmaS2HDm2X6FRhRlP/BMuLqKLo10mU6/8zcbpR4HEVxvYqPDLqBsgzrP9o7bJruxEX+AAAAAElFTkSuQmCC"/>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0486" name="Picture 6" descr="http://www.memoireonline.com/01/10/3096/Rapport-de-stage-au-sein-de-Poste-Maroc-Barid-Almaghrib1.png"/>
          <p:cNvPicPr>
            <a:picLocks noChangeAspect="1" noChangeArrowheads="1"/>
          </p:cNvPicPr>
          <p:nvPr/>
        </p:nvPicPr>
        <p:blipFill>
          <a:blip r:embed="rId9" cstate="print"/>
          <a:srcRect/>
          <a:stretch>
            <a:fillRect/>
          </a:stretch>
        </p:blipFill>
        <p:spPr bwMode="auto">
          <a:xfrm>
            <a:off x="1857358" y="1200230"/>
            <a:ext cx="645741" cy="540000"/>
          </a:xfrm>
          <a:prstGeom prst="rect">
            <a:avLst/>
          </a:prstGeom>
          <a:noFill/>
        </p:spPr>
      </p:pic>
      <p:pic>
        <p:nvPicPr>
          <p:cNvPr id="20488" name="Picture 8" descr="https://upload.wikimedia.org/wikipedia/commons/thumb/7/72/AlgeriePoste.svg/langfr-220px-AlgeriePoste.svg.png"/>
          <p:cNvPicPr>
            <a:picLocks noChangeAspect="1" noChangeArrowheads="1"/>
          </p:cNvPicPr>
          <p:nvPr/>
        </p:nvPicPr>
        <p:blipFill>
          <a:blip r:embed="rId10" cstate="print"/>
          <a:srcRect/>
          <a:stretch>
            <a:fillRect/>
          </a:stretch>
        </p:blipFill>
        <p:spPr bwMode="auto">
          <a:xfrm>
            <a:off x="2786050" y="1285866"/>
            <a:ext cx="657338" cy="589364"/>
          </a:xfrm>
          <a:prstGeom prst="rect">
            <a:avLst/>
          </a:prstGeom>
          <a:noFill/>
        </p:spPr>
      </p:pic>
      <p:pic>
        <p:nvPicPr>
          <p:cNvPr id="43" name="Picture 2" descr="http://www.meadfa.com/wp-content/uploads/2013/11/logo-hamila.jpg"/>
          <p:cNvPicPr>
            <a:picLocks noChangeAspect="1" noChangeArrowheads="1"/>
          </p:cNvPicPr>
          <p:nvPr/>
        </p:nvPicPr>
        <p:blipFill>
          <a:blip r:embed="rId11" cstate="print"/>
          <a:srcRect/>
          <a:stretch>
            <a:fillRect/>
          </a:stretch>
        </p:blipFill>
        <p:spPr bwMode="auto">
          <a:xfrm>
            <a:off x="857224" y="3143254"/>
            <a:ext cx="758824" cy="549605"/>
          </a:xfrm>
          <a:prstGeom prst="rect">
            <a:avLst/>
          </a:prstGeom>
          <a:noFill/>
        </p:spPr>
      </p:pic>
      <p:pic>
        <p:nvPicPr>
          <p:cNvPr id="20490" name="Picture 10" descr="https://upload.wikimedia.org/wikipedia/en/2/2b/RoyalAirMarocLogoSmall.png"/>
          <p:cNvPicPr>
            <a:picLocks noChangeAspect="1" noChangeArrowheads="1"/>
          </p:cNvPicPr>
          <p:nvPr/>
        </p:nvPicPr>
        <p:blipFill>
          <a:blip r:embed="rId12" cstate="print"/>
          <a:srcRect/>
          <a:stretch>
            <a:fillRect/>
          </a:stretch>
        </p:blipFill>
        <p:spPr bwMode="auto">
          <a:xfrm>
            <a:off x="2714612" y="1928808"/>
            <a:ext cx="857256" cy="499352"/>
          </a:xfrm>
          <a:prstGeom prst="rect">
            <a:avLst/>
          </a:prstGeom>
          <a:noFill/>
        </p:spPr>
      </p:pic>
      <p:pic>
        <p:nvPicPr>
          <p:cNvPr id="32" name="Picture 2"/>
          <p:cNvPicPr>
            <a:picLocks noChangeAspect="1" noChangeArrowheads="1"/>
          </p:cNvPicPr>
          <p:nvPr/>
        </p:nvPicPr>
        <p:blipFill>
          <a:blip r:embed="rId13" cstate="print"/>
          <a:srcRect/>
          <a:stretch>
            <a:fillRect/>
          </a:stretch>
        </p:blipFill>
        <p:spPr bwMode="auto">
          <a:xfrm>
            <a:off x="2857488" y="3836165"/>
            <a:ext cx="462834" cy="535785"/>
          </a:xfrm>
          <a:prstGeom prst="rect">
            <a:avLst/>
          </a:prstGeom>
          <a:noFill/>
          <a:ln w="9525">
            <a:noFill/>
            <a:miter lim="800000"/>
            <a:headEnd/>
            <a:tailEnd/>
          </a:ln>
        </p:spPr>
      </p:pic>
      <p:pic>
        <p:nvPicPr>
          <p:cNvPr id="1026" name="Picture 2" descr="http://www.supindex.com/uploads/images_thumbs/38/380c24b8.jpg"/>
          <p:cNvPicPr>
            <a:picLocks noChangeAspect="1" noChangeArrowheads="1"/>
          </p:cNvPicPr>
          <p:nvPr/>
        </p:nvPicPr>
        <p:blipFill>
          <a:blip r:embed="rId14" cstate="print"/>
          <a:srcRect/>
          <a:stretch>
            <a:fillRect/>
          </a:stretch>
        </p:blipFill>
        <p:spPr bwMode="auto">
          <a:xfrm>
            <a:off x="857224" y="3929072"/>
            <a:ext cx="572611" cy="468000"/>
          </a:xfrm>
          <a:prstGeom prst="rect">
            <a:avLst/>
          </a:prstGeom>
          <a:noFill/>
        </p:spPr>
      </p:pic>
      <p:pic>
        <p:nvPicPr>
          <p:cNvPr id="33" name="Picture 9"/>
          <p:cNvPicPr>
            <a:picLocks noChangeAspect="1" noChangeArrowheads="1"/>
          </p:cNvPicPr>
          <p:nvPr/>
        </p:nvPicPr>
        <p:blipFill>
          <a:blip r:embed="rId15" cstate="print"/>
          <a:srcRect/>
          <a:stretch>
            <a:fillRect/>
          </a:stretch>
        </p:blipFill>
        <p:spPr bwMode="auto">
          <a:xfrm>
            <a:off x="928662" y="2500312"/>
            <a:ext cx="571504" cy="601365"/>
          </a:xfrm>
          <a:prstGeom prst="rect">
            <a:avLst/>
          </a:prstGeom>
          <a:noFill/>
          <a:ln w="9525">
            <a:noFill/>
            <a:miter lim="800000"/>
            <a:headEnd/>
            <a:tailEnd/>
          </a:ln>
        </p:spPr>
      </p:pic>
      <p:pic>
        <p:nvPicPr>
          <p:cNvPr id="34" name="Picture 16" descr="https://upload.wikimedia.org/wikipedia/fr/b/bc/Lasamir.jpg"/>
          <p:cNvPicPr>
            <a:picLocks noChangeAspect="1" noChangeArrowheads="1"/>
          </p:cNvPicPr>
          <p:nvPr/>
        </p:nvPicPr>
        <p:blipFill>
          <a:blip r:embed="rId16" cstate="print"/>
          <a:srcRect/>
          <a:stretch>
            <a:fillRect/>
          </a:stretch>
        </p:blipFill>
        <p:spPr bwMode="auto">
          <a:xfrm>
            <a:off x="1643042" y="1857370"/>
            <a:ext cx="1038225" cy="596698"/>
          </a:xfrm>
          <a:prstGeom prst="rect">
            <a:avLst/>
          </a:prstGeom>
          <a:noFill/>
        </p:spPr>
      </p:pic>
      <p:pic>
        <p:nvPicPr>
          <p:cNvPr id="36" name="Picture 30" descr="http://www.ausimaroc.com/web/images/stories/les-eaux-minerales-de-oulmes.gif"/>
          <p:cNvPicPr>
            <a:picLocks noChangeAspect="1" noChangeArrowheads="1"/>
          </p:cNvPicPr>
          <p:nvPr/>
        </p:nvPicPr>
        <p:blipFill>
          <a:blip r:embed="rId17" cstate="print"/>
          <a:srcRect/>
          <a:stretch>
            <a:fillRect/>
          </a:stretch>
        </p:blipFill>
        <p:spPr bwMode="auto">
          <a:xfrm>
            <a:off x="1857356" y="3857634"/>
            <a:ext cx="644525" cy="488228"/>
          </a:xfrm>
          <a:prstGeom prst="rect">
            <a:avLst/>
          </a:prstGeom>
          <a:noFill/>
        </p:spPr>
      </p:pic>
      <p:sp>
        <p:nvSpPr>
          <p:cNvPr id="37" name="Titre 1"/>
          <p:cNvSpPr txBox="1">
            <a:spLocks/>
          </p:cNvSpPr>
          <p:nvPr/>
        </p:nvSpPr>
        <p:spPr bwMode="gray">
          <a:xfrm>
            <a:off x="468314" y="0"/>
            <a:ext cx="8207374" cy="484188"/>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chemeClr val="tx2"/>
                </a:solidFill>
                <a:effectLst/>
                <a:uLnTx/>
                <a:uFillTx/>
                <a:latin typeface="+mj-lt"/>
                <a:ea typeface="+mj-ea"/>
                <a:cs typeface="+mj-cs"/>
              </a:rPr>
              <a:t>Extrait de références, exemples de réalisation</a:t>
            </a:r>
            <a:endParaRPr kumimoji="0" lang="fr-FR" sz="1600" b="1" i="0" u="none" strike="noStrike" kern="1200" cap="none" spc="0" normalizeH="0" baseline="0" noProof="0" dirty="0">
              <a:ln>
                <a:noFill/>
              </a:ln>
              <a:solidFill>
                <a:schemeClr val="tx2"/>
              </a:solidFill>
              <a:effectLst/>
              <a:uLnTx/>
              <a:uFillTx/>
              <a:latin typeface="+mj-lt"/>
              <a:ea typeface="+mj-ea"/>
              <a:cs typeface="+mj-cs"/>
            </a:endParaRPr>
          </a:p>
        </p:txBody>
      </p:sp>
      <p:sp>
        <p:nvSpPr>
          <p:cNvPr id="41" name="Espace réservé du texte 40"/>
          <p:cNvSpPr>
            <a:spLocks noGrp="1"/>
          </p:cNvSpPr>
          <p:nvPr>
            <p:ph type="body" sz="quarter" idx="13"/>
          </p:nvPr>
        </p:nvSpPr>
        <p:spPr/>
        <p:txBody>
          <a:bodyPr/>
          <a:lstStyle/>
          <a:p>
            <a:r>
              <a:rPr lang="fr-FR" dirty="0" smtClean="0"/>
              <a:t>Services</a:t>
            </a:r>
            <a:endParaRPr lang="fr-FR" dirty="0"/>
          </a:p>
        </p:txBody>
      </p:sp>
      <p:sp>
        <p:nvSpPr>
          <p:cNvPr id="24" name="Content Placeholder 2"/>
          <p:cNvSpPr txBox="1">
            <a:spLocks/>
          </p:cNvSpPr>
          <p:nvPr/>
        </p:nvSpPr>
        <p:spPr>
          <a:xfrm>
            <a:off x="4501718" y="85723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Etude pour l’organisation du réseau de distribution postale (Algérie)</a:t>
            </a:r>
          </a:p>
        </p:txBody>
      </p:sp>
      <p:sp>
        <p:nvSpPr>
          <p:cNvPr id="26" name="Content Placeholder 2"/>
          <p:cNvSpPr txBox="1">
            <a:spLocks/>
          </p:cNvSpPr>
          <p:nvPr/>
        </p:nvSpPr>
        <p:spPr>
          <a:xfrm>
            <a:off x="4501718" y="1660916"/>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Mise en place d’un processus de refacturation interne de la Poste (Maroc)</a:t>
            </a:r>
          </a:p>
        </p:txBody>
      </p:sp>
      <p:sp>
        <p:nvSpPr>
          <p:cNvPr id="27" name="Content Placeholder 2"/>
          <p:cNvSpPr txBox="1">
            <a:spLocks/>
          </p:cNvSpPr>
          <p:nvPr/>
        </p:nvSpPr>
        <p:spPr>
          <a:xfrm>
            <a:off x="4501718" y="2464594"/>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Organisation de la DSI d’un opérateur en grande distribution tunisien</a:t>
            </a:r>
          </a:p>
        </p:txBody>
      </p:sp>
      <p:sp>
        <p:nvSpPr>
          <p:cNvPr id="28" name="Content Placeholder 2"/>
          <p:cNvSpPr txBox="1">
            <a:spLocks/>
          </p:cNvSpPr>
          <p:nvPr/>
        </p:nvSpPr>
        <p:spPr>
          <a:xfrm>
            <a:off x="4501718" y="3268272"/>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9875" lvl="2" indent="-176213">
              <a:buClr>
                <a:schemeClr val="tx2"/>
              </a:buClr>
              <a:buSzPct val="100000"/>
            </a:pPr>
            <a:r>
              <a:rPr lang="fr-FR" sz="1100" dirty="0" smtClean="0"/>
              <a:t>Feuille de route SI de l’opérateur électricité malien</a:t>
            </a:r>
          </a:p>
        </p:txBody>
      </p:sp>
      <p:sp>
        <p:nvSpPr>
          <p:cNvPr id="29" name="Content Placeholder 2"/>
          <p:cNvSpPr txBox="1">
            <a:spLocks/>
          </p:cNvSpPr>
          <p:nvPr/>
        </p:nvSpPr>
        <p:spPr>
          <a:xfrm>
            <a:off x="4501718" y="407194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5725" lvl="2" indent="7938">
              <a:buClr>
                <a:schemeClr val="tx2"/>
              </a:buClr>
              <a:buSzPct val="100000"/>
            </a:pPr>
            <a:r>
              <a:rPr lang="fr-FR" sz="1100" dirty="0" smtClean="0"/>
              <a:t>Politique de sécurité des SI d’un groupe marocain</a:t>
            </a:r>
          </a:p>
        </p:txBody>
      </p:sp>
      <p:grpSp>
        <p:nvGrpSpPr>
          <p:cNvPr id="30" name="Groupe 29"/>
          <p:cNvGrpSpPr/>
          <p:nvPr/>
        </p:nvGrpSpPr>
        <p:grpSpPr>
          <a:xfrm>
            <a:off x="4327812" y="857238"/>
            <a:ext cx="144000" cy="3780000"/>
            <a:chOff x="4327812" y="857238"/>
            <a:chExt cx="144000" cy="3780000"/>
          </a:xfrm>
        </p:grpSpPr>
        <p:cxnSp>
          <p:nvCxnSpPr>
            <p:cNvPr id="31" name="Connecteur droit 30"/>
            <p:cNvCxnSpPr/>
            <p:nvPr/>
          </p:nvCxnSpPr>
          <p:spPr>
            <a:xfrm rot="5400000">
              <a:off x="2509812" y="2746444"/>
              <a:ext cx="3780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4327812" y="105523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44" name="Ellipse 43"/>
            <p:cNvSpPr/>
            <p:nvPr/>
          </p:nvSpPr>
          <p:spPr>
            <a:xfrm>
              <a:off x="4327812" y="1858916"/>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45" name="Ellipse 44"/>
            <p:cNvSpPr/>
            <p:nvPr/>
          </p:nvSpPr>
          <p:spPr>
            <a:xfrm>
              <a:off x="4327812" y="2662594"/>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46" name="Ellipse 45"/>
            <p:cNvSpPr/>
            <p:nvPr/>
          </p:nvSpPr>
          <p:spPr>
            <a:xfrm>
              <a:off x="4327812" y="3466272"/>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47" name="Ellipse 46"/>
            <p:cNvSpPr/>
            <p:nvPr/>
          </p:nvSpPr>
          <p:spPr>
            <a:xfrm>
              <a:off x="4327812" y="426994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grpSp>
    </p:spTree>
    <p:extLst>
      <p:ext uri="{BB962C8B-B14F-4D97-AF65-F5344CB8AC3E}">
        <p14:creationId xmlns:p14="http://schemas.microsoft.com/office/powerpoint/2010/main" val="3874513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11</a:t>
            </a:fld>
            <a:endParaRPr lang="en-GB" noProof="0" dirty="0"/>
          </a:p>
        </p:txBody>
      </p:sp>
      <p:sp>
        <p:nvSpPr>
          <p:cNvPr id="18" name="Espace réservé du texte 17"/>
          <p:cNvSpPr>
            <a:spLocks noGrp="1"/>
          </p:cNvSpPr>
          <p:nvPr>
            <p:ph type="body" sz="quarter" idx="13"/>
          </p:nvPr>
        </p:nvSpPr>
        <p:spPr/>
        <p:txBody>
          <a:bodyPr>
            <a:normAutofit/>
          </a:bodyPr>
          <a:lstStyle/>
          <a:p>
            <a:r>
              <a:rPr lang="en-GB" dirty="0" smtClean="0"/>
              <a:t>2</a:t>
            </a:r>
          </a:p>
          <a:p>
            <a:pPr lvl="1"/>
            <a:r>
              <a:rPr lang="fr-FR" dirty="0" smtClean="0"/>
              <a:t>Contexte</a:t>
            </a:r>
          </a:p>
          <a:p>
            <a:pPr lvl="1"/>
            <a:r>
              <a:rPr lang="fr-FR" dirty="0" smtClean="0"/>
              <a:t>&amp;</a:t>
            </a:r>
          </a:p>
          <a:p>
            <a:pPr lvl="1"/>
            <a:r>
              <a:rPr lang="fr-FR" dirty="0"/>
              <a:t>O</a:t>
            </a:r>
            <a:r>
              <a:rPr lang="fr-FR" dirty="0" smtClean="0"/>
              <a:t>bjectifs</a:t>
            </a:r>
            <a:endParaRPr lang="en-GB" dirty="0" smtClean="0"/>
          </a:p>
        </p:txBody>
      </p:sp>
    </p:spTree>
    <p:extLst>
      <p:ext uri="{BB962C8B-B14F-4D97-AF65-F5344CB8AC3E}">
        <p14:creationId xmlns:p14="http://schemas.microsoft.com/office/powerpoint/2010/main" val="3409050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GB" dirty="0" err="1" smtClean="0"/>
              <a:t>Contexte</a:t>
            </a:r>
            <a:r>
              <a:rPr lang="en-GB" dirty="0" smtClean="0"/>
              <a:t> et </a:t>
            </a:r>
            <a:r>
              <a:rPr lang="en-GB" dirty="0" err="1" smtClean="0"/>
              <a:t>objectifs</a:t>
            </a:r>
            <a:endParaRPr lang="en-GB" dirty="0"/>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12</a:t>
            </a:fld>
            <a:endParaRPr lang="en-GB" noProof="0" dirty="0"/>
          </a:p>
        </p:txBody>
      </p:sp>
      <p:sp>
        <p:nvSpPr>
          <p:cNvPr id="7" name="Espace réservé du texte 6"/>
          <p:cNvSpPr>
            <a:spLocks noGrp="1"/>
          </p:cNvSpPr>
          <p:nvPr>
            <p:ph type="body" sz="quarter" idx="13"/>
          </p:nvPr>
        </p:nvSpPr>
        <p:spPr/>
        <p:txBody>
          <a:bodyPr/>
          <a:lstStyle/>
          <a:p>
            <a:endParaRPr lang="en-GB" dirty="0"/>
          </a:p>
        </p:txBody>
      </p:sp>
      <p:sp>
        <p:nvSpPr>
          <p:cNvPr id="8" name="Espace réservé du texte 7"/>
          <p:cNvSpPr>
            <a:spLocks noGrp="1"/>
          </p:cNvSpPr>
          <p:nvPr>
            <p:ph type="body" sz="quarter" idx="14"/>
          </p:nvPr>
        </p:nvSpPr>
        <p:spPr/>
        <p:txBody>
          <a:bodyPr/>
          <a:lstStyle/>
          <a:p>
            <a:r>
              <a:rPr lang="en-GB" dirty="0" smtClean="0">
                <a:solidFill>
                  <a:srgbClr val="56555A"/>
                </a:solidFill>
                <a:cs typeface="Verdana"/>
              </a:rPr>
              <a:t>     </a:t>
            </a:r>
            <a:r>
              <a:rPr lang="en-GB" dirty="0" err="1" smtClean="0">
                <a:solidFill>
                  <a:srgbClr val="56555A"/>
                </a:solidFill>
                <a:cs typeface="Verdana"/>
              </a:rPr>
              <a:t>Contexte</a:t>
            </a:r>
            <a:endParaRPr lang="en-GB" dirty="0">
              <a:solidFill>
                <a:srgbClr val="56555A"/>
              </a:solidFill>
              <a:cs typeface="Verdana"/>
            </a:endParaRPr>
          </a:p>
        </p:txBody>
      </p:sp>
      <p:sp>
        <p:nvSpPr>
          <p:cNvPr id="10" name="Espace réservé du texte 9"/>
          <p:cNvSpPr>
            <a:spLocks noGrp="1"/>
          </p:cNvSpPr>
          <p:nvPr>
            <p:ph type="body" sz="quarter" idx="16"/>
          </p:nvPr>
        </p:nvSpPr>
        <p:spPr/>
        <p:txBody>
          <a:bodyPr/>
          <a:lstStyle/>
          <a:p>
            <a:pPr>
              <a:lnSpc>
                <a:spcPct val="150000"/>
              </a:lnSpc>
            </a:pPr>
            <a:r>
              <a:rPr lang="fr-FR" dirty="0" smtClean="0"/>
              <a:t>Dans </a:t>
            </a:r>
            <a:r>
              <a:rPr lang="fr-FR" dirty="0"/>
              <a:t>le cadre d’une démarche de structuration globale de son système d’information, TOPNET, </a:t>
            </a:r>
            <a:r>
              <a:rPr lang="fr-FR" dirty="0" smtClean="0"/>
              <a:t>se propose </a:t>
            </a:r>
            <a:r>
              <a:rPr lang="fr-FR" dirty="0"/>
              <a:t>de lancer une consultation auprès des bureaux d’études et des sociétés </a:t>
            </a:r>
            <a:r>
              <a:rPr lang="fr-FR" dirty="0" smtClean="0"/>
              <a:t>d’ingénierie informatique </a:t>
            </a:r>
            <a:r>
              <a:rPr lang="fr-FR" dirty="0"/>
              <a:t>en vue de la réalisation d’une mission d’audit de son système </a:t>
            </a:r>
            <a:r>
              <a:rPr lang="fr-FR" dirty="0" smtClean="0"/>
              <a:t>d’information. </a:t>
            </a:r>
            <a:endParaRPr lang="en-GB" dirty="0"/>
          </a:p>
        </p:txBody>
      </p:sp>
      <p:sp>
        <p:nvSpPr>
          <p:cNvPr id="11" name="Espace réservé du texte 10"/>
          <p:cNvSpPr>
            <a:spLocks noGrp="1"/>
          </p:cNvSpPr>
          <p:nvPr>
            <p:ph type="body" sz="quarter" idx="22"/>
          </p:nvPr>
        </p:nvSpPr>
        <p:spPr/>
        <p:txBody>
          <a:bodyPr/>
          <a:lstStyle/>
          <a:p>
            <a:r>
              <a:rPr lang="en-GB" dirty="0" smtClean="0">
                <a:solidFill>
                  <a:srgbClr val="56555A"/>
                </a:solidFill>
                <a:cs typeface="Verdana"/>
              </a:rPr>
              <a:t>     </a:t>
            </a:r>
            <a:r>
              <a:rPr lang="en-GB" dirty="0" err="1" smtClean="0">
                <a:solidFill>
                  <a:srgbClr val="56555A"/>
                </a:solidFill>
                <a:cs typeface="Verdana"/>
              </a:rPr>
              <a:t>Objectifs</a:t>
            </a:r>
            <a:endParaRPr lang="en-GB" dirty="0">
              <a:solidFill>
                <a:srgbClr val="56555A"/>
              </a:solidFill>
              <a:cs typeface="Verdana"/>
            </a:endParaRPr>
          </a:p>
        </p:txBody>
      </p:sp>
      <p:sp>
        <p:nvSpPr>
          <p:cNvPr id="13" name="Espace réservé du texte 12"/>
          <p:cNvSpPr>
            <a:spLocks noGrp="1"/>
          </p:cNvSpPr>
          <p:nvPr>
            <p:ph type="body" sz="quarter" idx="24"/>
          </p:nvPr>
        </p:nvSpPr>
        <p:spPr/>
        <p:txBody>
          <a:bodyPr/>
          <a:lstStyle/>
          <a:p>
            <a:pPr>
              <a:lnSpc>
                <a:spcPct val="150000"/>
              </a:lnSpc>
            </a:pPr>
            <a:r>
              <a:rPr lang="fr-FR" dirty="0" smtClean="0"/>
              <a:t>Etude </a:t>
            </a:r>
            <a:r>
              <a:rPr lang="fr-FR" dirty="0"/>
              <a:t>et diagnostic de l’architecture globale du système d’information (applicatifs </a:t>
            </a:r>
            <a:r>
              <a:rPr lang="fr-FR" dirty="0" smtClean="0"/>
              <a:t>et matériels);</a:t>
            </a:r>
          </a:p>
          <a:p>
            <a:pPr>
              <a:lnSpc>
                <a:spcPct val="150000"/>
              </a:lnSpc>
            </a:pPr>
            <a:r>
              <a:rPr lang="fr-FR" dirty="0" smtClean="0"/>
              <a:t>Définition des </a:t>
            </a:r>
            <a:r>
              <a:rPr lang="fr-FR" dirty="0"/>
              <a:t>limites du système d’information existant avec analyse des risques </a:t>
            </a:r>
            <a:r>
              <a:rPr lang="fr-FR" dirty="0" smtClean="0"/>
              <a:t>;</a:t>
            </a:r>
          </a:p>
          <a:p>
            <a:pPr>
              <a:lnSpc>
                <a:spcPct val="150000"/>
              </a:lnSpc>
            </a:pPr>
            <a:r>
              <a:rPr lang="fr-FR" dirty="0"/>
              <a:t>Définition des </a:t>
            </a:r>
            <a:r>
              <a:rPr lang="fr-FR" dirty="0" smtClean="0"/>
              <a:t>scénarii </a:t>
            </a:r>
            <a:r>
              <a:rPr lang="fr-FR" dirty="0"/>
              <a:t>d’évolution possibles de l’architecture et décrire les avantages </a:t>
            </a:r>
            <a:r>
              <a:rPr lang="fr-FR" dirty="0" smtClean="0"/>
              <a:t>et inconvénients </a:t>
            </a:r>
            <a:r>
              <a:rPr lang="fr-FR" dirty="0"/>
              <a:t>de chaque scénario d’évolution. </a:t>
            </a:r>
            <a:endParaRPr lang="en-GB" dirty="0"/>
          </a:p>
        </p:txBody>
      </p:sp>
      <p:sp>
        <p:nvSpPr>
          <p:cNvPr id="14" name="Espace réservé du texte 13"/>
          <p:cNvSpPr>
            <a:spLocks noGrp="1"/>
          </p:cNvSpPr>
          <p:nvPr>
            <p:ph type="body" sz="quarter" idx="25"/>
          </p:nvPr>
        </p:nvSpPr>
        <p:spPr/>
        <p:txBody>
          <a:bodyPr/>
          <a:lstStyle/>
          <a:p>
            <a:endParaRPr lang="fr-FR"/>
          </a:p>
        </p:txBody>
      </p:sp>
      <p:pic>
        <p:nvPicPr>
          <p:cNvPr id="15" name="Image 14" descr="dev_red-focus.png"/>
          <p:cNvPicPr>
            <a:picLocks noChangeAspect="1"/>
          </p:cNvPicPr>
          <p:nvPr/>
        </p:nvPicPr>
        <p:blipFill>
          <a:blip r:embed="rId2" cstate="print"/>
          <a:stretch>
            <a:fillRect/>
          </a:stretch>
        </p:blipFill>
        <p:spPr>
          <a:xfrm>
            <a:off x="323560" y="1275638"/>
            <a:ext cx="288000" cy="288000"/>
          </a:xfrm>
          <a:prstGeom prst="rect">
            <a:avLst/>
          </a:prstGeom>
        </p:spPr>
      </p:pic>
      <p:pic>
        <p:nvPicPr>
          <p:cNvPr id="16" name="Image 15" descr="dev_red-target.png"/>
          <p:cNvPicPr>
            <a:picLocks noChangeAspect="1"/>
          </p:cNvPicPr>
          <p:nvPr/>
        </p:nvPicPr>
        <p:blipFill>
          <a:blip r:embed="rId3" cstate="print"/>
          <a:stretch>
            <a:fillRect/>
          </a:stretch>
        </p:blipFill>
        <p:spPr>
          <a:xfrm>
            <a:off x="4788056" y="1275638"/>
            <a:ext cx="288000" cy="288000"/>
          </a:xfrm>
          <a:prstGeom prst="rect">
            <a:avLst/>
          </a:prstGeom>
        </p:spPr>
      </p:pic>
    </p:spTree>
    <p:extLst>
      <p:ext uri="{BB962C8B-B14F-4D97-AF65-F5344CB8AC3E}">
        <p14:creationId xmlns:p14="http://schemas.microsoft.com/office/powerpoint/2010/main" val="357157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13</a:t>
            </a:fld>
            <a:endParaRPr lang="en-GB" noProof="0" dirty="0"/>
          </a:p>
        </p:txBody>
      </p:sp>
      <p:sp>
        <p:nvSpPr>
          <p:cNvPr id="18" name="Espace réservé du texte 17"/>
          <p:cNvSpPr>
            <a:spLocks noGrp="1"/>
          </p:cNvSpPr>
          <p:nvPr>
            <p:ph type="body" sz="quarter" idx="13"/>
          </p:nvPr>
        </p:nvSpPr>
        <p:spPr/>
        <p:txBody>
          <a:bodyPr>
            <a:normAutofit/>
          </a:bodyPr>
          <a:lstStyle/>
          <a:p>
            <a:r>
              <a:rPr lang="en-GB" dirty="0" smtClean="0"/>
              <a:t>3</a:t>
            </a:r>
          </a:p>
          <a:p>
            <a:pPr lvl="1"/>
            <a:r>
              <a:rPr lang="fr-FR" dirty="0"/>
              <a:t>Méthodologie</a:t>
            </a:r>
          </a:p>
          <a:p>
            <a:pPr lvl="1"/>
            <a:r>
              <a:rPr lang="fr-FR" dirty="0"/>
              <a:t>d'exécution</a:t>
            </a:r>
          </a:p>
          <a:p>
            <a:pPr lvl="1"/>
            <a:r>
              <a:rPr lang="fr-FR" dirty="0"/>
              <a:t>de la mission</a:t>
            </a:r>
            <a:endParaRPr lang="en-GB" dirty="0"/>
          </a:p>
        </p:txBody>
      </p:sp>
    </p:spTree>
    <p:extLst>
      <p:ext uri="{BB962C8B-B14F-4D97-AF65-F5344CB8AC3E}">
        <p14:creationId xmlns:p14="http://schemas.microsoft.com/office/powerpoint/2010/main" val="1459136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Méthodologie </a:t>
            </a:r>
            <a:r>
              <a:rPr lang="fr-FR" dirty="0"/>
              <a:t>d'exécution</a:t>
            </a:r>
            <a:r>
              <a:rPr lang="fr-FR" dirty="0" smtClean="0"/>
              <a:t> de la mission</a:t>
            </a:r>
            <a:endParaRPr lang="fr-FR" dirty="0"/>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14</a:t>
            </a:fld>
            <a:endParaRPr lang="en-GB" noProof="0" dirty="0"/>
          </a:p>
        </p:txBody>
      </p:sp>
      <p:sp>
        <p:nvSpPr>
          <p:cNvPr id="4" name="Espace réservé du texte 3"/>
          <p:cNvSpPr>
            <a:spLocks noGrp="1"/>
          </p:cNvSpPr>
          <p:nvPr>
            <p:ph type="body" sz="quarter" idx="13"/>
          </p:nvPr>
        </p:nvSpPr>
        <p:spPr/>
        <p:txBody>
          <a:bodyPr/>
          <a:lstStyle/>
          <a:p>
            <a:r>
              <a:rPr lang="fr-FR" dirty="0"/>
              <a:t>Vue d’ensemble de la démarche</a:t>
            </a:r>
          </a:p>
          <a:p>
            <a:endParaRPr lang="fr-FR" dirty="0"/>
          </a:p>
        </p:txBody>
      </p:sp>
      <p:sp>
        <p:nvSpPr>
          <p:cNvPr id="25" name="Rectangle à coins arrondis 24"/>
          <p:cNvSpPr/>
          <p:nvPr/>
        </p:nvSpPr>
        <p:spPr>
          <a:xfrm>
            <a:off x="92045" y="1570187"/>
            <a:ext cx="1095579" cy="959944"/>
          </a:xfrm>
          <a:prstGeom prst="roundRect">
            <a:avLst/>
          </a:prstGeom>
          <a:solidFill>
            <a:schemeClr val="tx2"/>
          </a:solidFill>
          <a:ln w="9525">
            <a:noFill/>
            <a:miter lim="800000"/>
            <a:headEnd/>
            <a:tailEnd/>
          </a:ln>
          <a:effectLst>
            <a:outerShdw blurRad="63500" sx="102000" sy="102000" algn="ctr" rotWithShape="0">
              <a:prstClr val="black">
                <a:alpha val="40000"/>
              </a:prstClr>
            </a:outerShdw>
          </a:effectLst>
        </p:spPr>
        <p:txBody>
          <a:bodyPr lIns="90000" tIns="23812" rIns="90000" bIns="23812" anchor="ctr"/>
          <a:lstStyle/>
          <a:p>
            <a:pPr marL="0" marR="0" lvl="0" indent="0" algn="ctr" defTabSz="228600" eaLnBrk="0" fontAlgn="auto" latinLnBrk="0" hangingPunct="0">
              <a:lnSpc>
                <a:spcPct val="100000"/>
              </a:lnSpc>
              <a:spcBef>
                <a:spcPts val="0"/>
              </a:spcBef>
              <a:spcAft>
                <a:spcPts val="0"/>
              </a:spcAft>
              <a:buClrTx/>
              <a:buSzTx/>
              <a:buFontTx/>
              <a:buNone/>
              <a:tabLst/>
              <a:defRPr/>
            </a:pPr>
            <a:r>
              <a:rPr kumimoji="0" lang="fr-FR" sz="800" b="1" i="0" u="none" strike="noStrike" kern="0" cap="none" spc="0" normalizeH="0" baseline="0" noProof="0" dirty="0" smtClean="0">
                <a:ln>
                  <a:noFill/>
                </a:ln>
                <a:solidFill>
                  <a:schemeClr val="bg1"/>
                </a:solidFill>
                <a:effectLst/>
                <a:uLnTx/>
                <a:uFillTx/>
                <a:latin typeface="+mj-lt"/>
              </a:rPr>
              <a:t>Architecture fonctionnelle, urbanisation</a:t>
            </a:r>
            <a:endParaRPr kumimoji="0" lang="fr-FR" sz="800" b="1" i="0" u="none" strike="noStrike" kern="0" cap="none" spc="0" normalizeH="0" baseline="0" noProof="0" dirty="0">
              <a:ln>
                <a:noFill/>
              </a:ln>
              <a:solidFill>
                <a:schemeClr val="bg1"/>
              </a:solidFill>
              <a:effectLst/>
              <a:uLnTx/>
              <a:uFillTx/>
              <a:latin typeface="+mj-lt"/>
            </a:endParaRPr>
          </a:p>
        </p:txBody>
      </p:sp>
      <p:sp>
        <p:nvSpPr>
          <p:cNvPr id="35" name="Rectangle à coins arrondis 34"/>
          <p:cNvSpPr/>
          <p:nvPr/>
        </p:nvSpPr>
        <p:spPr>
          <a:xfrm>
            <a:off x="92045" y="3690117"/>
            <a:ext cx="1095579" cy="1151277"/>
          </a:xfrm>
          <a:prstGeom prst="roundRect">
            <a:avLst/>
          </a:prstGeom>
          <a:solidFill>
            <a:schemeClr val="tx2"/>
          </a:solidFill>
          <a:ln w="9525">
            <a:noFill/>
            <a:miter lim="800000"/>
            <a:headEnd/>
            <a:tailEnd/>
          </a:ln>
          <a:effectLst>
            <a:outerShdw blurRad="63500" sx="102000" sy="102000" algn="ctr" rotWithShape="0">
              <a:prstClr val="black">
                <a:alpha val="40000"/>
              </a:prstClr>
            </a:outerShdw>
          </a:effectLst>
        </p:spPr>
        <p:txBody>
          <a:bodyPr lIns="90000" tIns="23812" rIns="90000" bIns="23812" anchor="ctr"/>
          <a:lstStyle/>
          <a:p>
            <a:pPr marL="0" marR="0" lvl="0" indent="0" algn="ctr" defTabSz="228600" eaLnBrk="0" fontAlgn="auto" latinLnBrk="0" hangingPunct="0">
              <a:lnSpc>
                <a:spcPct val="100000"/>
              </a:lnSpc>
              <a:spcBef>
                <a:spcPts val="0"/>
              </a:spcBef>
              <a:spcAft>
                <a:spcPts val="0"/>
              </a:spcAft>
              <a:buClrTx/>
              <a:buSzTx/>
              <a:buFontTx/>
              <a:buNone/>
              <a:tabLst/>
              <a:defRPr/>
            </a:pPr>
            <a:r>
              <a:rPr kumimoji="0" lang="fr-FR" sz="800" b="1" i="0" u="none" strike="noStrike" kern="0" cap="none" spc="0" normalizeH="0" baseline="0" noProof="0" dirty="0">
                <a:ln>
                  <a:noFill/>
                </a:ln>
                <a:solidFill>
                  <a:schemeClr val="bg1"/>
                </a:solidFill>
                <a:effectLst/>
                <a:uLnTx/>
                <a:uFillTx/>
                <a:latin typeface="+mj-lt"/>
              </a:rPr>
              <a:t>Gouvernance, </a:t>
            </a:r>
            <a:r>
              <a:rPr kumimoji="0" lang="fr-FR" sz="800" b="1" i="0" u="none" strike="noStrike" kern="0" cap="none" spc="0" normalizeH="0" baseline="0" noProof="0" dirty="0" smtClean="0">
                <a:ln>
                  <a:noFill/>
                </a:ln>
                <a:solidFill>
                  <a:schemeClr val="bg1"/>
                </a:solidFill>
                <a:effectLst/>
                <a:uLnTx/>
                <a:uFillTx/>
                <a:latin typeface="+mj-lt"/>
              </a:rPr>
              <a:t>Organisation</a:t>
            </a:r>
            <a:endParaRPr kumimoji="0" lang="fr-FR" sz="800" b="1" i="0" u="none" strike="noStrike" kern="0" cap="none" spc="0" normalizeH="0" baseline="0" noProof="0" dirty="0">
              <a:ln>
                <a:noFill/>
              </a:ln>
              <a:solidFill>
                <a:schemeClr val="bg1"/>
              </a:solidFill>
              <a:effectLst/>
              <a:uLnTx/>
              <a:uFillTx/>
              <a:latin typeface="+mj-lt"/>
            </a:endParaRPr>
          </a:p>
        </p:txBody>
      </p:sp>
      <p:sp>
        <p:nvSpPr>
          <p:cNvPr id="39" name="Rectangle à coins arrondis 38"/>
          <p:cNvSpPr/>
          <p:nvPr/>
        </p:nvSpPr>
        <p:spPr>
          <a:xfrm>
            <a:off x="92045" y="2629525"/>
            <a:ext cx="1095579" cy="961200"/>
          </a:xfrm>
          <a:prstGeom prst="roundRect">
            <a:avLst/>
          </a:prstGeom>
          <a:solidFill>
            <a:schemeClr val="tx2"/>
          </a:solidFill>
          <a:ln w="9525">
            <a:noFill/>
            <a:miter lim="800000"/>
            <a:headEnd/>
            <a:tailEnd/>
          </a:ln>
          <a:effectLst>
            <a:outerShdw blurRad="63500" sx="102000" sy="102000" algn="ctr" rotWithShape="0">
              <a:prstClr val="black">
                <a:alpha val="40000"/>
              </a:prstClr>
            </a:outerShdw>
          </a:effectLst>
        </p:spPr>
        <p:txBody>
          <a:bodyPr lIns="90000" tIns="23812" rIns="90000" bIns="23812" anchor="ctr"/>
          <a:lstStyle/>
          <a:p>
            <a:pPr marL="0" marR="0" lvl="0" indent="0" algn="ctr" defTabSz="228600" eaLnBrk="0" fontAlgn="auto" latinLnBrk="0" hangingPunct="0">
              <a:lnSpc>
                <a:spcPct val="100000"/>
              </a:lnSpc>
              <a:spcBef>
                <a:spcPts val="0"/>
              </a:spcBef>
              <a:spcAft>
                <a:spcPts val="0"/>
              </a:spcAft>
              <a:buClrTx/>
              <a:buSzTx/>
              <a:buFontTx/>
              <a:buNone/>
              <a:tabLst/>
              <a:defRPr/>
            </a:pPr>
            <a:r>
              <a:rPr kumimoji="0" lang="fr-FR" sz="800" b="1" i="0" u="none" strike="noStrike" kern="0" cap="none" spc="0" normalizeH="0" baseline="0" noProof="0" dirty="0" smtClean="0">
                <a:ln>
                  <a:noFill/>
                </a:ln>
                <a:solidFill>
                  <a:schemeClr val="bg1"/>
                </a:solidFill>
                <a:effectLst/>
                <a:uLnTx/>
                <a:uFillTx/>
                <a:latin typeface="+mj-lt"/>
              </a:rPr>
              <a:t>Architecture Technique, Infrastructure</a:t>
            </a:r>
            <a:endParaRPr kumimoji="0" lang="fr-FR" sz="800" b="1" i="0" u="none" strike="noStrike" kern="0" cap="none" spc="0" normalizeH="0" baseline="0" noProof="0" dirty="0">
              <a:ln>
                <a:noFill/>
              </a:ln>
              <a:solidFill>
                <a:schemeClr val="bg1"/>
              </a:solidFill>
              <a:effectLst/>
              <a:uLnTx/>
              <a:uFillTx/>
              <a:latin typeface="+mj-lt"/>
            </a:endParaRPr>
          </a:p>
        </p:txBody>
      </p:sp>
      <p:sp>
        <p:nvSpPr>
          <p:cNvPr id="40" name="AutoShape 5"/>
          <p:cNvSpPr>
            <a:spLocks noChangeArrowheads="1"/>
          </p:cNvSpPr>
          <p:nvPr/>
        </p:nvSpPr>
        <p:spPr bwMode="auto">
          <a:xfrm>
            <a:off x="5364330" y="1028015"/>
            <a:ext cx="1584000" cy="453652"/>
          </a:xfrm>
          <a:prstGeom prst="chevron">
            <a:avLst>
              <a:gd name="adj" fmla="val 38989"/>
            </a:avLst>
          </a:prstGeom>
          <a:solidFill>
            <a:srgbClr val="F8485E"/>
          </a:solidFill>
          <a:ln>
            <a:noFill/>
          </a:ln>
          <a:extLst/>
        </p:spPr>
        <p:txBody>
          <a:bodyPr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fr-FR" altLang="fr-FR" sz="950" b="1" i="1" dirty="0">
                <a:solidFill>
                  <a:schemeClr val="bg1"/>
                </a:solidFill>
                <a:latin typeface="+mj-lt"/>
              </a:rPr>
              <a:t>Etude d’opportunité et recommandation</a:t>
            </a:r>
          </a:p>
        </p:txBody>
      </p:sp>
      <p:sp>
        <p:nvSpPr>
          <p:cNvPr id="41" name="AutoShape 6"/>
          <p:cNvSpPr>
            <a:spLocks noChangeArrowheads="1"/>
          </p:cNvSpPr>
          <p:nvPr/>
        </p:nvSpPr>
        <p:spPr bwMode="auto">
          <a:xfrm>
            <a:off x="7380488" y="1028015"/>
            <a:ext cx="1584000" cy="453652"/>
          </a:xfrm>
          <a:prstGeom prst="chevron">
            <a:avLst>
              <a:gd name="adj" fmla="val 38999"/>
            </a:avLst>
          </a:prstGeom>
          <a:solidFill>
            <a:srgbClr val="F8485E"/>
          </a:solidFill>
          <a:ln>
            <a:noFill/>
          </a:ln>
          <a:extLst/>
        </p:spPr>
        <p:txBody>
          <a:bodyPr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fr-FR" altLang="fr-FR" sz="950" b="1" i="1" dirty="0">
                <a:solidFill>
                  <a:schemeClr val="bg1"/>
                </a:solidFill>
                <a:latin typeface="+mj-lt"/>
              </a:rPr>
              <a:t>Finalisation et plan d’action</a:t>
            </a:r>
          </a:p>
        </p:txBody>
      </p:sp>
      <p:sp>
        <p:nvSpPr>
          <p:cNvPr id="44" name="AutoShape 4"/>
          <p:cNvSpPr>
            <a:spLocks noChangeArrowheads="1"/>
          </p:cNvSpPr>
          <p:nvPr/>
        </p:nvSpPr>
        <p:spPr bwMode="auto">
          <a:xfrm>
            <a:off x="1332012" y="997812"/>
            <a:ext cx="1584000" cy="453652"/>
          </a:xfrm>
          <a:prstGeom prst="homePlate">
            <a:avLst>
              <a:gd name="adj" fmla="val 39987"/>
            </a:avLst>
          </a:prstGeom>
          <a:solidFill>
            <a:srgbClr val="F8485E"/>
          </a:solidFill>
          <a:ln>
            <a:noFill/>
          </a:ln>
          <a:extLst/>
        </p:spPr>
        <p:txBody>
          <a:bodyPr lIns="36000" tIns="0" rIns="3600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fr-FR" altLang="fr-FR" sz="950" b="1" i="1" dirty="0">
                <a:solidFill>
                  <a:schemeClr val="bg1"/>
                </a:solidFill>
                <a:latin typeface="+mj-lt"/>
              </a:rPr>
              <a:t>Cadrage et Préparation</a:t>
            </a:r>
          </a:p>
        </p:txBody>
      </p:sp>
      <p:sp>
        <p:nvSpPr>
          <p:cNvPr id="45" name="AutoShape 5"/>
          <p:cNvSpPr>
            <a:spLocks noChangeArrowheads="1"/>
          </p:cNvSpPr>
          <p:nvPr/>
        </p:nvSpPr>
        <p:spPr bwMode="auto">
          <a:xfrm>
            <a:off x="3348171" y="1025342"/>
            <a:ext cx="1584000" cy="453652"/>
          </a:xfrm>
          <a:prstGeom prst="chevron">
            <a:avLst>
              <a:gd name="adj" fmla="val 38989"/>
            </a:avLst>
          </a:prstGeom>
          <a:solidFill>
            <a:srgbClr val="F8485E"/>
          </a:solidFill>
          <a:ln>
            <a:noFill/>
          </a:ln>
          <a:extLst/>
        </p:spPr>
        <p:txBody>
          <a:bodyPr lIns="0" tIns="0" rIns="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fr-FR" altLang="fr-FR" sz="950" b="1" i="1" dirty="0">
                <a:solidFill>
                  <a:schemeClr val="bg1"/>
                </a:solidFill>
                <a:latin typeface="+mj-lt"/>
              </a:rPr>
              <a:t>Analyse de l’existant </a:t>
            </a:r>
          </a:p>
        </p:txBody>
      </p:sp>
      <p:sp>
        <p:nvSpPr>
          <p:cNvPr id="46" name="Rectangle 45"/>
          <p:cNvSpPr>
            <a:spLocks noChangeArrowheads="1"/>
          </p:cNvSpPr>
          <p:nvPr/>
        </p:nvSpPr>
        <p:spPr bwMode="auto">
          <a:xfrm>
            <a:off x="1332013" y="1570187"/>
            <a:ext cx="1584000" cy="3269704"/>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Formaliser le plan d’assurance qualité (PAQ)</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Organiser une réunion de lancement</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Communiquer auprès des intervenants projet</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Établir les directives stratégiques et les objectifs de l’entreprise en matière de système d’information </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Mener une évaluation préliminaire de la situation de l’ensemble des composants du système d’information ;</a:t>
            </a:r>
          </a:p>
        </p:txBody>
      </p:sp>
      <p:sp>
        <p:nvSpPr>
          <p:cNvPr id="50" name="Rectangle 49"/>
          <p:cNvSpPr>
            <a:spLocks noChangeArrowheads="1"/>
          </p:cNvSpPr>
          <p:nvPr/>
        </p:nvSpPr>
        <p:spPr bwMode="auto">
          <a:xfrm>
            <a:off x="5364329" y="1570187"/>
            <a:ext cx="1584000" cy="959944"/>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Identifier les scénarios d’évolution  SI, les évaluer et émettre des recommandations pour la cible</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Benchmark des solutions existantes sur le marché</a:t>
            </a:r>
          </a:p>
        </p:txBody>
      </p:sp>
      <p:sp>
        <p:nvSpPr>
          <p:cNvPr id="51" name="Rectangle 50"/>
          <p:cNvSpPr>
            <a:spLocks noChangeArrowheads="1"/>
          </p:cNvSpPr>
          <p:nvPr/>
        </p:nvSpPr>
        <p:spPr bwMode="auto">
          <a:xfrm>
            <a:off x="7380487" y="1570187"/>
            <a:ext cx="1584000" cy="959944"/>
          </a:xfrm>
          <a:prstGeom prst="rect">
            <a:avLst/>
          </a:prstGeom>
          <a:solidFill>
            <a:sysClr val="window" lastClr="FFFFFF"/>
          </a:solidFill>
          <a:ln w="9525">
            <a:solidFill>
              <a:schemeClr val="bg1">
                <a:lumMod val="85000"/>
              </a:schemeClr>
            </a:solidFill>
            <a:miter lim="800000"/>
            <a:headEnd/>
            <a:tailEnd/>
          </a:ln>
          <a:effectLst/>
        </p:spPr>
        <p:txBody>
          <a:bodyPr lIns="72000" tIns="36000" rIns="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smtClean="0"/>
              <a:t>Adopter et détailler le scénario cible </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smtClean="0"/>
              <a:t>Analyser </a:t>
            </a:r>
            <a:r>
              <a:rPr lang="fr-FR" sz="750" i="1" dirty="0"/>
              <a:t>les écarts entre la cible et l’existant</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Définir la trajectoire d’évolution et le plan d’action</a:t>
            </a:r>
          </a:p>
        </p:txBody>
      </p:sp>
      <p:sp>
        <p:nvSpPr>
          <p:cNvPr id="54" name="Rectangle 53"/>
          <p:cNvSpPr>
            <a:spLocks noChangeArrowheads="1"/>
          </p:cNvSpPr>
          <p:nvPr/>
        </p:nvSpPr>
        <p:spPr bwMode="auto">
          <a:xfrm>
            <a:off x="5364328" y="2630781"/>
            <a:ext cx="1584000" cy="959944"/>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Etudier les différents scénarios </a:t>
            </a:r>
            <a:r>
              <a:rPr lang="fr-FR" sz="750" i="1" dirty="0" smtClean="0"/>
              <a:t>possibles</a:t>
            </a:r>
            <a:endParaRPr lang="fr-FR" sz="750" i="1" dirty="0"/>
          </a:p>
        </p:txBody>
      </p:sp>
      <p:sp>
        <p:nvSpPr>
          <p:cNvPr id="55" name="Rectangle 54"/>
          <p:cNvSpPr>
            <a:spLocks noChangeArrowheads="1"/>
          </p:cNvSpPr>
          <p:nvPr/>
        </p:nvSpPr>
        <p:spPr bwMode="auto">
          <a:xfrm>
            <a:off x="7380486" y="2630781"/>
            <a:ext cx="1584000" cy="959944"/>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Définir l’architecture technique et l’infrastructure à même de supporter le SI cible</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Définir un plan d’action Infrastructure en adéquation avec le plan d’action SI</a:t>
            </a:r>
          </a:p>
        </p:txBody>
      </p:sp>
      <p:sp>
        <p:nvSpPr>
          <p:cNvPr id="57" name="Rectangle 56"/>
          <p:cNvSpPr>
            <a:spLocks noChangeArrowheads="1"/>
          </p:cNvSpPr>
          <p:nvPr/>
        </p:nvSpPr>
        <p:spPr bwMode="auto">
          <a:xfrm>
            <a:off x="3348170" y="3690117"/>
            <a:ext cx="1584000" cy="1149773"/>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Comprendre l’activité de TOPNET et de ses agences et cartographier le modèle organisationnel central et régional</a:t>
            </a:r>
          </a:p>
        </p:txBody>
      </p:sp>
      <p:sp>
        <p:nvSpPr>
          <p:cNvPr id="60" name="Freeform 7"/>
          <p:cNvSpPr>
            <a:spLocks/>
          </p:cNvSpPr>
          <p:nvPr/>
        </p:nvSpPr>
        <p:spPr bwMode="auto">
          <a:xfrm>
            <a:off x="3030860" y="2189730"/>
            <a:ext cx="202462" cy="1840789"/>
          </a:xfrm>
          <a:custGeom>
            <a:avLst/>
            <a:gdLst/>
            <a:ahLst/>
            <a:cxnLst>
              <a:cxn ang="0">
                <a:pos x="0" y="48"/>
              </a:cxn>
              <a:cxn ang="0">
                <a:pos x="86" y="600"/>
              </a:cxn>
              <a:cxn ang="0">
                <a:pos x="0" y="1152"/>
              </a:cxn>
              <a:cxn ang="0">
                <a:pos x="19" y="1200"/>
              </a:cxn>
              <a:cxn ang="0">
                <a:pos x="240" y="600"/>
              </a:cxn>
              <a:cxn ang="0">
                <a:pos x="19" y="0"/>
              </a:cxn>
              <a:cxn ang="0">
                <a:pos x="0" y="48"/>
              </a:cxn>
            </a:cxnLst>
            <a:rect l="0" t="0" r="r" b="b"/>
            <a:pathLst>
              <a:path w="240" h="1200">
                <a:moveTo>
                  <a:pt x="0" y="48"/>
                </a:moveTo>
                <a:cubicBezTo>
                  <a:pt x="16" y="96"/>
                  <a:pt x="86" y="416"/>
                  <a:pt x="86" y="600"/>
                </a:cubicBezTo>
                <a:cubicBezTo>
                  <a:pt x="86" y="784"/>
                  <a:pt x="16" y="1104"/>
                  <a:pt x="0" y="1152"/>
                </a:cubicBezTo>
                <a:cubicBezTo>
                  <a:pt x="9" y="1176"/>
                  <a:pt x="19" y="1200"/>
                  <a:pt x="19" y="1200"/>
                </a:cubicBezTo>
                <a:lnTo>
                  <a:pt x="240" y="600"/>
                </a:lnTo>
                <a:lnTo>
                  <a:pt x="19" y="0"/>
                </a:lnTo>
                <a:cubicBezTo>
                  <a:pt x="19" y="0"/>
                  <a:pt x="0" y="48"/>
                  <a:pt x="0" y="48"/>
                </a:cubicBezTo>
                <a:close/>
              </a:path>
            </a:pathLst>
          </a:custGeom>
          <a:solidFill>
            <a:schemeClr val="bg1">
              <a:lumMod val="95000"/>
            </a:schemeClr>
          </a:solidFill>
          <a:ln w="9525" cap="flat" cmpd="sng">
            <a:solidFill>
              <a:sysClr val="window" lastClr="FFFFFF"/>
            </a:solidFill>
            <a:prstDash val="solid"/>
            <a:round/>
            <a:headEnd/>
            <a:tailEnd/>
          </a:ln>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700" b="0" i="0" u="none" strike="noStrike" kern="0" cap="none" spc="0" normalizeH="0" baseline="0" noProof="0">
              <a:ln>
                <a:noFill/>
              </a:ln>
              <a:effectLst/>
              <a:uLnTx/>
              <a:uFillTx/>
              <a:latin typeface="+mj-lt"/>
            </a:endParaRPr>
          </a:p>
        </p:txBody>
      </p:sp>
      <p:sp>
        <p:nvSpPr>
          <p:cNvPr id="61" name="Freeform 7"/>
          <p:cNvSpPr>
            <a:spLocks/>
          </p:cNvSpPr>
          <p:nvPr/>
        </p:nvSpPr>
        <p:spPr bwMode="auto">
          <a:xfrm>
            <a:off x="7063176" y="2189730"/>
            <a:ext cx="202462" cy="1840789"/>
          </a:xfrm>
          <a:custGeom>
            <a:avLst/>
            <a:gdLst/>
            <a:ahLst/>
            <a:cxnLst>
              <a:cxn ang="0">
                <a:pos x="0" y="48"/>
              </a:cxn>
              <a:cxn ang="0">
                <a:pos x="86" y="600"/>
              </a:cxn>
              <a:cxn ang="0">
                <a:pos x="0" y="1152"/>
              </a:cxn>
              <a:cxn ang="0">
                <a:pos x="19" y="1200"/>
              </a:cxn>
              <a:cxn ang="0">
                <a:pos x="240" y="600"/>
              </a:cxn>
              <a:cxn ang="0">
                <a:pos x="19" y="0"/>
              </a:cxn>
              <a:cxn ang="0">
                <a:pos x="0" y="48"/>
              </a:cxn>
            </a:cxnLst>
            <a:rect l="0" t="0" r="r" b="b"/>
            <a:pathLst>
              <a:path w="240" h="1200">
                <a:moveTo>
                  <a:pt x="0" y="48"/>
                </a:moveTo>
                <a:cubicBezTo>
                  <a:pt x="16" y="96"/>
                  <a:pt x="86" y="416"/>
                  <a:pt x="86" y="600"/>
                </a:cubicBezTo>
                <a:cubicBezTo>
                  <a:pt x="86" y="784"/>
                  <a:pt x="16" y="1104"/>
                  <a:pt x="0" y="1152"/>
                </a:cubicBezTo>
                <a:cubicBezTo>
                  <a:pt x="9" y="1176"/>
                  <a:pt x="19" y="1200"/>
                  <a:pt x="19" y="1200"/>
                </a:cubicBezTo>
                <a:lnTo>
                  <a:pt x="240" y="600"/>
                </a:lnTo>
                <a:lnTo>
                  <a:pt x="19" y="0"/>
                </a:lnTo>
                <a:cubicBezTo>
                  <a:pt x="19" y="0"/>
                  <a:pt x="0" y="48"/>
                  <a:pt x="0" y="48"/>
                </a:cubicBezTo>
                <a:close/>
              </a:path>
            </a:pathLst>
          </a:custGeom>
          <a:solidFill>
            <a:schemeClr val="bg1">
              <a:lumMod val="95000"/>
            </a:schemeClr>
          </a:solidFill>
          <a:ln w="9525" cap="flat" cmpd="sng">
            <a:solidFill>
              <a:sysClr val="window" lastClr="FFFFFF"/>
            </a:solidFill>
            <a:prstDash val="solid"/>
            <a:round/>
            <a:headEnd/>
            <a:tailEnd/>
          </a:ln>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700" b="0" i="0" u="none" strike="noStrike" kern="0" cap="none" spc="0" normalizeH="0" baseline="0" noProof="0">
              <a:ln>
                <a:noFill/>
              </a:ln>
              <a:effectLst/>
              <a:uLnTx/>
              <a:uFillTx/>
              <a:latin typeface="+mj-lt"/>
            </a:endParaRPr>
          </a:p>
        </p:txBody>
      </p:sp>
      <p:sp>
        <p:nvSpPr>
          <p:cNvPr id="62" name="Freeform 7"/>
          <p:cNvSpPr>
            <a:spLocks/>
          </p:cNvSpPr>
          <p:nvPr/>
        </p:nvSpPr>
        <p:spPr bwMode="auto">
          <a:xfrm>
            <a:off x="5048456" y="2189729"/>
            <a:ext cx="202462" cy="1840789"/>
          </a:xfrm>
          <a:custGeom>
            <a:avLst/>
            <a:gdLst/>
            <a:ahLst/>
            <a:cxnLst>
              <a:cxn ang="0">
                <a:pos x="0" y="48"/>
              </a:cxn>
              <a:cxn ang="0">
                <a:pos x="86" y="600"/>
              </a:cxn>
              <a:cxn ang="0">
                <a:pos x="0" y="1152"/>
              </a:cxn>
              <a:cxn ang="0">
                <a:pos x="19" y="1200"/>
              </a:cxn>
              <a:cxn ang="0">
                <a:pos x="240" y="600"/>
              </a:cxn>
              <a:cxn ang="0">
                <a:pos x="19" y="0"/>
              </a:cxn>
              <a:cxn ang="0">
                <a:pos x="0" y="48"/>
              </a:cxn>
            </a:cxnLst>
            <a:rect l="0" t="0" r="r" b="b"/>
            <a:pathLst>
              <a:path w="240" h="1200">
                <a:moveTo>
                  <a:pt x="0" y="48"/>
                </a:moveTo>
                <a:cubicBezTo>
                  <a:pt x="16" y="96"/>
                  <a:pt x="86" y="416"/>
                  <a:pt x="86" y="600"/>
                </a:cubicBezTo>
                <a:cubicBezTo>
                  <a:pt x="86" y="784"/>
                  <a:pt x="16" y="1104"/>
                  <a:pt x="0" y="1152"/>
                </a:cubicBezTo>
                <a:cubicBezTo>
                  <a:pt x="9" y="1176"/>
                  <a:pt x="19" y="1200"/>
                  <a:pt x="19" y="1200"/>
                </a:cubicBezTo>
                <a:lnTo>
                  <a:pt x="240" y="600"/>
                </a:lnTo>
                <a:lnTo>
                  <a:pt x="19" y="0"/>
                </a:lnTo>
                <a:cubicBezTo>
                  <a:pt x="19" y="0"/>
                  <a:pt x="0" y="48"/>
                  <a:pt x="0" y="48"/>
                </a:cubicBezTo>
                <a:close/>
              </a:path>
            </a:pathLst>
          </a:custGeom>
          <a:solidFill>
            <a:schemeClr val="bg1">
              <a:lumMod val="95000"/>
            </a:schemeClr>
          </a:solidFill>
          <a:ln w="9525" cap="flat" cmpd="sng">
            <a:solidFill>
              <a:sysClr val="window" lastClr="FFFFFF"/>
            </a:solidFill>
            <a:prstDash val="solid"/>
            <a:round/>
            <a:headEnd/>
            <a:tailEnd/>
          </a:ln>
          <a:effec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700" b="0" i="0" u="none" strike="noStrike" kern="0" cap="none" spc="0" normalizeH="0" baseline="0" noProof="0">
              <a:ln>
                <a:noFill/>
              </a:ln>
              <a:effectLst/>
              <a:uLnTx/>
              <a:uFillTx/>
              <a:latin typeface="+mj-lt"/>
            </a:endParaRPr>
          </a:p>
        </p:txBody>
      </p:sp>
      <p:grpSp>
        <p:nvGrpSpPr>
          <p:cNvPr id="12" name="Groupe 11"/>
          <p:cNvGrpSpPr/>
          <p:nvPr/>
        </p:nvGrpSpPr>
        <p:grpSpPr>
          <a:xfrm>
            <a:off x="1332012" y="771551"/>
            <a:ext cx="1584000" cy="200181"/>
            <a:chOff x="1332012" y="895306"/>
            <a:chExt cx="1584000" cy="200181"/>
          </a:xfrm>
        </p:grpSpPr>
        <p:cxnSp>
          <p:nvCxnSpPr>
            <p:cNvPr id="8" name="Connecteur droit 7"/>
            <p:cNvCxnSpPr/>
            <p:nvPr/>
          </p:nvCxnSpPr>
          <p:spPr>
            <a:xfrm>
              <a:off x="1332012" y="995396"/>
              <a:ext cx="158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1782012" y="895306"/>
              <a:ext cx="684000" cy="200181"/>
            </a:xfrm>
            <a:prstGeom prst="rect">
              <a:avLst/>
            </a:prstGeom>
            <a:solidFill>
              <a:schemeClr val="bg1"/>
            </a:solidFill>
            <a:ln w="9525">
              <a:noFill/>
              <a:miter lim="800000"/>
              <a:headEnd/>
              <a:tailEnd/>
            </a:ln>
            <a:effectLst/>
          </p:spPr>
          <p:txBody>
            <a:bodyPr lIns="72000" tIns="36000" rIns="72000" bIns="36000" anchor="ctr" anchorCtr="0"/>
            <a:lstStyle/>
            <a:p>
              <a:pPr marL="0" marR="0" lvl="2" algn="ctr" fontAlgn="base">
                <a:lnSpc>
                  <a:spcPct val="100000"/>
                </a:lnSpc>
                <a:spcBef>
                  <a:spcPts val="291"/>
                </a:spcBef>
                <a:spcAft>
                  <a:spcPts val="291"/>
                </a:spcAft>
                <a:buClr>
                  <a:schemeClr val="tx2"/>
                </a:buClr>
                <a:buSzPct val="100000"/>
                <a:tabLst/>
                <a:defRPr/>
              </a:pPr>
              <a:r>
                <a:rPr lang="fr-FR" sz="800" b="1" dirty="0" smtClean="0">
                  <a:solidFill>
                    <a:schemeClr val="tx2"/>
                  </a:solidFill>
                </a:rPr>
                <a:t>Phase 1</a:t>
              </a:r>
              <a:endParaRPr lang="fr-FR" sz="800" b="1" dirty="0">
                <a:solidFill>
                  <a:schemeClr val="tx2"/>
                </a:solidFill>
              </a:endParaRPr>
            </a:p>
          </p:txBody>
        </p:sp>
      </p:grpSp>
      <p:grpSp>
        <p:nvGrpSpPr>
          <p:cNvPr id="11" name="Groupe 10"/>
          <p:cNvGrpSpPr/>
          <p:nvPr/>
        </p:nvGrpSpPr>
        <p:grpSpPr>
          <a:xfrm>
            <a:off x="3348171" y="771551"/>
            <a:ext cx="1584000" cy="200181"/>
            <a:chOff x="3329710" y="895306"/>
            <a:chExt cx="1584000" cy="200181"/>
          </a:xfrm>
        </p:grpSpPr>
        <p:cxnSp>
          <p:nvCxnSpPr>
            <p:cNvPr id="64" name="Connecteur droit 63"/>
            <p:cNvCxnSpPr/>
            <p:nvPr/>
          </p:nvCxnSpPr>
          <p:spPr>
            <a:xfrm>
              <a:off x="3329710" y="995396"/>
              <a:ext cx="158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Rectangle 64"/>
            <p:cNvSpPr>
              <a:spLocks noChangeArrowheads="1"/>
            </p:cNvSpPr>
            <p:nvPr/>
          </p:nvSpPr>
          <p:spPr bwMode="auto">
            <a:xfrm>
              <a:off x="3779710" y="895306"/>
              <a:ext cx="684000" cy="200181"/>
            </a:xfrm>
            <a:prstGeom prst="rect">
              <a:avLst/>
            </a:prstGeom>
            <a:solidFill>
              <a:schemeClr val="bg1"/>
            </a:solidFill>
            <a:ln w="9525">
              <a:noFill/>
              <a:miter lim="800000"/>
              <a:headEnd/>
              <a:tailEnd/>
            </a:ln>
            <a:effectLst/>
          </p:spPr>
          <p:txBody>
            <a:bodyPr lIns="72000" tIns="36000" rIns="72000" bIns="36000" anchor="ctr" anchorCtr="0"/>
            <a:lstStyle/>
            <a:p>
              <a:pPr marL="0" marR="0" lvl="2" algn="ctr" fontAlgn="base">
                <a:lnSpc>
                  <a:spcPct val="100000"/>
                </a:lnSpc>
                <a:spcBef>
                  <a:spcPts val="291"/>
                </a:spcBef>
                <a:spcAft>
                  <a:spcPts val="291"/>
                </a:spcAft>
                <a:buClr>
                  <a:schemeClr val="tx2"/>
                </a:buClr>
                <a:buSzPct val="100000"/>
                <a:tabLst/>
                <a:defRPr/>
              </a:pPr>
              <a:r>
                <a:rPr lang="fr-FR" sz="800" b="1" dirty="0" smtClean="0">
                  <a:solidFill>
                    <a:schemeClr val="tx2"/>
                  </a:solidFill>
                </a:rPr>
                <a:t>Phase 2</a:t>
              </a:r>
              <a:endParaRPr lang="fr-FR" sz="800" b="1" dirty="0">
                <a:solidFill>
                  <a:schemeClr val="tx2"/>
                </a:solidFill>
              </a:endParaRPr>
            </a:p>
          </p:txBody>
        </p:sp>
      </p:grpSp>
      <p:grpSp>
        <p:nvGrpSpPr>
          <p:cNvPr id="10" name="Groupe 9"/>
          <p:cNvGrpSpPr/>
          <p:nvPr/>
        </p:nvGrpSpPr>
        <p:grpSpPr>
          <a:xfrm>
            <a:off x="5364330" y="771550"/>
            <a:ext cx="1584000" cy="200181"/>
            <a:chOff x="5327408" y="895305"/>
            <a:chExt cx="1584000" cy="200181"/>
          </a:xfrm>
        </p:grpSpPr>
        <p:cxnSp>
          <p:nvCxnSpPr>
            <p:cNvPr id="66" name="Connecteur droit 65"/>
            <p:cNvCxnSpPr/>
            <p:nvPr/>
          </p:nvCxnSpPr>
          <p:spPr>
            <a:xfrm>
              <a:off x="5327408" y="995395"/>
              <a:ext cx="158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Rectangle 66"/>
            <p:cNvSpPr>
              <a:spLocks noChangeArrowheads="1"/>
            </p:cNvSpPr>
            <p:nvPr/>
          </p:nvSpPr>
          <p:spPr bwMode="auto">
            <a:xfrm>
              <a:off x="5777408" y="895305"/>
              <a:ext cx="684000" cy="200181"/>
            </a:xfrm>
            <a:prstGeom prst="rect">
              <a:avLst/>
            </a:prstGeom>
            <a:solidFill>
              <a:schemeClr val="bg1"/>
            </a:solidFill>
            <a:ln w="9525">
              <a:noFill/>
              <a:miter lim="800000"/>
              <a:headEnd/>
              <a:tailEnd/>
            </a:ln>
            <a:effectLst/>
          </p:spPr>
          <p:txBody>
            <a:bodyPr lIns="72000" tIns="36000" rIns="72000" bIns="36000" anchor="ctr" anchorCtr="0"/>
            <a:lstStyle/>
            <a:p>
              <a:pPr marL="0" marR="0" lvl="2" algn="ctr" fontAlgn="base">
                <a:lnSpc>
                  <a:spcPct val="100000"/>
                </a:lnSpc>
                <a:spcBef>
                  <a:spcPts val="291"/>
                </a:spcBef>
                <a:spcAft>
                  <a:spcPts val="291"/>
                </a:spcAft>
                <a:buClr>
                  <a:schemeClr val="tx2"/>
                </a:buClr>
                <a:buSzPct val="100000"/>
                <a:tabLst/>
                <a:defRPr/>
              </a:pPr>
              <a:r>
                <a:rPr lang="fr-FR" sz="800" b="1" dirty="0" smtClean="0">
                  <a:solidFill>
                    <a:schemeClr val="tx2"/>
                  </a:solidFill>
                </a:rPr>
                <a:t>Phase 3</a:t>
              </a:r>
              <a:endParaRPr lang="fr-FR" sz="800" b="1" dirty="0">
                <a:solidFill>
                  <a:schemeClr val="tx2"/>
                </a:solidFill>
              </a:endParaRPr>
            </a:p>
          </p:txBody>
        </p:sp>
      </p:grpSp>
      <p:grpSp>
        <p:nvGrpSpPr>
          <p:cNvPr id="9" name="Groupe 8"/>
          <p:cNvGrpSpPr/>
          <p:nvPr/>
        </p:nvGrpSpPr>
        <p:grpSpPr>
          <a:xfrm>
            <a:off x="7380488" y="778729"/>
            <a:ext cx="1584000" cy="200181"/>
            <a:chOff x="7325106" y="902484"/>
            <a:chExt cx="1584000" cy="200181"/>
          </a:xfrm>
        </p:grpSpPr>
        <p:cxnSp>
          <p:nvCxnSpPr>
            <p:cNvPr id="68" name="Connecteur droit 67"/>
            <p:cNvCxnSpPr/>
            <p:nvPr/>
          </p:nvCxnSpPr>
          <p:spPr>
            <a:xfrm>
              <a:off x="7325106" y="1002574"/>
              <a:ext cx="158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9" name="Rectangle 68"/>
            <p:cNvSpPr>
              <a:spLocks noChangeArrowheads="1"/>
            </p:cNvSpPr>
            <p:nvPr/>
          </p:nvSpPr>
          <p:spPr bwMode="auto">
            <a:xfrm>
              <a:off x="7775106" y="902484"/>
              <a:ext cx="684000" cy="200181"/>
            </a:xfrm>
            <a:prstGeom prst="rect">
              <a:avLst/>
            </a:prstGeom>
            <a:solidFill>
              <a:schemeClr val="bg1"/>
            </a:solidFill>
            <a:ln w="9525">
              <a:noFill/>
              <a:miter lim="800000"/>
              <a:headEnd/>
              <a:tailEnd/>
            </a:ln>
            <a:effectLst/>
          </p:spPr>
          <p:txBody>
            <a:bodyPr lIns="72000" tIns="36000" rIns="72000" bIns="36000" anchor="ctr" anchorCtr="0"/>
            <a:lstStyle/>
            <a:p>
              <a:pPr marL="0" marR="0" lvl="2" algn="ctr" fontAlgn="base">
                <a:lnSpc>
                  <a:spcPct val="100000"/>
                </a:lnSpc>
                <a:spcBef>
                  <a:spcPts val="291"/>
                </a:spcBef>
                <a:spcAft>
                  <a:spcPts val="291"/>
                </a:spcAft>
                <a:buClr>
                  <a:schemeClr val="tx2"/>
                </a:buClr>
                <a:buSzPct val="100000"/>
                <a:tabLst/>
                <a:defRPr/>
              </a:pPr>
              <a:r>
                <a:rPr lang="fr-FR" sz="800" b="1" dirty="0" smtClean="0">
                  <a:solidFill>
                    <a:schemeClr val="tx2"/>
                  </a:solidFill>
                </a:rPr>
                <a:t>Phase 4</a:t>
              </a:r>
              <a:endParaRPr lang="fr-FR" sz="800" b="1" dirty="0">
                <a:solidFill>
                  <a:schemeClr val="tx2"/>
                </a:solidFill>
              </a:endParaRPr>
            </a:p>
          </p:txBody>
        </p:sp>
      </p:grpSp>
      <p:sp>
        <p:nvSpPr>
          <p:cNvPr id="48" name="Rectangle 47"/>
          <p:cNvSpPr>
            <a:spLocks noChangeArrowheads="1"/>
          </p:cNvSpPr>
          <p:nvPr/>
        </p:nvSpPr>
        <p:spPr bwMode="auto">
          <a:xfrm>
            <a:off x="3348171" y="1570187"/>
            <a:ext cx="1584000" cy="959944"/>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Cartographier le SI existant</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Etudier la couverture fonctionnelle actuelle</a:t>
            </a:r>
          </a:p>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Étudier le système de facturation (processus, interfaces et intégration)</a:t>
            </a:r>
          </a:p>
        </p:txBody>
      </p:sp>
      <p:sp>
        <p:nvSpPr>
          <p:cNvPr id="70" name="Rectangle 69"/>
          <p:cNvSpPr>
            <a:spLocks noChangeArrowheads="1"/>
          </p:cNvSpPr>
          <p:nvPr/>
        </p:nvSpPr>
        <p:spPr bwMode="auto">
          <a:xfrm>
            <a:off x="3348170" y="2630781"/>
            <a:ext cx="1584000" cy="959944"/>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Réaliser un état des lieux de l’infrastructure existante : Datacenter, Architecture technique, Réseau, Bases de données, Sécurité… </a:t>
            </a:r>
          </a:p>
        </p:txBody>
      </p:sp>
      <p:sp>
        <p:nvSpPr>
          <p:cNvPr id="71" name="Rectangle 70"/>
          <p:cNvSpPr>
            <a:spLocks noChangeArrowheads="1"/>
          </p:cNvSpPr>
          <p:nvPr/>
        </p:nvSpPr>
        <p:spPr bwMode="auto">
          <a:xfrm>
            <a:off x="5364328" y="3690117"/>
            <a:ext cx="1584000" cy="1149773"/>
          </a:xfrm>
          <a:prstGeom prst="rect">
            <a:avLst/>
          </a:prstGeom>
          <a:solidFill>
            <a:sysClr val="window" lastClr="FFFFFF"/>
          </a:solidFill>
          <a:ln w="9525">
            <a:solidFill>
              <a:schemeClr val="bg1">
                <a:lumMod val="85000"/>
              </a:schemeClr>
            </a:solidFill>
            <a:miter lim="800000"/>
            <a:headEnd/>
            <a:tailEnd/>
          </a:ln>
          <a:effectLst/>
        </p:spPr>
        <p:txBody>
          <a:bodyPr lIns="72000" tIns="36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750" i="1" dirty="0"/>
              <a:t>Identifier les scénarios d’organisation, les évaluer et émettre des </a:t>
            </a:r>
            <a:r>
              <a:rPr lang="fr-FR" sz="750" i="1" dirty="0" smtClean="0"/>
              <a:t>recommandations</a:t>
            </a:r>
            <a:endParaRPr lang="fr-FR" sz="750" i="1" dirty="0"/>
          </a:p>
        </p:txBody>
      </p:sp>
    </p:spTree>
    <p:extLst>
      <p:ext uri="{BB962C8B-B14F-4D97-AF65-F5344CB8AC3E}">
        <p14:creationId xmlns:p14="http://schemas.microsoft.com/office/powerpoint/2010/main" val="2347128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15</a:t>
            </a:fld>
            <a:endParaRPr lang="en-GB" noProof="0" dirty="0"/>
          </a:p>
        </p:txBody>
      </p:sp>
      <p:sp>
        <p:nvSpPr>
          <p:cNvPr id="4" name="Espace réservé du texte 3"/>
          <p:cNvSpPr>
            <a:spLocks noGrp="1"/>
          </p:cNvSpPr>
          <p:nvPr>
            <p:ph type="body" sz="quarter" idx="13"/>
          </p:nvPr>
        </p:nvSpPr>
        <p:spPr/>
        <p:txBody>
          <a:bodyPr/>
          <a:lstStyle/>
          <a:p>
            <a:r>
              <a:rPr lang="fr-FR" dirty="0"/>
              <a:t>Phase 1 : Cadrage et </a:t>
            </a:r>
            <a:r>
              <a:rPr lang="fr-FR" dirty="0" smtClean="0"/>
              <a:t>Préparation</a:t>
            </a:r>
            <a:endParaRPr lang="fr-FR" dirty="0"/>
          </a:p>
        </p:txBody>
      </p:sp>
      <p:sp>
        <p:nvSpPr>
          <p:cNvPr id="14" name="Rectangle 9"/>
          <p:cNvSpPr>
            <a:spLocks noChangeArrowheads="1"/>
          </p:cNvSpPr>
          <p:nvPr/>
        </p:nvSpPr>
        <p:spPr bwMode="auto">
          <a:xfrm>
            <a:off x="144195" y="915567"/>
            <a:ext cx="2160000" cy="223785"/>
          </a:xfrm>
          <a:prstGeom prst="rect">
            <a:avLst/>
          </a:prstGeom>
          <a:solidFill>
            <a:schemeClr val="tx2"/>
          </a:solidFill>
          <a:ln w="9525" algn="ctr">
            <a:noFill/>
            <a:miter lim="800000"/>
            <a:headEnd/>
            <a:tailEnd/>
          </a:ln>
          <a:effectLst/>
        </p:spPr>
        <p:txBody>
          <a:bodyPr wrap="none" anchor="ctr"/>
          <a:lstStyle/>
          <a:p>
            <a:pPr marL="0" marR="0" lvl="0" indent="0" algn="ctr" defTabSz="1072798" eaLnBrk="1" fontAlgn="auto" latinLnBrk="0" hangingPunct="1">
              <a:lnSpc>
                <a:spcPct val="120000"/>
              </a:lnSpc>
              <a:spcBef>
                <a:spcPts val="0"/>
              </a:spcBef>
              <a:spcAft>
                <a:spcPts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latin typeface="+mj-lt"/>
              </a:rPr>
              <a:t>Objectifs</a:t>
            </a:r>
          </a:p>
        </p:txBody>
      </p:sp>
      <p:sp>
        <p:nvSpPr>
          <p:cNvPr id="15" name="Rectangle 5"/>
          <p:cNvSpPr>
            <a:spLocks noChangeArrowheads="1"/>
          </p:cNvSpPr>
          <p:nvPr/>
        </p:nvSpPr>
        <p:spPr bwMode="auto">
          <a:xfrm>
            <a:off x="6515688" y="1126720"/>
            <a:ext cx="2520000" cy="1333685"/>
          </a:xfrm>
          <a:prstGeom prst="rect">
            <a:avLst/>
          </a:prstGeom>
          <a:noFill/>
          <a:ln w="9525" algn="ctr">
            <a:solidFill>
              <a:schemeClr val="tx2"/>
            </a:solidFill>
            <a:miter lim="800000"/>
            <a:headEnd/>
            <a:tailEnd/>
          </a:ln>
          <a:effectLst/>
        </p:spPr>
        <p:txBody>
          <a:bodyPr lIns="72000" tIns="108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1100" dirty="0"/>
              <a:t>Compte rendu des interviews</a:t>
            </a:r>
          </a:p>
          <a:p>
            <a:pPr marL="92075" lvl="2" indent="-92075" fontAlgn="base">
              <a:spcBef>
                <a:spcPts val="300"/>
              </a:spcBef>
              <a:spcAft>
                <a:spcPts val="300"/>
              </a:spcAft>
              <a:buClr>
                <a:schemeClr val="tx2"/>
              </a:buClr>
              <a:buSzPct val="100000"/>
              <a:buFont typeface="Arial" panose="020B0604020202020204" pitchFamily="34" charset="0"/>
              <a:buChar char="•"/>
            </a:pPr>
            <a:r>
              <a:rPr lang="fr-FR" sz="1100" dirty="0"/>
              <a:t>Rapport de </a:t>
            </a:r>
            <a:r>
              <a:rPr lang="fr-FR" sz="1100" dirty="0" smtClean="0"/>
              <a:t>cadrage (Plan d’assurance qualité) </a:t>
            </a:r>
            <a:endParaRPr lang="fr-FR" sz="1100" dirty="0"/>
          </a:p>
          <a:p>
            <a:pPr marL="92075" lvl="2" indent="-92075" fontAlgn="base">
              <a:spcBef>
                <a:spcPts val="300"/>
              </a:spcBef>
              <a:spcAft>
                <a:spcPts val="300"/>
              </a:spcAft>
              <a:buClr>
                <a:schemeClr val="tx2"/>
              </a:buClr>
              <a:buSzPct val="100000"/>
              <a:buFont typeface="Arial" panose="020B0604020202020204" pitchFamily="34" charset="0"/>
              <a:buChar char="•"/>
            </a:pPr>
            <a:r>
              <a:rPr lang="fr-FR" sz="1100" dirty="0" smtClean="0"/>
              <a:t>Support de la réunion de lancement</a:t>
            </a:r>
            <a:endParaRPr lang="fr-FR" sz="1100" dirty="0"/>
          </a:p>
        </p:txBody>
      </p:sp>
      <p:sp>
        <p:nvSpPr>
          <p:cNvPr id="19" name="Line 18"/>
          <p:cNvSpPr>
            <a:spLocks noChangeShapeType="1"/>
          </p:cNvSpPr>
          <p:nvPr/>
        </p:nvSpPr>
        <p:spPr bwMode="auto">
          <a:xfrm>
            <a:off x="144195" y="1139352"/>
            <a:ext cx="5760000" cy="0"/>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0" name="Line 19"/>
          <p:cNvSpPr>
            <a:spLocks noChangeShapeType="1"/>
          </p:cNvSpPr>
          <p:nvPr/>
        </p:nvSpPr>
        <p:spPr bwMode="auto">
          <a:xfrm>
            <a:off x="144195" y="2890667"/>
            <a:ext cx="5760000" cy="11916"/>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1" name="Rectangle 10"/>
          <p:cNvSpPr>
            <a:spLocks noChangeArrowheads="1"/>
          </p:cNvSpPr>
          <p:nvPr/>
        </p:nvSpPr>
        <p:spPr bwMode="auto">
          <a:xfrm>
            <a:off x="144194" y="2679514"/>
            <a:ext cx="2160000" cy="223069"/>
          </a:xfrm>
          <a:prstGeom prst="rect">
            <a:avLst/>
          </a:prstGeom>
          <a:solidFill>
            <a:schemeClr val="tx2"/>
          </a:solidFill>
          <a:ln w="9525" algn="ctr">
            <a:noFill/>
            <a:miter lim="800000"/>
            <a:headEnd/>
            <a:tailEnd/>
          </a:ln>
          <a:effectLst/>
        </p:spPr>
        <p:txBody>
          <a:bodyPr wrap="none" anchor="ctr"/>
          <a:lstStyle/>
          <a:p>
            <a:pPr marL="0" marR="0" lvl="0" indent="0" algn="ctr" defTabSz="1072798" eaLnBrk="1" fontAlgn="auto" latinLnBrk="0" hangingPunct="1">
              <a:lnSpc>
                <a:spcPct val="120000"/>
              </a:lnSpc>
              <a:spcBef>
                <a:spcPts val="0"/>
              </a:spcBef>
              <a:spcAft>
                <a:spcPts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latin typeface="+mj-lt"/>
              </a:rPr>
              <a:t>Programme de travail</a:t>
            </a:r>
          </a:p>
        </p:txBody>
      </p:sp>
      <p:sp>
        <p:nvSpPr>
          <p:cNvPr id="24" name="Rectangle 9"/>
          <p:cNvSpPr>
            <a:spLocks noChangeArrowheads="1"/>
          </p:cNvSpPr>
          <p:nvPr/>
        </p:nvSpPr>
        <p:spPr bwMode="auto">
          <a:xfrm>
            <a:off x="6515688" y="915567"/>
            <a:ext cx="2160000" cy="223785"/>
          </a:xfrm>
          <a:prstGeom prst="rect">
            <a:avLst/>
          </a:prstGeom>
          <a:solidFill>
            <a:schemeClr val="tx2"/>
          </a:solidFill>
          <a:ln w="9525" algn="ctr">
            <a:noFill/>
            <a:miter lim="800000"/>
            <a:headEnd/>
            <a:tailEnd/>
          </a:ln>
          <a:effectLst/>
        </p:spPr>
        <p:txBody>
          <a:bodyPr wrap="none" anchor="ctr"/>
          <a:lstStyle/>
          <a:p>
            <a:pPr lvl="0" defTabSz="1072798">
              <a:lnSpc>
                <a:spcPct val="120000"/>
              </a:lnSpc>
            </a:pPr>
            <a:r>
              <a:rPr lang="fr-FR" sz="1100" b="1" i="1" kern="0" dirty="0">
                <a:solidFill>
                  <a:srgbClr val="FFFFFF"/>
                </a:solidFill>
                <a:latin typeface="+mj-lt"/>
              </a:rPr>
              <a:t>Livrables</a:t>
            </a:r>
          </a:p>
        </p:txBody>
      </p:sp>
      <p:sp>
        <p:nvSpPr>
          <p:cNvPr id="25" name="Espace réservé du texte 12"/>
          <p:cNvSpPr txBox="1">
            <a:spLocks/>
          </p:cNvSpPr>
          <p:nvPr/>
        </p:nvSpPr>
        <p:spPr>
          <a:xfrm>
            <a:off x="144194" y="1172673"/>
            <a:ext cx="5760001" cy="1506840"/>
          </a:xfrm>
          <a:prstGeom prst="rect">
            <a:avLst/>
          </a:prstGeom>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600"/>
              </a:spcAft>
            </a:pPr>
            <a:r>
              <a:rPr lang="fr-FR" sz="1000" dirty="0"/>
              <a:t>S'assurer de la compréhension commune et de l'appropriation :</a:t>
            </a:r>
          </a:p>
          <a:p>
            <a:pPr lvl="1">
              <a:lnSpc>
                <a:spcPct val="100000"/>
              </a:lnSpc>
              <a:spcAft>
                <a:spcPts val="600"/>
              </a:spcAft>
            </a:pPr>
            <a:r>
              <a:rPr lang="fr-FR" sz="1000" dirty="0"/>
              <a:t>des objectifs et des enjeux du projet</a:t>
            </a:r>
          </a:p>
          <a:p>
            <a:pPr lvl="1">
              <a:lnSpc>
                <a:spcPct val="100000"/>
              </a:lnSpc>
              <a:spcAft>
                <a:spcPts val="600"/>
              </a:spcAft>
            </a:pPr>
            <a:r>
              <a:rPr lang="fr-FR" sz="1000" dirty="0"/>
              <a:t>de la vision stratégique SI</a:t>
            </a:r>
          </a:p>
          <a:p>
            <a:pPr lvl="1">
              <a:lnSpc>
                <a:spcPct val="100000"/>
              </a:lnSpc>
              <a:spcAft>
                <a:spcPts val="600"/>
              </a:spcAft>
            </a:pPr>
            <a:r>
              <a:rPr lang="fr-FR" sz="1000" dirty="0"/>
              <a:t>des besoins et des ambitions à court et long terme</a:t>
            </a:r>
          </a:p>
          <a:p>
            <a:pPr>
              <a:lnSpc>
                <a:spcPct val="100000"/>
              </a:lnSpc>
              <a:spcAft>
                <a:spcPts val="600"/>
              </a:spcAft>
            </a:pPr>
            <a:r>
              <a:rPr lang="fr-FR" sz="1000" dirty="0" smtClean="0"/>
              <a:t>Faire une évaluation préliminaire de la situation de l’ensemble des composants du système d’information ; </a:t>
            </a:r>
            <a:endParaRPr lang="fr-FR" sz="1000" dirty="0"/>
          </a:p>
        </p:txBody>
      </p:sp>
      <p:sp>
        <p:nvSpPr>
          <p:cNvPr id="26" name="Espace réservé du texte 12"/>
          <p:cNvSpPr txBox="1">
            <a:spLocks/>
          </p:cNvSpPr>
          <p:nvPr/>
        </p:nvSpPr>
        <p:spPr>
          <a:xfrm>
            <a:off x="144193" y="2931792"/>
            <a:ext cx="5760001" cy="2211708"/>
          </a:xfrm>
          <a:prstGeom prst="rect">
            <a:avLst/>
          </a:prstGeom>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600"/>
              </a:spcAft>
            </a:pPr>
            <a:r>
              <a:rPr lang="fr-FR" sz="1000" dirty="0" smtClean="0"/>
              <a:t>Réalisation de séances de travail avec le management de TOPNET et les responsables projets afin d’identifier les orientations stratégiques de TOPNET en matière de SI</a:t>
            </a:r>
          </a:p>
          <a:p>
            <a:pPr>
              <a:lnSpc>
                <a:spcPct val="100000"/>
              </a:lnSpc>
              <a:spcAft>
                <a:spcPts val="600"/>
              </a:spcAft>
            </a:pPr>
            <a:r>
              <a:rPr lang="fr-FR" sz="1000" dirty="0" smtClean="0"/>
              <a:t>Validation </a:t>
            </a:r>
            <a:r>
              <a:rPr lang="fr-FR" sz="1000" dirty="0"/>
              <a:t>des objectifs et des attentes du projet</a:t>
            </a:r>
          </a:p>
          <a:p>
            <a:pPr>
              <a:lnSpc>
                <a:spcPct val="100000"/>
              </a:lnSpc>
              <a:spcAft>
                <a:spcPts val="600"/>
              </a:spcAft>
            </a:pPr>
            <a:r>
              <a:rPr lang="fr-FR" sz="1000" dirty="0"/>
              <a:t>Validation du périmètre d’analyse et organisation des différentes étapes du projet</a:t>
            </a:r>
          </a:p>
          <a:p>
            <a:pPr>
              <a:lnSpc>
                <a:spcPct val="100000"/>
              </a:lnSpc>
              <a:spcAft>
                <a:spcPts val="600"/>
              </a:spcAft>
            </a:pPr>
            <a:r>
              <a:rPr lang="fr-FR" sz="1000" dirty="0" smtClean="0"/>
              <a:t>Réalisation d’une réunion de lancement et validation </a:t>
            </a:r>
            <a:r>
              <a:rPr lang="fr-FR" sz="1000" dirty="0"/>
              <a:t>de la liste des livrables et du planning</a:t>
            </a:r>
          </a:p>
          <a:p>
            <a:pPr>
              <a:lnSpc>
                <a:spcPct val="100000"/>
              </a:lnSpc>
              <a:spcAft>
                <a:spcPts val="600"/>
              </a:spcAft>
            </a:pPr>
            <a:r>
              <a:rPr lang="fr-FR" sz="1000" dirty="0"/>
              <a:t>Élaboration du planning détaillé (entretiens, présentations…)</a:t>
            </a:r>
          </a:p>
          <a:p>
            <a:pPr>
              <a:lnSpc>
                <a:spcPct val="100000"/>
              </a:lnSpc>
              <a:spcAft>
                <a:spcPts val="600"/>
              </a:spcAft>
            </a:pPr>
            <a:r>
              <a:rPr lang="fr-FR" sz="1000" dirty="0"/>
              <a:t>Recueil des documents internes et élaboration de la liste des éléments / documents à collecter </a:t>
            </a:r>
          </a:p>
          <a:p>
            <a:pPr marL="0" indent="0">
              <a:lnSpc>
                <a:spcPct val="100000"/>
              </a:lnSpc>
              <a:spcAft>
                <a:spcPts val="600"/>
              </a:spcAft>
              <a:buNone/>
            </a:pPr>
            <a:endParaRPr lang="fr-FR" sz="1000" dirty="0"/>
          </a:p>
          <a:p>
            <a:pPr>
              <a:lnSpc>
                <a:spcPct val="100000"/>
              </a:lnSpc>
              <a:spcAft>
                <a:spcPts val="600"/>
              </a:spcAft>
            </a:pPr>
            <a:endParaRPr lang="fr-FR" sz="1000" dirty="0"/>
          </a:p>
          <a:p>
            <a:pPr>
              <a:lnSpc>
                <a:spcPct val="100000"/>
              </a:lnSpc>
              <a:spcAft>
                <a:spcPts val="600"/>
              </a:spcAft>
            </a:pPr>
            <a:endParaRPr lang="fr-FR" sz="1000" dirty="0"/>
          </a:p>
          <a:p>
            <a:pPr>
              <a:lnSpc>
                <a:spcPct val="100000"/>
              </a:lnSpc>
              <a:spcAft>
                <a:spcPts val="600"/>
              </a:spcAft>
            </a:pPr>
            <a:endParaRPr lang="fr-FR" sz="1000" dirty="0"/>
          </a:p>
          <a:p>
            <a:pPr>
              <a:lnSpc>
                <a:spcPct val="100000"/>
              </a:lnSpc>
              <a:spcAft>
                <a:spcPts val="600"/>
              </a:spcAft>
            </a:pPr>
            <a:endParaRPr lang="fr-FR" sz="1000" dirty="0"/>
          </a:p>
        </p:txBody>
      </p:sp>
    </p:spTree>
    <p:extLst>
      <p:ext uri="{BB962C8B-B14F-4D97-AF65-F5344CB8AC3E}">
        <p14:creationId xmlns:p14="http://schemas.microsoft.com/office/powerpoint/2010/main" val="1182121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16</a:t>
            </a:fld>
            <a:endParaRPr lang="en-GB" noProof="0" dirty="0"/>
          </a:p>
        </p:txBody>
      </p:sp>
      <p:sp>
        <p:nvSpPr>
          <p:cNvPr id="4" name="Espace réservé du texte 3"/>
          <p:cNvSpPr>
            <a:spLocks noGrp="1"/>
          </p:cNvSpPr>
          <p:nvPr>
            <p:ph type="body" sz="quarter" idx="13"/>
          </p:nvPr>
        </p:nvSpPr>
        <p:spPr/>
        <p:txBody>
          <a:bodyPr/>
          <a:lstStyle/>
          <a:p>
            <a:r>
              <a:rPr lang="fr-FR" dirty="0"/>
              <a:t>Phase 1 : Cadrage et </a:t>
            </a:r>
            <a:r>
              <a:rPr lang="fr-FR" dirty="0" smtClean="0"/>
              <a:t>Préparation</a:t>
            </a:r>
            <a:endParaRPr lang="fr-FR" dirty="0"/>
          </a:p>
        </p:txBody>
      </p:sp>
      <p:sp>
        <p:nvSpPr>
          <p:cNvPr id="18" name="ZoneTexte 16"/>
          <p:cNvSpPr txBox="1"/>
          <p:nvPr/>
        </p:nvSpPr>
        <p:spPr>
          <a:xfrm>
            <a:off x="1115615" y="815913"/>
            <a:ext cx="6511188" cy="270000"/>
          </a:xfrm>
          <a:prstGeom prst="rect">
            <a:avLst/>
          </a:prstGeom>
        </p:spPr>
        <p:txBody>
          <a:bodyPr vert="horz" wrap="square" lIns="27000" tIns="27000" rIns="27000" bIns="2700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50" dirty="0"/>
              <a:t>Illustration Plan </a:t>
            </a:r>
            <a:r>
              <a:rPr lang="en-US" sz="1350" dirty="0" err="1"/>
              <a:t>d’Assurance</a:t>
            </a:r>
            <a:r>
              <a:rPr lang="en-US" sz="1350" dirty="0"/>
              <a:t> </a:t>
            </a:r>
            <a:r>
              <a:rPr lang="en-US" sz="1350" dirty="0" err="1"/>
              <a:t>Qualité</a:t>
            </a:r>
            <a:endParaRPr lang="en-US" sz="1350" dirty="0"/>
          </a:p>
        </p:txBody>
      </p:sp>
      <p:pic>
        <p:nvPicPr>
          <p:cNvPr id="6" name="Image 5"/>
          <p:cNvPicPr>
            <a:picLocks noChangeAspect="1"/>
          </p:cNvPicPr>
          <p:nvPr/>
        </p:nvPicPr>
        <p:blipFill>
          <a:blip r:embed="rId2"/>
          <a:stretch>
            <a:fillRect/>
          </a:stretch>
        </p:blipFill>
        <p:spPr>
          <a:xfrm>
            <a:off x="1043608" y="675093"/>
            <a:ext cx="7233241" cy="4416937"/>
          </a:xfrm>
          <a:prstGeom prst="rect">
            <a:avLst/>
          </a:prstGeom>
        </p:spPr>
      </p:pic>
    </p:spTree>
    <p:extLst>
      <p:ext uri="{BB962C8B-B14F-4D97-AF65-F5344CB8AC3E}">
        <p14:creationId xmlns:p14="http://schemas.microsoft.com/office/powerpoint/2010/main" val="901333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17</a:t>
            </a:fld>
            <a:endParaRPr lang="en-GB" noProof="0" dirty="0"/>
          </a:p>
        </p:txBody>
      </p:sp>
      <p:sp>
        <p:nvSpPr>
          <p:cNvPr id="4" name="Espace réservé du texte 3"/>
          <p:cNvSpPr>
            <a:spLocks noGrp="1"/>
          </p:cNvSpPr>
          <p:nvPr>
            <p:ph type="body" sz="quarter" idx="13"/>
          </p:nvPr>
        </p:nvSpPr>
        <p:spPr/>
        <p:txBody>
          <a:bodyPr/>
          <a:lstStyle/>
          <a:p>
            <a:r>
              <a:rPr lang="fr-FR" dirty="0"/>
              <a:t>Phase 1 : Cadrage et </a:t>
            </a:r>
            <a:r>
              <a:rPr lang="fr-FR" dirty="0" smtClean="0"/>
              <a:t>Préparation</a:t>
            </a:r>
            <a:endParaRPr lang="fr-FR" dirty="0"/>
          </a:p>
        </p:txBody>
      </p:sp>
      <p:sp>
        <p:nvSpPr>
          <p:cNvPr id="7" name="Pentagone 31"/>
          <p:cNvSpPr>
            <a:spLocks noChangeArrowheads="1"/>
          </p:cNvSpPr>
          <p:nvPr/>
        </p:nvSpPr>
        <p:spPr bwMode="auto">
          <a:xfrm>
            <a:off x="195263" y="2529582"/>
            <a:ext cx="2027659" cy="468313"/>
          </a:xfrm>
          <a:prstGeom prst="homePlate">
            <a:avLst>
              <a:gd name="adj" fmla="val 25529"/>
            </a:avLst>
          </a:prstGeom>
          <a:solidFill>
            <a:srgbClr val="0070C0"/>
          </a:solidFill>
          <a:ln w="9525" algn="ctr">
            <a:noFill/>
            <a:round/>
            <a:headEnd/>
            <a:tailEnd/>
          </a:ln>
        </p:spPr>
        <p:txBody>
          <a:bodyPr lIns="0" rIns="0" anchor="ctr" anchorCtr="1"/>
          <a:lstStyle/>
          <a:p>
            <a:pPr fontAlgn="auto">
              <a:spcBef>
                <a:spcPts val="0"/>
              </a:spcBef>
              <a:spcAft>
                <a:spcPts val="0"/>
              </a:spcAft>
              <a:defRPr/>
            </a:pPr>
            <a:r>
              <a:rPr lang="fr-FR" sz="1200" b="1" kern="0" dirty="0">
                <a:solidFill>
                  <a:srgbClr val="FFFFFF"/>
                </a:solidFill>
                <a:latin typeface="+mn-lt"/>
                <a:ea typeface="Verdana" pitchFamily="34" charset="0"/>
                <a:cs typeface="Verdana" pitchFamily="34" charset="0"/>
              </a:rPr>
              <a:t>Stratégie</a:t>
            </a:r>
          </a:p>
        </p:txBody>
      </p:sp>
      <p:sp>
        <p:nvSpPr>
          <p:cNvPr id="8" name="Chevron 32"/>
          <p:cNvSpPr>
            <a:spLocks noChangeArrowheads="1"/>
          </p:cNvSpPr>
          <p:nvPr/>
        </p:nvSpPr>
        <p:spPr bwMode="auto">
          <a:xfrm>
            <a:off x="2244393" y="2529582"/>
            <a:ext cx="2027659" cy="468313"/>
          </a:xfrm>
          <a:prstGeom prst="chevron">
            <a:avLst>
              <a:gd name="adj" fmla="val 29323"/>
            </a:avLst>
          </a:prstGeom>
          <a:solidFill>
            <a:srgbClr val="0070C0"/>
          </a:solidFill>
          <a:ln w="9525" algn="ctr">
            <a:noFill/>
            <a:round/>
            <a:headEnd/>
            <a:tailEnd/>
          </a:ln>
        </p:spPr>
        <p:txBody>
          <a:bodyPr lIns="0" rIns="0" anchor="ctr" anchorCtr="1"/>
          <a:lstStyle/>
          <a:p>
            <a:pPr fontAlgn="auto">
              <a:spcBef>
                <a:spcPts val="0"/>
              </a:spcBef>
              <a:spcAft>
                <a:spcPts val="0"/>
              </a:spcAft>
              <a:defRPr/>
            </a:pPr>
            <a:r>
              <a:rPr lang="fr-FR" sz="1200" b="1" kern="0" dirty="0">
                <a:solidFill>
                  <a:srgbClr val="FFFFFF"/>
                </a:solidFill>
                <a:latin typeface="+mn-lt"/>
                <a:ea typeface="Verdana" pitchFamily="34" charset="0"/>
                <a:cs typeface="Verdana" pitchFamily="34" charset="0"/>
              </a:rPr>
              <a:t>Métier / Processus</a:t>
            </a:r>
          </a:p>
        </p:txBody>
      </p:sp>
      <p:sp>
        <p:nvSpPr>
          <p:cNvPr id="11" name="Pentagone 31"/>
          <p:cNvSpPr>
            <a:spLocks noChangeArrowheads="1"/>
          </p:cNvSpPr>
          <p:nvPr/>
        </p:nvSpPr>
        <p:spPr bwMode="auto">
          <a:xfrm>
            <a:off x="4671675" y="2535485"/>
            <a:ext cx="2027659" cy="468313"/>
          </a:xfrm>
          <a:prstGeom prst="homePlate">
            <a:avLst>
              <a:gd name="adj" fmla="val 25529"/>
            </a:avLst>
          </a:prstGeom>
          <a:solidFill>
            <a:schemeClr val="tx2"/>
          </a:solidFill>
          <a:ln w="9525" algn="ctr">
            <a:noFill/>
            <a:round/>
            <a:headEnd/>
            <a:tailEnd/>
          </a:ln>
        </p:spPr>
        <p:txBody>
          <a:bodyPr lIns="0" rIns="0" anchor="ctr" anchorCtr="1"/>
          <a:lstStyle/>
          <a:p>
            <a:pPr fontAlgn="auto">
              <a:spcBef>
                <a:spcPts val="0"/>
              </a:spcBef>
              <a:spcAft>
                <a:spcPts val="0"/>
              </a:spcAft>
              <a:defRPr/>
            </a:pPr>
            <a:r>
              <a:rPr lang="fr-FR" sz="1200" b="1" kern="0" dirty="0" smtClean="0">
                <a:solidFill>
                  <a:srgbClr val="FFFFFF"/>
                </a:solidFill>
                <a:ea typeface="Verdana" pitchFamily="34" charset="0"/>
                <a:cs typeface="Verdana" pitchFamily="34" charset="0"/>
              </a:rPr>
              <a:t>Système d’information</a:t>
            </a:r>
            <a:endParaRPr lang="fr-FR" sz="1200" b="1" kern="0" dirty="0">
              <a:solidFill>
                <a:srgbClr val="FFFFFF"/>
              </a:solidFill>
              <a:ea typeface="Verdana" pitchFamily="34" charset="0"/>
              <a:cs typeface="Verdana" pitchFamily="34" charset="0"/>
            </a:endParaRPr>
          </a:p>
        </p:txBody>
      </p:sp>
      <p:sp>
        <p:nvSpPr>
          <p:cNvPr id="12" name="Chevron 32"/>
          <p:cNvSpPr>
            <a:spLocks noChangeArrowheads="1"/>
          </p:cNvSpPr>
          <p:nvPr/>
        </p:nvSpPr>
        <p:spPr bwMode="auto">
          <a:xfrm>
            <a:off x="6720805" y="2535485"/>
            <a:ext cx="2027659" cy="468313"/>
          </a:xfrm>
          <a:prstGeom prst="chevron">
            <a:avLst>
              <a:gd name="adj" fmla="val 29323"/>
            </a:avLst>
          </a:prstGeom>
          <a:solidFill>
            <a:schemeClr val="tx2"/>
          </a:solidFill>
          <a:ln w="9525" algn="ctr">
            <a:noFill/>
            <a:round/>
            <a:headEnd/>
            <a:tailEnd/>
          </a:ln>
        </p:spPr>
        <p:txBody>
          <a:bodyPr lIns="0" rIns="0" anchor="ctr" anchorCtr="1"/>
          <a:lstStyle/>
          <a:p>
            <a:pPr fontAlgn="auto">
              <a:spcBef>
                <a:spcPts val="0"/>
              </a:spcBef>
              <a:spcAft>
                <a:spcPts val="0"/>
              </a:spcAft>
              <a:defRPr/>
            </a:pPr>
            <a:r>
              <a:rPr lang="fr-FR" sz="1200" b="1" kern="0" dirty="0" smtClean="0">
                <a:solidFill>
                  <a:srgbClr val="FFFFFF"/>
                </a:solidFill>
                <a:latin typeface="+mn-lt"/>
                <a:ea typeface="Verdana" pitchFamily="34" charset="0"/>
                <a:cs typeface="Verdana" pitchFamily="34" charset="0"/>
              </a:rPr>
              <a:t>Processus IT / Infrastructure</a:t>
            </a:r>
            <a:endParaRPr lang="fr-FR" sz="1200" b="1" kern="0" dirty="0">
              <a:solidFill>
                <a:srgbClr val="FFFFFF"/>
              </a:solidFill>
              <a:latin typeface="+mn-lt"/>
              <a:ea typeface="Verdana" pitchFamily="34" charset="0"/>
              <a:cs typeface="Verdana" pitchFamily="34" charset="0"/>
            </a:endParaRPr>
          </a:p>
        </p:txBody>
      </p:sp>
      <p:sp>
        <p:nvSpPr>
          <p:cNvPr id="13" name="Ellipse 12"/>
          <p:cNvSpPr/>
          <p:nvPr/>
        </p:nvSpPr>
        <p:spPr>
          <a:xfrm>
            <a:off x="160338" y="1665734"/>
            <a:ext cx="3979614" cy="5457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fr-FR" sz="1100" b="1" dirty="0"/>
              <a:t>Les enjeux Stratégiques et Business recensés à travers les entretiens</a:t>
            </a:r>
          </a:p>
        </p:txBody>
      </p:sp>
      <p:sp>
        <p:nvSpPr>
          <p:cNvPr id="15" name="Ellipse 14"/>
          <p:cNvSpPr/>
          <p:nvPr/>
        </p:nvSpPr>
        <p:spPr>
          <a:xfrm>
            <a:off x="4932040" y="1665734"/>
            <a:ext cx="3960440" cy="5457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lgn="ctr">
              <a:defRPr/>
            </a:pPr>
            <a:r>
              <a:rPr lang="fr-FR" sz="1100" b="1" dirty="0"/>
              <a:t>…Vers notre traduction en  enjeux du Master Plan SI</a:t>
            </a:r>
          </a:p>
        </p:txBody>
      </p:sp>
      <p:sp>
        <p:nvSpPr>
          <p:cNvPr id="16" name="Flèche droite à entaille 15"/>
          <p:cNvSpPr/>
          <p:nvPr/>
        </p:nvSpPr>
        <p:spPr>
          <a:xfrm>
            <a:off x="4263005" y="1727274"/>
            <a:ext cx="539750" cy="484188"/>
          </a:xfrm>
          <a:prstGeom prst="notched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 name="ZoneTexte 4"/>
          <p:cNvSpPr txBox="1"/>
          <p:nvPr/>
        </p:nvSpPr>
        <p:spPr>
          <a:xfrm rot="19208125">
            <a:off x="1166480" y="3374055"/>
            <a:ext cx="2160240" cy="369332"/>
          </a:xfrm>
          <a:prstGeom prst="rect">
            <a:avLst/>
          </a:prstGeom>
          <a:noFill/>
        </p:spPr>
        <p:txBody>
          <a:bodyPr wrap="square" rtlCol="0">
            <a:spAutoFit/>
          </a:bodyPr>
          <a:lstStyle/>
          <a:p>
            <a:r>
              <a:rPr lang="fr-FR" dirty="0" smtClean="0"/>
              <a:t>À Identifier</a:t>
            </a:r>
          </a:p>
        </p:txBody>
      </p:sp>
      <p:sp>
        <p:nvSpPr>
          <p:cNvPr id="17" name="ZoneTexte 16"/>
          <p:cNvSpPr txBox="1"/>
          <p:nvPr/>
        </p:nvSpPr>
        <p:spPr>
          <a:xfrm rot="19208125">
            <a:off x="5640799" y="3365173"/>
            <a:ext cx="2160240" cy="369332"/>
          </a:xfrm>
          <a:prstGeom prst="rect">
            <a:avLst/>
          </a:prstGeom>
          <a:noFill/>
        </p:spPr>
        <p:txBody>
          <a:bodyPr wrap="square" rtlCol="0">
            <a:spAutoFit/>
          </a:bodyPr>
          <a:lstStyle/>
          <a:p>
            <a:r>
              <a:rPr lang="fr-FR" dirty="0" smtClean="0"/>
              <a:t>À Identifier</a:t>
            </a:r>
          </a:p>
        </p:txBody>
      </p:sp>
    </p:spTree>
    <p:extLst>
      <p:ext uri="{BB962C8B-B14F-4D97-AF65-F5344CB8AC3E}">
        <p14:creationId xmlns:p14="http://schemas.microsoft.com/office/powerpoint/2010/main" val="618830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18</a:t>
            </a:fld>
            <a:endParaRPr lang="en-GB" noProof="0" dirty="0"/>
          </a:p>
        </p:txBody>
      </p:sp>
      <p:sp>
        <p:nvSpPr>
          <p:cNvPr id="4" name="Espace réservé du texte 3"/>
          <p:cNvSpPr>
            <a:spLocks noGrp="1"/>
          </p:cNvSpPr>
          <p:nvPr>
            <p:ph type="body" sz="quarter" idx="13"/>
          </p:nvPr>
        </p:nvSpPr>
        <p:spPr/>
        <p:txBody>
          <a:bodyPr/>
          <a:lstStyle/>
          <a:p>
            <a:r>
              <a:rPr lang="fr-FR" dirty="0"/>
              <a:t>Phase 2 : Analyse de </a:t>
            </a:r>
            <a:r>
              <a:rPr lang="fr-FR" dirty="0" smtClean="0"/>
              <a:t>l’existant</a:t>
            </a:r>
            <a:endParaRPr lang="fr-FR" dirty="0"/>
          </a:p>
        </p:txBody>
      </p:sp>
      <p:sp>
        <p:nvSpPr>
          <p:cNvPr id="14" name="Rectangle 9"/>
          <p:cNvSpPr>
            <a:spLocks noChangeArrowheads="1"/>
          </p:cNvSpPr>
          <p:nvPr/>
        </p:nvSpPr>
        <p:spPr bwMode="auto">
          <a:xfrm>
            <a:off x="144195" y="915567"/>
            <a:ext cx="2160000" cy="223785"/>
          </a:xfrm>
          <a:prstGeom prst="rect">
            <a:avLst/>
          </a:prstGeom>
          <a:solidFill>
            <a:schemeClr val="tx2"/>
          </a:solidFill>
          <a:ln w="9525" algn="ctr">
            <a:noFill/>
            <a:miter lim="800000"/>
            <a:headEnd/>
            <a:tailEnd/>
          </a:ln>
          <a:effectLst/>
        </p:spPr>
        <p:txBody>
          <a:bodyPr wrap="none" anchor="ctr"/>
          <a:lstStyle/>
          <a:p>
            <a:pPr lvl="0" algn="ctr" defTabSz="1072798">
              <a:lnSpc>
                <a:spcPct val="120000"/>
              </a:lnSpc>
            </a:pPr>
            <a:r>
              <a:rPr lang="fr-FR" sz="1100" b="1" i="1" kern="0" dirty="0">
                <a:solidFill>
                  <a:srgbClr val="FFFFFF"/>
                </a:solidFill>
                <a:latin typeface="+mj-lt"/>
              </a:rPr>
              <a:t>Objectifs</a:t>
            </a:r>
          </a:p>
        </p:txBody>
      </p:sp>
      <p:sp>
        <p:nvSpPr>
          <p:cNvPr id="15" name="Rectangle 5"/>
          <p:cNvSpPr>
            <a:spLocks noChangeArrowheads="1"/>
          </p:cNvSpPr>
          <p:nvPr/>
        </p:nvSpPr>
        <p:spPr bwMode="auto">
          <a:xfrm>
            <a:off x="6482552" y="1126720"/>
            <a:ext cx="2520000" cy="1333685"/>
          </a:xfrm>
          <a:prstGeom prst="rect">
            <a:avLst/>
          </a:prstGeom>
          <a:noFill/>
          <a:ln w="9525" algn="ctr">
            <a:solidFill>
              <a:schemeClr val="tx2"/>
            </a:solidFill>
            <a:miter lim="800000"/>
            <a:headEnd/>
            <a:tailEnd/>
          </a:ln>
          <a:effectLst/>
        </p:spPr>
        <p:txBody>
          <a:bodyPr lIns="72000" tIns="108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1100" dirty="0"/>
              <a:t>Rapport détaillé de </a:t>
            </a:r>
            <a:r>
              <a:rPr lang="fr-FR" sz="1100" dirty="0" smtClean="0"/>
              <a:t>l’analyse de </a:t>
            </a:r>
            <a:r>
              <a:rPr lang="fr-FR" sz="1100" dirty="0"/>
              <a:t>l’existant </a:t>
            </a:r>
          </a:p>
        </p:txBody>
      </p:sp>
      <p:sp>
        <p:nvSpPr>
          <p:cNvPr id="19" name="Line 18"/>
          <p:cNvSpPr>
            <a:spLocks noChangeShapeType="1"/>
          </p:cNvSpPr>
          <p:nvPr/>
        </p:nvSpPr>
        <p:spPr bwMode="auto">
          <a:xfrm>
            <a:off x="144195" y="1139352"/>
            <a:ext cx="5760000" cy="0"/>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0" name="Line 19"/>
          <p:cNvSpPr>
            <a:spLocks noChangeShapeType="1"/>
          </p:cNvSpPr>
          <p:nvPr/>
        </p:nvSpPr>
        <p:spPr bwMode="auto">
          <a:xfrm>
            <a:off x="144195" y="2710895"/>
            <a:ext cx="5760000" cy="11916"/>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1" name="Rectangle 10"/>
          <p:cNvSpPr>
            <a:spLocks noChangeArrowheads="1"/>
          </p:cNvSpPr>
          <p:nvPr/>
        </p:nvSpPr>
        <p:spPr bwMode="auto">
          <a:xfrm>
            <a:off x="144194" y="2499742"/>
            <a:ext cx="2160000" cy="223069"/>
          </a:xfrm>
          <a:prstGeom prst="rect">
            <a:avLst/>
          </a:prstGeom>
          <a:solidFill>
            <a:schemeClr val="tx2"/>
          </a:solidFill>
          <a:ln w="9525" algn="ctr">
            <a:noFill/>
            <a:miter lim="800000"/>
            <a:headEnd/>
            <a:tailEnd/>
          </a:ln>
          <a:effectLst/>
        </p:spPr>
        <p:txBody>
          <a:bodyPr wrap="none" anchor="ctr"/>
          <a:lstStyle/>
          <a:p>
            <a:pPr marL="0" marR="0" lvl="0" indent="0" algn="ctr" defTabSz="1072798" eaLnBrk="1" fontAlgn="auto" latinLnBrk="0" hangingPunct="1">
              <a:lnSpc>
                <a:spcPct val="120000"/>
              </a:lnSpc>
              <a:spcBef>
                <a:spcPts val="0"/>
              </a:spcBef>
              <a:spcAft>
                <a:spcPts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latin typeface="+mj-lt"/>
              </a:rPr>
              <a:t>Programme de travail</a:t>
            </a:r>
          </a:p>
        </p:txBody>
      </p:sp>
      <p:sp>
        <p:nvSpPr>
          <p:cNvPr id="24" name="Rectangle 9"/>
          <p:cNvSpPr>
            <a:spLocks noChangeArrowheads="1"/>
          </p:cNvSpPr>
          <p:nvPr/>
        </p:nvSpPr>
        <p:spPr bwMode="auto">
          <a:xfrm>
            <a:off x="6482552" y="915567"/>
            <a:ext cx="2160000" cy="223785"/>
          </a:xfrm>
          <a:prstGeom prst="rect">
            <a:avLst/>
          </a:prstGeom>
          <a:solidFill>
            <a:schemeClr val="tx2"/>
          </a:solidFill>
          <a:ln w="9525" algn="ctr">
            <a:noFill/>
            <a:miter lim="800000"/>
            <a:headEnd/>
            <a:tailEnd/>
          </a:ln>
          <a:effectLst/>
        </p:spPr>
        <p:txBody>
          <a:bodyPr wrap="none" anchor="ctr"/>
          <a:lstStyle/>
          <a:p>
            <a:pPr lvl="0" defTabSz="1072798">
              <a:lnSpc>
                <a:spcPct val="120000"/>
              </a:lnSpc>
            </a:pPr>
            <a:r>
              <a:rPr lang="fr-FR" sz="1100" b="1" i="1" kern="0" dirty="0">
                <a:solidFill>
                  <a:srgbClr val="FFFFFF"/>
                </a:solidFill>
                <a:latin typeface="+mj-lt"/>
              </a:rPr>
              <a:t>Livrables</a:t>
            </a:r>
          </a:p>
        </p:txBody>
      </p:sp>
      <p:sp>
        <p:nvSpPr>
          <p:cNvPr id="26" name="Espace réservé du texte 12"/>
          <p:cNvSpPr txBox="1">
            <a:spLocks/>
          </p:cNvSpPr>
          <p:nvPr/>
        </p:nvSpPr>
        <p:spPr>
          <a:xfrm>
            <a:off x="144193" y="2752020"/>
            <a:ext cx="6228007" cy="2268002"/>
          </a:xfrm>
          <a:prstGeom prst="rect">
            <a:avLst/>
          </a:prstGeom>
          <a:solidFill>
            <a:schemeClr val="bg1"/>
          </a:solidFill>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spcAft>
                <a:spcPts val="500"/>
              </a:spcAft>
            </a:pPr>
            <a:r>
              <a:rPr lang="fr-FR" sz="950" dirty="0" smtClean="0"/>
              <a:t>Analyse de la documentation</a:t>
            </a:r>
          </a:p>
          <a:p>
            <a:pPr>
              <a:lnSpc>
                <a:spcPct val="100000"/>
              </a:lnSpc>
              <a:spcBef>
                <a:spcPts val="0"/>
              </a:spcBef>
              <a:spcAft>
                <a:spcPts val="500"/>
              </a:spcAft>
            </a:pPr>
            <a:r>
              <a:rPr lang="fr-FR" sz="950" dirty="0" smtClean="0"/>
              <a:t>Réaliser </a:t>
            </a:r>
            <a:r>
              <a:rPr lang="fr-FR" sz="950" dirty="0"/>
              <a:t>un état des lieux de l’urbanisation et de l’architecture SI</a:t>
            </a:r>
          </a:p>
          <a:p>
            <a:pPr lvl="1">
              <a:lnSpc>
                <a:spcPct val="100000"/>
              </a:lnSpc>
              <a:spcBef>
                <a:spcPts val="0"/>
              </a:spcBef>
              <a:spcAft>
                <a:spcPts val="500"/>
              </a:spcAft>
            </a:pPr>
            <a:r>
              <a:rPr lang="fr-FR" sz="900" dirty="0"/>
              <a:t>Entretiens avec les responsables SI et MOA de manière à identifier les applications existantes (description, services rendus, technologies, modèle de </a:t>
            </a:r>
            <a:r>
              <a:rPr lang="fr-FR" sz="900" dirty="0" err="1"/>
              <a:t>sourcing</a:t>
            </a:r>
            <a:r>
              <a:rPr lang="fr-FR" sz="900" dirty="0"/>
              <a:t>, etc.) avec un focus sur les processus du système de facturation (clients et offres, facturation, encaissement, recouvrement)</a:t>
            </a:r>
          </a:p>
          <a:p>
            <a:pPr lvl="1">
              <a:lnSpc>
                <a:spcPct val="100000"/>
              </a:lnSpc>
              <a:spcBef>
                <a:spcPts val="0"/>
              </a:spcBef>
              <a:spcAft>
                <a:spcPts val="500"/>
              </a:spcAft>
            </a:pPr>
            <a:r>
              <a:rPr lang="fr-FR" sz="900" dirty="0" smtClean="0"/>
              <a:t>Identifier </a:t>
            </a:r>
            <a:r>
              <a:rPr lang="fr-FR" sz="900" dirty="0"/>
              <a:t>les différentes contraintes du SI entravant son « agilité » ou le mettant en risque : contraintes d’imbrications, d’évolution ou d’obsolescence, systèmes / technologies non maîtrisées, à des dysfonctionnements, état des lieux sécurité…</a:t>
            </a:r>
          </a:p>
          <a:p>
            <a:pPr lvl="1">
              <a:lnSpc>
                <a:spcPct val="100000"/>
              </a:lnSpc>
              <a:spcBef>
                <a:spcPts val="0"/>
              </a:spcBef>
              <a:spcAft>
                <a:spcPts val="500"/>
              </a:spcAft>
            </a:pPr>
            <a:r>
              <a:rPr lang="fr-FR" sz="900" dirty="0"/>
              <a:t>Formaliser la cartographie </a:t>
            </a:r>
            <a:r>
              <a:rPr lang="fr-FR" sz="900" dirty="0" smtClean="0"/>
              <a:t>fonctionnelle et </a:t>
            </a:r>
            <a:r>
              <a:rPr lang="fr-FR" sz="900" dirty="0"/>
              <a:t>applicative existante, évaluer sa contribution à la performance des services, sa complétude </a:t>
            </a:r>
            <a:r>
              <a:rPr lang="fr-FR" sz="900" dirty="0" smtClean="0"/>
              <a:t>fonctionnelle</a:t>
            </a:r>
          </a:p>
          <a:p>
            <a:pPr lvl="1">
              <a:lnSpc>
                <a:spcPct val="100000"/>
              </a:lnSpc>
              <a:spcBef>
                <a:spcPts val="0"/>
              </a:spcBef>
              <a:spcAft>
                <a:spcPts val="500"/>
              </a:spcAft>
            </a:pPr>
            <a:r>
              <a:rPr lang="fr-FR" sz="900" dirty="0" smtClean="0"/>
              <a:t>Étudier les évolutions possible du SI</a:t>
            </a:r>
          </a:p>
          <a:p>
            <a:pPr lvl="1">
              <a:lnSpc>
                <a:spcPct val="100000"/>
              </a:lnSpc>
              <a:spcBef>
                <a:spcPts val="0"/>
              </a:spcBef>
              <a:spcAft>
                <a:spcPts val="500"/>
              </a:spcAft>
            </a:pPr>
            <a:r>
              <a:rPr lang="fr-FR" sz="900" dirty="0" smtClean="0"/>
              <a:t>Analyse de l’environnement technique (Architecture technique, Serveurs, BD, Infrastructures réseaux et sécurité,..)</a:t>
            </a:r>
            <a:endParaRPr lang="fr-FR" sz="900" dirty="0"/>
          </a:p>
        </p:txBody>
      </p:sp>
      <p:sp>
        <p:nvSpPr>
          <p:cNvPr id="25" name="Espace réservé du texte 12"/>
          <p:cNvSpPr txBox="1">
            <a:spLocks/>
          </p:cNvSpPr>
          <p:nvPr/>
        </p:nvSpPr>
        <p:spPr>
          <a:xfrm>
            <a:off x="144194" y="1172672"/>
            <a:ext cx="6011982" cy="1318401"/>
          </a:xfrm>
          <a:prstGeom prst="rect">
            <a:avLst/>
          </a:prstGeom>
          <a:noFill/>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spcAft>
                <a:spcPts val="300"/>
              </a:spcAft>
            </a:pPr>
            <a:r>
              <a:rPr lang="fr-FR" sz="1000" dirty="0"/>
              <a:t>Comprendre le SI existant, les processus et l’organisation</a:t>
            </a:r>
          </a:p>
          <a:p>
            <a:pPr>
              <a:lnSpc>
                <a:spcPct val="100000"/>
              </a:lnSpc>
              <a:spcBef>
                <a:spcPts val="0"/>
              </a:spcBef>
              <a:spcAft>
                <a:spcPts val="300"/>
              </a:spcAft>
            </a:pPr>
            <a:r>
              <a:rPr lang="fr-FR" sz="1000" dirty="0" smtClean="0"/>
              <a:t>Étudier les processus du système de facturation (clients et offres, facturation, encaissement, recouvrement)</a:t>
            </a:r>
          </a:p>
          <a:p>
            <a:pPr>
              <a:lnSpc>
                <a:spcPct val="100000"/>
              </a:lnSpc>
              <a:spcBef>
                <a:spcPts val="0"/>
              </a:spcBef>
              <a:spcAft>
                <a:spcPts val="300"/>
              </a:spcAft>
            </a:pPr>
            <a:r>
              <a:rPr lang="fr-FR" sz="1000" dirty="0" smtClean="0"/>
              <a:t>Analyser les interfaces et l’intégration du système de facturation avec les autres </a:t>
            </a:r>
            <a:r>
              <a:rPr lang="fr-FR" sz="1000" dirty="0"/>
              <a:t>systèmes</a:t>
            </a:r>
          </a:p>
          <a:p>
            <a:pPr>
              <a:lnSpc>
                <a:spcPct val="100000"/>
              </a:lnSpc>
              <a:spcBef>
                <a:spcPts val="0"/>
              </a:spcBef>
              <a:spcAft>
                <a:spcPts val="300"/>
              </a:spcAft>
            </a:pPr>
            <a:r>
              <a:rPr lang="fr-FR" sz="1000" dirty="0"/>
              <a:t>Recenser et prendre connaissance des études et des projets en cours </a:t>
            </a:r>
          </a:p>
          <a:p>
            <a:pPr marL="171450" lvl="1">
              <a:lnSpc>
                <a:spcPct val="100000"/>
              </a:lnSpc>
              <a:spcBef>
                <a:spcPts val="0"/>
              </a:spcBef>
              <a:spcAft>
                <a:spcPts val="300"/>
              </a:spcAft>
              <a:defRPr/>
            </a:pPr>
            <a:r>
              <a:rPr lang="fr-FR" altLang="de-DE" sz="1000" dirty="0"/>
              <a:t>Identifier des pistes de fiabilisation et d’industrialisation</a:t>
            </a:r>
          </a:p>
          <a:p>
            <a:pPr>
              <a:lnSpc>
                <a:spcPct val="100000"/>
              </a:lnSpc>
              <a:spcBef>
                <a:spcPts val="0"/>
              </a:spcBef>
              <a:spcAft>
                <a:spcPts val="300"/>
              </a:spcAft>
            </a:pPr>
            <a:endParaRPr lang="fr-FR" sz="1000" dirty="0"/>
          </a:p>
        </p:txBody>
      </p:sp>
    </p:spTree>
    <p:extLst>
      <p:ext uri="{BB962C8B-B14F-4D97-AF65-F5344CB8AC3E}">
        <p14:creationId xmlns:p14="http://schemas.microsoft.com/office/powerpoint/2010/main" val="1472467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19</a:t>
            </a:fld>
            <a:endParaRPr lang="en-GB" noProof="0" dirty="0"/>
          </a:p>
        </p:txBody>
      </p:sp>
      <p:sp>
        <p:nvSpPr>
          <p:cNvPr id="4" name="Espace réservé du texte 3"/>
          <p:cNvSpPr>
            <a:spLocks noGrp="1"/>
          </p:cNvSpPr>
          <p:nvPr>
            <p:ph type="body" sz="quarter" idx="13"/>
          </p:nvPr>
        </p:nvSpPr>
        <p:spPr/>
        <p:txBody>
          <a:bodyPr/>
          <a:lstStyle/>
          <a:p>
            <a:r>
              <a:rPr lang="fr-FR" dirty="0"/>
              <a:t>Phase 2 : Analyse de l’existant</a:t>
            </a:r>
          </a:p>
        </p:txBody>
      </p:sp>
      <p:pic>
        <p:nvPicPr>
          <p:cNvPr id="74" name="Picture 3"/>
          <p:cNvPicPr>
            <a:picLocks noChangeAspect="1" noChangeArrowheads="1"/>
          </p:cNvPicPr>
          <p:nvPr>
            <p:custDataLst>
              <p:tags r:id="rId1"/>
            </p:custDataLst>
          </p:nvPr>
        </p:nvPicPr>
        <p:blipFill>
          <a:blip r:embed="rId4" cstate="print"/>
          <a:srcRect/>
          <a:stretch>
            <a:fillRect/>
          </a:stretch>
        </p:blipFill>
        <p:spPr bwMode="auto">
          <a:xfrm>
            <a:off x="5015769" y="1767850"/>
            <a:ext cx="3848796" cy="2382880"/>
          </a:xfrm>
          <a:prstGeom prst="rect">
            <a:avLst/>
          </a:prstGeom>
          <a:solidFill>
            <a:schemeClr val="bg1"/>
          </a:solidFill>
          <a:ln>
            <a:noFill/>
          </a:ln>
          <a:effectLst>
            <a:outerShdw blurRad="292100" dist="139700" dir="2700000" algn="tl" rotWithShape="0">
              <a:srgbClr val="333333">
                <a:alpha val="65000"/>
              </a:srgbClr>
            </a:outerShdw>
          </a:effectLst>
        </p:spPr>
      </p:pic>
      <p:pic>
        <p:nvPicPr>
          <p:cNvPr id="75" name="Picture 1"/>
          <p:cNvPicPr>
            <a:picLocks noChangeAspect="1" noChangeArrowheads="1"/>
          </p:cNvPicPr>
          <p:nvPr>
            <p:custDataLst>
              <p:tags r:id="rId2"/>
            </p:custDataLst>
          </p:nvPr>
        </p:nvPicPr>
        <p:blipFill>
          <a:blip r:embed="rId5"/>
          <a:srcRect/>
          <a:stretch>
            <a:fillRect/>
          </a:stretch>
        </p:blipFill>
        <p:spPr bwMode="auto">
          <a:xfrm>
            <a:off x="502110" y="1817395"/>
            <a:ext cx="3720207" cy="2283790"/>
          </a:xfrm>
          <a:prstGeom prst="rect">
            <a:avLst/>
          </a:prstGeom>
          <a:ln>
            <a:noFill/>
          </a:ln>
          <a:effectLst>
            <a:outerShdw blurRad="292100" dist="139700" dir="2700000" algn="tl" rotWithShape="0">
              <a:srgbClr val="333333">
                <a:alpha val="65000"/>
              </a:srgbClr>
            </a:outerShdw>
          </a:effectLst>
        </p:spPr>
      </p:pic>
      <p:sp>
        <p:nvSpPr>
          <p:cNvPr id="76" name="ZoneTexte 75"/>
          <p:cNvSpPr txBox="1"/>
          <p:nvPr/>
        </p:nvSpPr>
        <p:spPr>
          <a:xfrm>
            <a:off x="323528" y="1453738"/>
            <a:ext cx="4716161" cy="253916"/>
          </a:xfrm>
          <a:prstGeom prst="rect">
            <a:avLst/>
          </a:prstGeom>
        </p:spPr>
        <p:txBody>
          <a:bodyPr wrap="square" rtlCol="0">
            <a:spAutoFit/>
          </a:bodyPr>
          <a:lstStyle/>
          <a:p>
            <a:pPr marL="7938" indent="-7938" defTabSz="974725" eaLnBrk="0" hangingPunct="0">
              <a:spcBef>
                <a:spcPct val="20000"/>
              </a:spcBef>
              <a:buClr>
                <a:schemeClr val="bg2"/>
              </a:buClr>
            </a:pPr>
            <a:r>
              <a:rPr kumimoji="0" lang="fr-FR" sz="105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Exemple de </a:t>
            </a:r>
            <a:r>
              <a:rPr lang="fr-FR" sz="1050" b="1" kern="0" dirty="0" smtClean="0">
                <a:solidFill>
                  <a:schemeClr val="tx2"/>
                </a:solidFill>
                <a:effectLst>
                  <a:outerShdw blurRad="38100" dist="38100" dir="2700000" algn="tl">
                    <a:srgbClr val="C0C0C0"/>
                  </a:outerShdw>
                </a:effectLst>
                <a:latin typeface="+mj-lt"/>
                <a:ea typeface="+mj-ea"/>
                <a:cs typeface="+mj-cs"/>
              </a:rPr>
              <a:t>Cartographie fonctionnelle et applicative</a:t>
            </a:r>
          </a:p>
        </p:txBody>
      </p:sp>
      <p:sp>
        <p:nvSpPr>
          <p:cNvPr id="78" name="ZoneTexte 77"/>
          <p:cNvSpPr txBox="1"/>
          <p:nvPr/>
        </p:nvSpPr>
        <p:spPr>
          <a:xfrm>
            <a:off x="5720060" y="1453738"/>
            <a:ext cx="2380332" cy="253916"/>
          </a:xfrm>
          <a:prstGeom prst="rect">
            <a:avLst/>
          </a:prstGeom>
        </p:spPr>
        <p:txBody>
          <a:bodyPr wrap="square" rtlCol="0">
            <a:spAutoFit/>
          </a:bodyPr>
          <a:lstStyle/>
          <a:p>
            <a:pPr marL="7938" marR="0" indent="-7938" defTabSz="974725" rtl="0" eaLnBrk="0" fontAlgn="base" latinLnBrk="0" hangingPunct="0">
              <a:lnSpc>
                <a:spcPct val="100000"/>
              </a:lnSpc>
              <a:spcBef>
                <a:spcPct val="20000"/>
              </a:spcBef>
              <a:spcAft>
                <a:spcPct val="0"/>
              </a:spcAft>
              <a:buClr>
                <a:schemeClr val="bg2"/>
              </a:buClr>
              <a:buSzTx/>
              <a:buFont typeface="Wingdings" pitchFamily="2" charset="2"/>
              <a:buNone/>
              <a:tabLst/>
            </a:pPr>
            <a:r>
              <a:rPr kumimoji="0" lang="fr-FR" sz="105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Exemple d’analyse</a:t>
            </a:r>
            <a:r>
              <a:rPr kumimoji="0" lang="fr-FR" sz="1050" b="1" i="0" u="none" strike="noStrike" kern="0" cap="none" spc="0" normalizeH="0" noProof="0" dirty="0" smtClean="0">
                <a:ln>
                  <a:noFill/>
                </a:ln>
                <a:solidFill>
                  <a:schemeClr val="tx2"/>
                </a:solidFill>
                <a:effectLst>
                  <a:outerShdw blurRad="38100" dist="38100" dir="2700000" algn="tl">
                    <a:srgbClr val="C0C0C0"/>
                  </a:outerShdw>
                </a:effectLst>
                <a:uLnTx/>
                <a:uFillTx/>
                <a:latin typeface="+mj-lt"/>
                <a:ea typeface="+mj-ea"/>
                <a:cs typeface="+mj-cs"/>
              </a:rPr>
              <a:t> d’impact</a:t>
            </a:r>
            <a:endParaRPr kumimoji="0" lang="fr-FR" sz="105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Tree>
    <p:extLst>
      <p:ext uri="{BB962C8B-B14F-4D97-AF65-F5344CB8AC3E}">
        <p14:creationId xmlns:p14="http://schemas.microsoft.com/office/powerpoint/2010/main" val="166091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GB" dirty="0" smtClean="0"/>
              <a:t>Agenda</a:t>
            </a:r>
            <a:endParaRPr lang="en-GB" dirty="0"/>
          </a:p>
        </p:txBody>
      </p:sp>
      <p:sp>
        <p:nvSpPr>
          <p:cNvPr id="10" name="Espace réservé du texte 9"/>
          <p:cNvSpPr>
            <a:spLocks noGrp="1"/>
          </p:cNvSpPr>
          <p:nvPr>
            <p:ph type="body" sz="quarter" idx="14"/>
          </p:nvPr>
        </p:nvSpPr>
        <p:spPr/>
        <p:txBody>
          <a:bodyPr/>
          <a:lstStyle/>
          <a:p>
            <a:endParaRPr lang="en-GB" dirty="0"/>
          </a:p>
        </p:txBody>
      </p:sp>
      <p:sp>
        <p:nvSpPr>
          <p:cNvPr id="12" name="Espace réservé du texte 11"/>
          <p:cNvSpPr>
            <a:spLocks noGrp="1"/>
          </p:cNvSpPr>
          <p:nvPr>
            <p:ph type="body" sz="quarter" idx="16"/>
          </p:nvPr>
        </p:nvSpPr>
        <p:spPr>
          <a:xfrm>
            <a:off x="468314" y="4299942"/>
            <a:ext cx="8207375" cy="0"/>
          </a:xfrm>
        </p:spPr>
        <p:txBody>
          <a:bodyPr/>
          <a:lstStyle/>
          <a:p>
            <a:endParaRPr lang="en-GB" dirty="0"/>
          </a:p>
        </p:txBody>
      </p:sp>
      <p:pic>
        <p:nvPicPr>
          <p:cNvPr id="23" name="Espace réservé pour une image  22"/>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l="78" r="78"/>
          <a:stretch>
            <a:fillRect/>
          </a:stretch>
        </p:blipFill>
        <p:spPr>
          <a:xfrm>
            <a:off x="467544" y="1851670"/>
            <a:ext cx="1512000" cy="1296000"/>
          </a:xfrm>
        </p:spPr>
      </p:pic>
      <p:sp>
        <p:nvSpPr>
          <p:cNvPr id="11" name="Espace réservé du texte 10"/>
          <p:cNvSpPr>
            <a:spLocks noGrp="1"/>
          </p:cNvSpPr>
          <p:nvPr>
            <p:ph type="body" sz="quarter" idx="15"/>
          </p:nvPr>
        </p:nvSpPr>
        <p:spPr>
          <a:xfrm>
            <a:off x="468314" y="3111906"/>
            <a:ext cx="1655413" cy="972732"/>
          </a:xfrm>
        </p:spPr>
        <p:txBody>
          <a:bodyPr/>
          <a:lstStyle/>
          <a:p>
            <a:r>
              <a:rPr lang="en-GB" dirty="0" smtClean="0"/>
              <a:t>1.</a:t>
            </a:r>
          </a:p>
          <a:p>
            <a:pPr lvl="1"/>
            <a:r>
              <a:rPr lang="en-GB" dirty="0" err="1" smtClean="0"/>
              <a:t>Présentation</a:t>
            </a:r>
            <a:r>
              <a:rPr lang="en-GB" dirty="0" smtClean="0"/>
              <a:t> du </a:t>
            </a:r>
            <a:r>
              <a:rPr lang="en-GB" dirty="0" err="1" smtClean="0"/>
              <a:t>soumissionnaire</a:t>
            </a:r>
            <a:endParaRPr lang="en-GB" dirty="0" smtClean="0"/>
          </a:p>
        </p:txBody>
      </p:sp>
      <p:pic>
        <p:nvPicPr>
          <p:cNvPr id="24" name="Espace réservé pour une image  23"/>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78" r="78"/>
          <a:stretch>
            <a:fillRect/>
          </a:stretch>
        </p:blipFill>
        <p:spPr/>
      </p:pic>
      <p:sp>
        <p:nvSpPr>
          <p:cNvPr id="16" name="Espace réservé du texte 15"/>
          <p:cNvSpPr>
            <a:spLocks noGrp="1"/>
          </p:cNvSpPr>
          <p:nvPr>
            <p:ph type="body" sz="quarter" idx="20"/>
          </p:nvPr>
        </p:nvSpPr>
        <p:spPr>
          <a:xfrm>
            <a:off x="2700106" y="3111906"/>
            <a:ext cx="1943901" cy="972732"/>
          </a:xfrm>
        </p:spPr>
        <p:txBody>
          <a:bodyPr/>
          <a:lstStyle/>
          <a:p>
            <a:r>
              <a:rPr lang="en-GB" dirty="0" smtClean="0"/>
              <a:t>2.</a:t>
            </a:r>
          </a:p>
          <a:p>
            <a:pPr lvl="1"/>
            <a:r>
              <a:rPr lang="en-GB" dirty="0" err="1"/>
              <a:t>Contexte</a:t>
            </a:r>
            <a:r>
              <a:rPr lang="en-GB" dirty="0"/>
              <a:t> &amp; </a:t>
            </a:r>
            <a:r>
              <a:rPr lang="en-GB" dirty="0" err="1"/>
              <a:t>objectifs</a:t>
            </a:r>
            <a:endParaRPr lang="en-GB" dirty="0"/>
          </a:p>
          <a:p>
            <a:pPr lvl="2"/>
            <a:endParaRPr lang="en-GB" dirty="0" smtClean="0"/>
          </a:p>
        </p:txBody>
      </p:sp>
      <p:pic>
        <p:nvPicPr>
          <p:cNvPr id="25" name="Espace réservé pour une image  24"/>
          <p:cNvPicPr>
            <a:picLocks noGrp="1" noChangeAspect="1"/>
          </p:cNvPicPr>
          <p:nvPr>
            <p:ph type="pic" sz="quarter" idx="21"/>
          </p:nvPr>
        </p:nvPicPr>
        <p:blipFill>
          <a:blip r:embed="rId4" cstate="print">
            <a:extLst>
              <a:ext uri="{28A0092B-C50C-407E-A947-70E740481C1C}">
                <a14:useLocalDpi xmlns:a14="http://schemas.microsoft.com/office/drawing/2010/main" val="0"/>
              </a:ext>
            </a:extLst>
          </a:blip>
          <a:srcRect l="78" r="78"/>
          <a:stretch>
            <a:fillRect/>
          </a:stretch>
        </p:blipFill>
        <p:spPr/>
      </p:pic>
      <p:sp>
        <p:nvSpPr>
          <p:cNvPr id="18" name="Espace réservé du texte 17"/>
          <p:cNvSpPr>
            <a:spLocks noGrp="1"/>
          </p:cNvSpPr>
          <p:nvPr>
            <p:ph type="body" sz="quarter" idx="22"/>
          </p:nvPr>
        </p:nvSpPr>
        <p:spPr>
          <a:xfrm>
            <a:off x="4931898" y="3111906"/>
            <a:ext cx="2231787" cy="972732"/>
          </a:xfrm>
        </p:spPr>
        <p:txBody>
          <a:bodyPr/>
          <a:lstStyle/>
          <a:p>
            <a:r>
              <a:rPr lang="en-GB" dirty="0" smtClean="0"/>
              <a:t>3.</a:t>
            </a:r>
          </a:p>
          <a:p>
            <a:pPr lvl="2"/>
            <a:r>
              <a:rPr lang="fr-FR" dirty="0">
                <a:solidFill>
                  <a:schemeClr val="tx1"/>
                </a:solidFill>
              </a:rPr>
              <a:t>Méthodologie d’exécution de la mission</a:t>
            </a:r>
          </a:p>
          <a:p>
            <a:pPr lvl="2"/>
            <a:endParaRPr lang="en-GB" dirty="0"/>
          </a:p>
        </p:txBody>
      </p:sp>
      <p:pic>
        <p:nvPicPr>
          <p:cNvPr id="26" name="Espace réservé pour une image  25"/>
          <p:cNvPicPr>
            <a:picLocks noGrp="1" noChangeAspect="1"/>
          </p:cNvPicPr>
          <p:nvPr>
            <p:ph type="pic" sz="quarter" idx="23"/>
          </p:nvPr>
        </p:nvPicPr>
        <p:blipFill>
          <a:blip r:embed="rId5" cstate="print">
            <a:extLst>
              <a:ext uri="{28A0092B-C50C-407E-A947-70E740481C1C}">
                <a14:useLocalDpi xmlns:a14="http://schemas.microsoft.com/office/drawing/2010/main" val="0"/>
              </a:ext>
            </a:extLst>
          </a:blip>
          <a:srcRect l="78" r="78"/>
          <a:stretch>
            <a:fillRect/>
          </a:stretch>
        </p:blipFill>
        <p:spPr/>
      </p:pic>
      <p:sp>
        <p:nvSpPr>
          <p:cNvPr id="20" name="Espace réservé du texte 19"/>
          <p:cNvSpPr>
            <a:spLocks noGrp="1"/>
          </p:cNvSpPr>
          <p:nvPr>
            <p:ph type="body" sz="quarter" idx="24"/>
          </p:nvPr>
        </p:nvSpPr>
        <p:spPr>
          <a:xfrm>
            <a:off x="7163690" y="3111906"/>
            <a:ext cx="1800798" cy="972732"/>
          </a:xfrm>
        </p:spPr>
        <p:txBody>
          <a:bodyPr/>
          <a:lstStyle/>
          <a:p>
            <a:r>
              <a:rPr lang="en-GB" dirty="0" smtClean="0"/>
              <a:t>4.</a:t>
            </a:r>
          </a:p>
          <a:p>
            <a:pPr lvl="1"/>
            <a:r>
              <a:rPr lang="fr-FR" dirty="0"/>
              <a:t>Organisation, planning, plan de charges et dispositif</a:t>
            </a:r>
          </a:p>
          <a:p>
            <a:pPr lvl="2"/>
            <a:endParaRPr lang="en-GB" dirty="0"/>
          </a:p>
        </p:txBody>
      </p:sp>
      <p:sp>
        <p:nvSpPr>
          <p:cNvPr id="29" name="Espace réservé du numéro de diapositive 28"/>
          <p:cNvSpPr>
            <a:spLocks noGrp="1"/>
          </p:cNvSpPr>
          <p:nvPr>
            <p:ph type="sldNum" sz="quarter" idx="11"/>
          </p:nvPr>
        </p:nvSpPr>
        <p:spPr/>
        <p:txBody>
          <a:bodyPr/>
          <a:lstStyle/>
          <a:p>
            <a:fld id="{10C140CD-8AED-46FF-A9A2-77308F3F39AE}" type="slidenum">
              <a:rPr lang="en-GB" noProof="0" smtClean="0"/>
              <a:pPr/>
              <a:t>2</a:t>
            </a:fld>
            <a:endParaRPr lang="en-GB" noProof="0" dirty="0"/>
          </a:p>
        </p:txBody>
      </p:sp>
      <p:sp>
        <p:nvSpPr>
          <p:cNvPr id="27" name="Espace réservé du texte 26"/>
          <p:cNvSpPr>
            <a:spLocks noGrp="1"/>
          </p:cNvSpPr>
          <p:nvPr>
            <p:ph type="body" sz="quarter" idx="13"/>
          </p:nvPr>
        </p:nvSpPr>
        <p:spPr/>
        <p:txBody>
          <a:bodyPr/>
          <a:lstStyle/>
          <a:p>
            <a:endParaRPr lang="fr-FR"/>
          </a:p>
        </p:txBody>
      </p:sp>
      <p:sp>
        <p:nvSpPr>
          <p:cNvPr id="28" name="Espace réservé du texte 27"/>
          <p:cNvSpPr>
            <a:spLocks noGrp="1"/>
          </p:cNvSpPr>
          <p:nvPr>
            <p:ph type="body" sz="quarter" idx="25"/>
          </p:nvPr>
        </p:nvSpPr>
        <p:spPr/>
        <p:txBody>
          <a:bodyPr/>
          <a:lstStyle/>
          <a:p>
            <a:endParaRPr lang="fr-FR"/>
          </a:p>
        </p:txBody>
      </p:sp>
    </p:spTree>
    <p:extLst>
      <p:ext uri="{BB962C8B-B14F-4D97-AF65-F5344CB8AC3E}">
        <p14:creationId xmlns:p14="http://schemas.microsoft.com/office/powerpoint/2010/main" val="3131021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20</a:t>
            </a:fld>
            <a:endParaRPr lang="en-GB" noProof="0" dirty="0"/>
          </a:p>
        </p:txBody>
      </p:sp>
      <p:sp>
        <p:nvSpPr>
          <p:cNvPr id="4" name="Espace réservé du texte 3"/>
          <p:cNvSpPr>
            <a:spLocks noGrp="1"/>
          </p:cNvSpPr>
          <p:nvPr>
            <p:ph type="body" sz="quarter" idx="13"/>
          </p:nvPr>
        </p:nvSpPr>
        <p:spPr/>
        <p:txBody>
          <a:bodyPr/>
          <a:lstStyle/>
          <a:p>
            <a:r>
              <a:rPr lang="fr-FR" dirty="0"/>
              <a:t>Phase 2 : Analyse de l’existant</a:t>
            </a:r>
          </a:p>
        </p:txBody>
      </p:sp>
      <p:sp>
        <p:nvSpPr>
          <p:cNvPr id="6" name="ZoneTexte 5"/>
          <p:cNvSpPr txBox="1"/>
          <p:nvPr/>
        </p:nvSpPr>
        <p:spPr>
          <a:xfrm>
            <a:off x="1233845" y="861590"/>
            <a:ext cx="6750000" cy="270000"/>
          </a:xfrm>
          <a:prstGeom prst="rect">
            <a:avLst/>
          </a:prstGeom>
        </p:spPr>
        <p:txBody>
          <a:bodyPr vert="horz" wrap="square" lIns="27000" tIns="27000" rIns="27000" bIns="27000" rtlCol="0">
            <a:noAutofit/>
          </a:bodyPr>
          <a:lstStyle/>
          <a:p>
            <a:pPr algn="ctr"/>
            <a:r>
              <a:rPr lang="en-US" sz="1350" dirty="0"/>
              <a:t>Illustration</a:t>
            </a:r>
            <a:r>
              <a:rPr lang="fr-FR" sz="1350" dirty="0"/>
              <a:t> </a:t>
            </a:r>
            <a:r>
              <a:rPr lang="fr-FR" sz="1350" dirty="0" smtClean="0"/>
              <a:t>Diagnostic (Facturation)</a:t>
            </a:r>
            <a:endParaRPr lang="fr-FR" sz="1350" dirty="0"/>
          </a:p>
        </p:txBody>
      </p:sp>
      <p:pic>
        <p:nvPicPr>
          <p:cNvPr id="7" name="Image 6"/>
          <p:cNvPicPr>
            <a:picLocks noChangeAspect="1"/>
          </p:cNvPicPr>
          <p:nvPr/>
        </p:nvPicPr>
        <p:blipFill>
          <a:blip r:embed="rId2"/>
          <a:stretch>
            <a:fillRect/>
          </a:stretch>
        </p:blipFill>
        <p:spPr>
          <a:xfrm>
            <a:off x="179512" y="1300524"/>
            <a:ext cx="3611885" cy="1801612"/>
          </a:xfrm>
          <a:prstGeom prst="rect">
            <a:avLst/>
          </a:prstGeom>
        </p:spPr>
      </p:pic>
      <p:pic>
        <p:nvPicPr>
          <p:cNvPr id="8" name="Image 7"/>
          <p:cNvPicPr>
            <a:picLocks noChangeAspect="1"/>
          </p:cNvPicPr>
          <p:nvPr/>
        </p:nvPicPr>
        <p:blipFill>
          <a:blip r:embed="rId3"/>
          <a:stretch>
            <a:fillRect/>
          </a:stretch>
        </p:blipFill>
        <p:spPr>
          <a:xfrm>
            <a:off x="5364088" y="1388990"/>
            <a:ext cx="3117354" cy="1778681"/>
          </a:xfrm>
          <a:prstGeom prst="rect">
            <a:avLst/>
          </a:prstGeom>
        </p:spPr>
      </p:pic>
      <p:pic>
        <p:nvPicPr>
          <p:cNvPr id="9" name="Image 8"/>
          <p:cNvPicPr>
            <a:picLocks noChangeAspect="1"/>
          </p:cNvPicPr>
          <p:nvPr/>
        </p:nvPicPr>
        <p:blipFill>
          <a:blip r:embed="rId4"/>
          <a:stretch>
            <a:fillRect/>
          </a:stretch>
        </p:blipFill>
        <p:spPr>
          <a:xfrm>
            <a:off x="2987824" y="3359536"/>
            <a:ext cx="2959050" cy="1708647"/>
          </a:xfrm>
          <a:prstGeom prst="rect">
            <a:avLst/>
          </a:prstGeom>
        </p:spPr>
      </p:pic>
    </p:spTree>
    <p:extLst>
      <p:ext uri="{BB962C8B-B14F-4D97-AF65-F5344CB8AC3E}">
        <p14:creationId xmlns:p14="http://schemas.microsoft.com/office/powerpoint/2010/main" val="4291179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a:xfrm>
            <a:off x="468312" y="4588111"/>
            <a:ext cx="647303" cy="303609"/>
          </a:xfrm>
        </p:spPr>
        <p:txBody>
          <a:bodyPr/>
          <a:lstStyle/>
          <a:p>
            <a:fld id="{10C140CD-8AED-46FF-A9A2-77308F3F39AE}" type="slidenum">
              <a:rPr lang="en-GB" noProof="0" smtClean="0"/>
              <a:pPr/>
              <a:t>21</a:t>
            </a:fld>
            <a:endParaRPr lang="en-GB" noProof="0" dirty="0"/>
          </a:p>
        </p:txBody>
      </p:sp>
      <p:sp>
        <p:nvSpPr>
          <p:cNvPr id="4" name="Espace réservé du texte 3"/>
          <p:cNvSpPr>
            <a:spLocks noGrp="1"/>
          </p:cNvSpPr>
          <p:nvPr>
            <p:ph type="body" sz="quarter" idx="13"/>
          </p:nvPr>
        </p:nvSpPr>
        <p:spPr/>
        <p:txBody>
          <a:bodyPr/>
          <a:lstStyle/>
          <a:p>
            <a:r>
              <a:rPr lang="fr-FR" dirty="0"/>
              <a:t>Phase </a:t>
            </a:r>
            <a:r>
              <a:rPr lang="fr-FR" dirty="0" smtClean="0"/>
              <a:t>3 </a:t>
            </a:r>
            <a:r>
              <a:rPr lang="fr-FR" dirty="0"/>
              <a:t>: Etude d’opportunité et recommandation</a:t>
            </a:r>
          </a:p>
        </p:txBody>
      </p:sp>
      <p:sp>
        <p:nvSpPr>
          <p:cNvPr id="14" name="Rectangle 9"/>
          <p:cNvSpPr>
            <a:spLocks noChangeArrowheads="1"/>
          </p:cNvSpPr>
          <p:nvPr/>
        </p:nvSpPr>
        <p:spPr bwMode="auto">
          <a:xfrm>
            <a:off x="144195" y="915567"/>
            <a:ext cx="2160000" cy="223785"/>
          </a:xfrm>
          <a:prstGeom prst="rect">
            <a:avLst/>
          </a:prstGeom>
          <a:solidFill>
            <a:schemeClr val="tx2"/>
          </a:solidFill>
          <a:ln w="9525" algn="ctr">
            <a:noFill/>
            <a:miter lim="800000"/>
            <a:headEnd/>
            <a:tailEnd/>
          </a:ln>
          <a:effectLst/>
        </p:spPr>
        <p:txBody>
          <a:bodyPr wrap="none" anchor="ctr"/>
          <a:lstStyle/>
          <a:p>
            <a:pPr lvl="0" algn="ctr" defTabSz="1072798">
              <a:lnSpc>
                <a:spcPct val="120000"/>
              </a:lnSpc>
              <a:defRPr/>
            </a:pPr>
            <a:r>
              <a:rPr lang="fr-FR" sz="1100" b="1" i="1" kern="0" dirty="0">
                <a:solidFill>
                  <a:srgbClr val="FFFFFF"/>
                </a:solidFill>
              </a:rPr>
              <a:t>Objectifs</a:t>
            </a:r>
          </a:p>
        </p:txBody>
      </p:sp>
      <p:sp>
        <p:nvSpPr>
          <p:cNvPr id="15" name="Rectangle 5"/>
          <p:cNvSpPr>
            <a:spLocks noChangeArrowheads="1"/>
          </p:cNvSpPr>
          <p:nvPr/>
        </p:nvSpPr>
        <p:spPr bwMode="auto">
          <a:xfrm>
            <a:off x="6515688" y="1097037"/>
            <a:ext cx="2520000" cy="1333685"/>
          </a:xfrm>
          <a:prstGeom prst="rect">
            <a:avLst/>
          </a:prstGeom>
          <a:noFill/>
          <a:ln w="9525" algn="ctr">
            <a:solidFill>
              <a:schemeClr val="tx2"/>
            </a:solidFill>
            <a:miter lim="800000"/>
            <a:headEnd/>
            <a:tailEnd/>
          </a:ln>
          <a:effectLst/>
        </p:spPr>
        <p:txBody>
          <a:bodyPr lIns="72000" tIns="108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1100" dirty="0"/>
              <a:t>Rapport </a:t>
            </a:r>
            <a:r>
              <a:rPr lang="fr-FR" sz="1100" dirty="0" smtClean="0"/>
              <a:t>d’étude d’opportunités</a:t>
            </a:r>
          </a:p>
          <a:p>
            <a:pPr marL="549275" lvl="3" indent="-92075" fontAlgn="base">
              <a:spcBef>
                <a:spcPts val="300"/>
              </a:spcBef>
              <a:spcAft>
                <a:spcPts val="300"/>
              </a:spcAft>
              <a:buClr>
                <a:schemeClr val="tx2"/>
              </a:buClr>
              <a:buSzPct val="100000"/>
              <a:buFont typeface="Arial" panose="020B0604020202020204" pitchFamily="34" charset="0"/>
              <a:buChar char="•"/>
            </a:pPr>
            <a:r>
              <a:rPr lang="fr-FR" sz="1100" dirty="0"/>
              <a:t>Architecture fonctionnelle cible avec les variantes identifiées</a:t>
            </a:r>
          </a:p>
          <a:p>
            <a:pPr marL="549275" lvl="3" indent="-92075" fontAlgn="base">
              <a:spcBef>
                <a:spcPts val="300"/>
              </a:spcBef>
              <a:spcAft>
                <a:spcPts val="300"/>
              </a:spcAft>
              <a:buClr>
                <a:schemeClr val="tx2"/>
              </a:buClr>
              <a:buSzPct val="100000"/>
              <a:buFont typeface="Arial" panose="020B0604020202020204" pitchFamily="34" charset="0"/>
              <a:buChar char="•"/>
            </a:pPr>
            <a:r>
              <a:rPr lang="fr-FR" sz="1100" dirty="0"/>
              <a:t>Scénarios applicatifs proposés et préconisation</a:t>
            </a:r>
          </a:p>
          <a:p>
            <a:pPr marL="0" lvl="2" fontAlgn="base">
              <a:spcBef>
                <a:spcPts val="300"/>
              </a:spcBef>
              <a:spcAft>
                <a:spcPts val="300"/>
              </a:spcAft>
              <a:buClr>
                <a:schemeClr val="tx2"/>
              </a:buClr>
              <a:buSzPct val="100000"/>
            </a:pPr>
            <a:r>
              <a:rPr lang="fr-FR" sz="1100" dirty="0" smtClean="0"/>
              <a:t> </a:t>
            </a:r>
            <a:endParaRPr lang="fr-FR" sz="1100" dirty="0"/>
          </a:p>
        </p:txBody>
      </p:sp>
      <p:sp>
        <p:nvSpPr>
          <p:cNvPr id="19" name="Line 18"/>
          <p:cNvSpPr>
            <a:spLocks noChangeShapeType="1"/>
          </p:cNvSpPr>
          <p:nvPr/>
        </p:nvSpPr>
        <p:spPr bwMode="auto">
          <a:xfrm>
            <a:off x="144195" y="1139352"/>
            <a:ext cx="5760000" cy="0"/>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0" name="Line 19"/>
          <p:cNvSpPr>
            <a:spLocks noChangeShapeType="1"/>
          </p:cNvSpPr>
          <p:nvPr/>
        </p:nvSpPr>
        <p:spPr bwMode="auto">
          <a:xfrm>
            <a:off x="144195" y="2638887"/>
            <a:ext cx="5760000" cy="11916"/>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1" name="Rectangle 10"/>
          <p:cNvSpPr>
            <a:spLocks noChangeArrowheads="1"/>
          </p:cNvSpPr>
          <p:nvPr/>
        </p:nvSpPr>
        <p:spPr bwMode="auto">
          <a:xfrm>
            <a:off x="144194" y="2427734"/>
            <a:ext cx="2160000" cy="223069"/>
          </a:xfrm>
          <a:prstGeom prst="rect">
            <a:avLst/>
          </a:prstGeom>
          <a:solidFill>
            <a:schemeClr val="tx2"/>
          </a:solidFill>
          <a:ln w="9525" algn="ctr">
            <a:noFill/>
            <a:miter lim="800000"/>
            <a:headEnd/>
            <a:tailEnd/>
          </a:ln>
          <a:effectLst/>
        </p:spPr>
        <p:txBody>
          <a:bodyPr wrap="none" anchor="ctr"/>
          <a:lstStyle/>
          <a:p>
            <a:pPr marL="0" marR="0" lvl="0" indent="0" algn="ctr" defTabSz="1072798" eaLnBrk="1" fontAlgn="auto" latinLnBrk="0" hangingPunct="1">
              <a:lnSpc>
                <a:spcPct val="120000"/>
              </a:lnSpc>
              <a:spcBef>
                <a:spcPts val="0"/>
              </a:spcBef>
              <a:spcAft>
                <a:spcPts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latin typeface="+mj-lt"/>
              </a:rPr>
              <a:t>Programme de travail</a:t>
            </a:r>
          </a:p>
        </p:txBody>
      </p:sp>
      <p:sp>
        <p:nvSpPr>
          <p:cNvPr id="24" name="Rectangle 9"/>
          <p:cNvSpPr>
            <a:spLocks noChangeArrowheads="1"/>
          </p:cNvSpPr>
          <p:nvPr/>
        </p:nvSpPr>
        <p:spPr bwMode="auto">
          <a:xfrm>
            <a:off x="6515688" y="885884"/>
            <a:ext cx="2160000" cy="223785"/>
          </a:xfrm>
          <a:prstGeom prst="rect">
            <a:avLst/>
          </a:prstGeom>
          <a:solidFill>
            <a:schemeClr val="tx2"/>
          </a:solidFill>
          <a:ln w="9525" algn="ctr">
            <a:noFill/>
            <a:miter lim="800000"/>
            <a:headEnd/>
            <a:tailEnd/>
          </a:ln>
          <a:effectLst/>
        </p:spPr>
        <p:txBody>
          <a:bodyPr wrap="none" anchor="ctr"/>
          <a:lstStyle/>
          <a:p>
            <a:pPr lvl="0" defTabSz="1072798">
              <a:lnSpc>
                <a:spcPct val="120000"/>
              </a:lnSpc>
            </a:pPr>
            <a:r>
              <a:rPr lang="fr-FR" sz="1100" b="1" i="1" kern="0" dirty="0">
                <a:solidFill>
                  <a:srgbClr val="FFFFFF"/>
                </a:solidFill>
                <a:latin typeface="+mj-lt"/>
              </a:rPr>
              <a:t>Livrables</a:t>
            </a:r>
          </a:p>
        </p:txBody>
      </p:sp>
      <p:sp>
        <p:nvSpPr>
          <p:cNvPr id="25" name="Espace réservé du texte 12"/>
          <p:cNvSpPr txBox="1">
            <a:spLocks/>
          </p:cNvSpPr>
          <p:nvPr/>
        </p:nvSpPr>
        <p:spPr>
          <a:xfrm>
            <a:off x="144194" y="1172673"/>
            <a:ext cx="5760001" cy="1506840"/>
          </a:xfrm>
          <a:prstGeom prst="rect">
            <a:avLst/>
          </a:prstGeom>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600"/>
              </a:spcAft>
            </a:pPr>
            <a:r>
              <a:rPr lang="fr-FR" sz="1000" dirty="0" smtClean="0"/>
              <a:t>Définir les différents scénarios d’évolution du système d’information</a:t>
            </a:r>
          </a:p>
          <a:p>
            <a:pPr>
              <a:lnSpc>
                <a:spcPct val="100000"/>
              </a:lnSpc>
              <a:spcAft>
                <a:spcPts val="600"/>
              </a:spcAft>
            </a:pPr>
            <a:r>
              <a:rPr lang="fr-FR" sz="1000" dirty="0" smtClean="0"/>
              <a:t>Évaluer les scénarios d’évolution selon différents axes (fonctionnel, technique, organisationnel)</a:t>
            </a:r>
          </a:p>
          <a:p>
            <a:pPr>
              <a:lnSpc>
                <a:spcPct val="100000"/>
              </a:lnSpc>
              <a:spcAft>
                <a:spcPts val="600"/>
              </a:spcAft>
            </a:pPr>
            <a:r>
              <a:rPr lang="fr-FR" sz="1000" dirty="0" smtClean="0"/>
              <a:t>Établir un Benchmark des solutions existantes sur le marché</a:t>
            </a:r>
          </a:p>
          <a:p>
            <a:pPr>
              <a:lnSpc>
                <a:spcPct val="100000"/>
              </a:lnSpc>
              <a:spcAft>
                <a:spcPts val="600"/>
              </a:spcAft>
            </a:pPr>
            <a:r>
              <a:rPr lang="fr-FR" sz="1000" dirty="0" smtClean="0"/>
              <a:t>Évaluer financièrement les différents scénarios. </a:t>
            </a:r>
            <a:endParaRPr lang="en-GB" sz="1000" dirty="0"/>
          </a:p>
        </p:txBody>
      </p:sp>
      <p:sp>
        <p:nvSpPr>
          <p:cNvPr id="26" name="Espace réservé du texte 12"/>
          <p:cNvSpPr txBox="1">
            <a:spLocks/>
          </p:cNvSpPr>
          <p:nvPr/>
        </p:nvSpPr>
        <p:spPr>
          <a:xfrm>
            <a:off x="144193" y="2680012"/>
            <a:ext cx="5760001" cy="2211708"/>
          </a:xfrm>
          <a:prstGeom prst="rect">
            <a:avLst/>
          </a:prstGeom>
          <a:solidFill>
            <a:schemeClr val="bg1"/>
          </a:solidFill>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200"/>
              </a:spcBef>
              <a:spcAft>
                <a:spcPts val="300"/>
              </a:spcAft>
              <a:buNone/>
            </a:pPr>
            <a:r>
              <a:rPr lang="fr-FR" sz="1000" b="1" dirty="0"/>
              <a:t>Benchmark SI dans le secteur </a:t>
            </a:r>
            <a:r>
              <a:rPr lang="fr-FR" sz="1000" b="1" dirty="0" smtClean="0"/>
              <a:t>des télécom et des fournisseurs </a:t>
            </a:r>
            <a:r>
              <a:rPr lang="fr-FR" sz="1000" b="1" dirty="0"/>
              <a:t>de Services Internet </a:t>
            </a:r>
          </a:p>
          <a:p>
            <a:pPr marL="0" indent="0">
              <a:lnSpc>
                <a:spcPct val="100000"/>
              </a:lnSpc>
              <a:spcBef>
                <a:spcPts val="200"/>
              </a:spcBef>
              <a:spcAft>
                <a:spcPts val="300"/>
              </a:spcAft>
              <a:buNone/>
            </a:pPr>
            <a:r>
              <a:rPr lang="fr-FR" sz="1000" b="1" dirty="0"/>
              <a:t>Elaboration de l’architecture fonctionnelle</a:t>
            </a:r>
          </a:p>
          <a:p>
            <a:pPr>
              <a:lnSpc>
                <a:spcPct val="100000"/>
              </a:lnSpc>
              <a:spcBef>
                <a:spcPts val="200"/>
              </a:spcBef>
              <a:spcAft>
                <a:spcPts val="300"/>
              </a:spcAft>
            </a:pPr>
            <a:r>
              <a:rPr lang="fr-FR" sz="1000" dirty="0"/>
              <a:t>Sur la base de l’existant, des besoins </a:t>
            </a:r>
            <a:r>
              <a:rPr lang="fr-FR" sz="1000" dirty="0" smtClean="0"/>
              <a:t>fonctionnels et du benchmark, </a:t>
            </a:r>
            <a:r>
              <a:rPr lang="fr-FR" sz="1000" dirty="0"/>
              <a:t>élaboration de scénarios d’architecture fonctionnelle</a:t>
            </a:r>
          </a:p>
          <a:p>
            <a:pPr>
              <a:lnSpc>
                <a:spcPct val="100000"/>
              </a:lnSpc>
              <a:spcBef>
                <a:spcPts val="200"/>
              </a:spcBef>
              <a:spcAft>
                <a:spcPts val="300"/>
              </a:spcAft>
            </a:pPr>
            <a:r>
              <a:rPr lang="fr-FR" sz="1000" dirty="0"/>
              <a:t>Préparation et animation </a:t>
            </a:r>
            <a:r>
              <a:rPr lang="fr-FR" sz="1000" dirty="0" smtClean="0"/>
              <a:t>d’ateliers </a:t>
            </a:r>
            <a:r>
              <a:rPr lang="fr-FR" sz="1000" dirty="0"/>
              <a:t>de consolidation </a:t>
            </a:r>
          </a:p>
          <a:p>
            <a:pPr marL="0" indent="0">
              <a:lnSpc>
                <a:spcPct val="100000"/>
              </a:lnSpc>
              <a:spcBef>
                <a:spcPts val="200"/>
              </a:spcBef>
              <a:spcAft>
                <a:spcPts val="300"/>
              </a:spcAft>
              <a:buNone/>
            </a:pPr>
            <a:r>
              <a:rPr lang="fr-FR" sz="1000" b="1" dirty="0" smtClean="0"/>
              <a:t>Définition </a:t>
            </a:r>
            <a:r>
              <a:rPr lang="fr-FR" sz="1000" b="1" dirty="0"/>
              <a:t>des scénarios applicatifs</a:t>
            </a:r>
          </a:p>
          <a:p>
            <a:pPr>
              <a:lnSpc>
                <a:spcPct val="100000"/>
              </a:lnSpc>
              <a:spcBef>
                <a:spcPts val="200"/>
              </a:spcBef>
              <a:spcAft>
                <a:spcPts val="300"/>
              </a:spcAft>
            </a:pPr>
            <a:r>
              <a:rPr lang="fr-FR" sz="1000" dirty="0"/>
              <a:t>Préparation et animation d’un atelier sur les scénarios possibles et variantes basé sur l’analyse des besoins et sur notre connaissance des outils du marché et intégrant </a:t>
            </a:r>
            <a:r>
              <a:rPr lang="fr-FR" sz="1000" dirty="0" smtClean="0"/>
              <a:t>: les </a:t>
            </a:r>
            <a:r>
              <a:rPr lang="fr-FR" sz="1000" dirty="0"/>
              <a:t>technologies et </a:t>
            </a:r>
            <a:r>
              <a:rPr lang="fr-FR" sz="1000" dirty="0" smtClean="0"/>
              <a:t>applicatifs, les </a:t>
            </a:r>
            <a:r>
              <a:rPr lang="fr-FR" sz="1000" dirty="0"/>
              <a:t>solutions intermédiaires et phases </a:t>
            </a:r>
            <a:r>
              <a:rPr lang="fr-FR" sz="1000" dirty="0" smtClean="0"/>
              <a:t>transitoires, les </a:t>
            </a:r>
            <a:r>
              <a:rPr lang="fr-FR" sz="1000" dirty="0"/>
              <a:t>avantages et inconvénients de chaque </a:t>
            </a:r>
            <a:r>
              <a:rPr lang="fr-FR" sz="1000" dirty="0" smtClean="0"/>
              <a:t>scénario, La </a:t>
            </a:r>
            <a:r>
              <a:rPr lang="fr-FR" sz="1000" dirty="0"/>
              <a:t>solidité des </a:t>
            </a:r>
            <a:r>
              <a:rPr lang="fr-FR" sz="1000" dirty="0" smtClean="0"/>
              <a:t>scénarios, L’impact organisationnel</a:t>
            </a:r>
            <a:endParaRPr lang="fr-FR" sz="1000" dirty="0"/>
          </a:p>
          <a:p>
            <a:pPr>
              <a:lnSpc>
                <a:spcPct val="100000"/>
              </a:lnSpc>
              <a:spcBef>
                <a:spcPts val="200"/>
              </a:spcBef>
              <a:spcAft>
                <a:spcPts val="300"/>
              </a:spcAft>
            </a:pPr>
            <a:r>
              <a:rPr lang="fr-FR" sz="1000" dirty="0"/>
              <a:t>Réunion de </a:t>
            </a:r>
            <a:r>
              <a:rPr lang="fr-FR" sz="1000" dirty="0" smtClean="0"/>
              <a:t>restitution</a:t>
            </a:r>
            <a:endParaRPr lang="fr-FR" sz="1000" dirty="0"/>
          </a:p>
        </p:txBody>
      </p:sp>
    </p:spTree>
    <p:extLst>
      <p:ext uri="{BB962C8B-B14F-4D97-AF65-F5344CB8AC3E}">
        <p14:creationId xmlns:p14="http://schemas.microsoft.com/office/powerpoint/2010/main" val="1497389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22</a:t>
            </a:fld>
            <a:endParaRPr lang="en-GB" noProof="0" dirty="0"/>
          </a:p>
        </p:txBody>
      </p:sp>
      <p:sp>
        <p:nvSpPr>
          <p:cNvPr id="4" name="Espace réservé du texte 3"/>
          <p:cNvSpPr>
            <a:spLocks noGrp="1"/>
          </p:cNvSpPr>
          <p:nvPr>
            <p:ph type="body" sz="quarter" idx="13"/>
          </p:nvPr>
        </p:nvSpPr>
        <p:spPr/>
        <p:txBody>
          <a:bodyPr/>
          <a:lstStyle/>
          <a:p>
            <a:r>
              <a:rPr lang="fr-FR" dirty="0"/>
              <a:t>Phase </a:t>
            </a:r>
            <a:r>
              <a:rPr lang="fr-FR" dirty="0" smtClean="0"/>
              <a:t>3 </a:t>
            </a:r>
            <a:r>
              <a:rPr lang="fr-FR" dirty="0"/>
              <a:t>: Etude d’opportunité et recommandation</a:t>
            </a:r>
          </a:p>
        </p:txBody>
      </p:sp>
      <p:pic>
        <p:nvPicPr>
          <p:cNvPr id="12" name="Picture 2"/>
          <p:cNvPicPr>
            <a:picLocks noChangeAspect="1" noChangeArrowheads="1"/>
          </p:cNvPicPr>
          <p:nvPr/>
        </p:nvPicPr>
        <p:blipFill>
          <a:blip r:embed="rId2"/>
          <a:srcRect/>
          <a:stretch>
            <a:fillRect/>
          </a:stretch>
        </p:blipFill>
        <p:spPr bwMode="auto">
          <a:xfrm>
            <a:off x="732710" y="1635646"/>
            <a:ext cx="3331304" cy="2135482"/>
          </a:xfrm>
          <a:prstGeom prst="rect">
            <a:avLst/>
          </a:prstGeom>
          <a:ln>
            <a:noFill/>
          </a:ln>
          <a:effectLst>
            <a:outerShdw blurRad="292100" dist="139700" dir="2700000" algn="tl" rotWithShape="0">
              <a:srgbClr val="333333">
                <a:alpha val="65000"/>
              </a:srgbClr>
            </a:outerShdw>
          </a:effectLst>
        </p:spPr>
      </p:pic>
      <p:pic>
        <p:nvPicPr>
          <p:cNvPr id="13" name="Picture 3"/>
          <p:cNvPicPr>
            <a:picLocks noChangeAspect="1" noChangeArrowheads="1"/>
          </p:cNvPicPr>
          <p:nvPr/>
        </p:nvPicPr>
        <p:blipFill>
          <a:blip r:embed="rId3"/>
          <a:srcRect/>
          <a:stretch>
            <a:fillRect/>
          </a:stretch>
        </p:blipFill>
        <p:spPr bwMode="auto">
          <a:xfrm>
            <a:off x="4611517" y="2330338"/>
            <a:ext cx="4064171" cy="2372312"/>
          </a:xfrm>
          <a:prstGeom prst="rect">
            <a:avLst/>
          </a:prstGeom>
          <a:ln>
            <a:noFill/>
          </a:ln>
          <a:effectLst>
            <a:outerShdw blurRad="292100" dist="139700" dir="2700000" algn="tl" rotWithShape="0">
              <a:srgbClr val="333333">
                <a:alpha val="65000"/>
              </a:srgbClr>
            </a:outerShdw>
          </a:effectLst>
        </p:spPr>
      </p:pic>
      <p:sp>
        <p:nvSpPr>
          <p:cNvPr id="14" name="Rectangle 13"/>
          <p:cNvSpPr/>
          <p:nvPr/>
        </p:nvSpPr>
        <p:spPr>
          <a:xfrm>
            <a:off x="3934359" y="2330338"/>
            <a:ext cx="144856" cy="76955"/>
          </a:xfrm>
          <a:prstGeom prst="rect">
            <a:avLst/>
          </a:prstGeom>
          <a:solidFill>
            <a:srgbClr val="E368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34934" y="1142623"/>
            <a:ext cx="3921042" cy="276999"/>
          </a:xfrm>
          <a:prstGeom prst="rect">
            <a:avLst/>
          </a:prstGeom>
        </p:spPr>
        <p:txBody>
          <a:bodyPr wrap="square" rtlCol="0">
            <a:spAutoFit/>
          </a:bodyPr>
          <a:lstStyle/>
          <a:p>
            <a:pPr marL="7938" marR="0" indent="-7938" defTabSz="974725" rtl="0" eaLnBrk="0" fontAlgn="base" latinLnBrk="0" hangingPunct="0">
              <a:lnSpc>
                <a:spcPct val="100000"/>
              </a:lnSpc>
              <a:spcBef>
                <a:spcPct val="20000"/>
              </a:spcBef>
              <a:spcAft>
                <a:spcPct val="0"/>
              </a:spcAft>
              <a:buClr>
                <a:schemeClr val="bg2"/>
              </a:buClr>
              <a:buSzTx/>
              <a:buFont typeface="Wingdings" pitchFamily="2" charset="2"/>
              <a:buNone/>
              <a:tabLst/>
            </a:pPr>
            <a:r>
              <a:rPr kumimoji="0" lang="fr-FR" sz="1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Exemple de proposition</a:t>
            </a:r>
            <a:r>
              <a:rPr kumimoji="0" lang="fr-FR" sz="1200" b="1" i="0" u="none" strike="noStrike" kern="0" cap="none" spc="0" normalizeH="0" noProof="0" dirty="0" smtClean="0">
                <a:ln>
                  <a:noFill/>
                </a:ln>
                <a:solidFill>
                  <a:schemeClr val="tx2"/>
                </a:solidFill>
                <a:effectLst>
                  <a:outerShdw blurRad="38100" dist="38100" dir="2700000" algn="tl">
                    <a:srgbClr val="C0C0C0"/>
                  </a:outerShdw>
                </a:effectLst>
                <a:uLnTx/>
                <a:uFillTx/>
                <a:latin typeface="+mj-lt"/>
                <a:ea typeface="+mj-ea"/>
                <a:cs typeface="+mj-cs"/>
              </a:rPr>
              <a:t> de scénarios</a:t>
            </a:r>
            <a:endParaRPr kumimoji="0" lang="fr-FR" sz="1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7" name="Rectangle 16"/>
          <p:cNvSpPr/>
          <p:nvPr/>
        </p:nvSpPr>
        <p:spPr>
          <a:xfrm>
            <a:off x="8603260" y="3439539"/>
            <a:ext cx="144856" cy="76955"/>
          </a:xfrm>
          <a:prstGeom prst="rect">
            <a:avLst/>
          </a:prstGeom>
          <a:solidFill>
            <a:srgbClr val="E368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37434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23</a:t>
            </a:fld>
            <a:endParaRPr lang="en-GB" noProof="0" dirty="0"/>
          </a:p>
        </p:txBody>
      </p:sp>
      <p:sp>
        <p:nvSpPr>
          <p:cNvPr id="4" name="Espace réservé du texte 3"/>
          <p:cNvSpPr>
            <a:spLocks noGrp="1"/>
          </p:cNvSpPr>
          <p:nvPr>
            <p:ph type="body" sz="quarter" idx="13"/>
          </p:nvPr>
        </p:nvSpPr>
        <p:spPr/>
        <p:txBody>
          <a:bodyPr/>
          <a:lstStyle/>
          <a:p>
            <a:r>
              <a:rPr lang="fr-FR" dirty="0"/>
              <a:t>Phase </a:t>
            </a:r>
            <a:r>
              <a:rPr lang="fr-FR" dirty="0" smtClean="0"/>
              <a:t>3 </a:t>
            </a:r>
            <a:r>
              <a:rPr lang="fr-FR" dirty="0"/>
              <a:t>: Etude d’opportunité et recommandation</a:t>
            </a:r>
          </a:p>
        </p:txBody>
      </p:sp>
      <p:sp>
        <p:nvSpPr>
          <p:cNvPr id="19" name="ZoneTexte 18"/>
          <p:cNvSpPr txBox="1"/>
          <p:nvPr/>
        </p:nvSpPr>
        <p:spPr>
          <a:xfrm>
            <a:off x="585060" y="968726"/>
            <a:ext cx="7947380" cy="426398"/>
          </a:xfrm>
          <a:prstGeom prst="rect">
            <a:avLst/>
          </a:prstGeom>
        </p:spPr>
        <p:txBody>
          <a:bodyPr vert="horz" wrap="square" lIns="36000" tIns="36000" rIns="36000" bIns="36000" rtlCol="0">
            <a:noAutofit/>
          </a:bodyPr>
          <a:lstStyle/>
          <a:p>
            <a:pPr algn="ctr"/>
            <a:r>
              <a:rPr lang="en-US" sz="1350" dirty="0" smtClean="0">
                <a:latin typeface="+mj-lt"/>
              </a:rPr>
              <a:t>Illustrations</a:t>
            </a:r>
            <a:r>
              <a:rPr lang="fr-FR" sz="1350" dirty="0" smtClean="0">
                <a:latin typeface="+mj-lt"/>
              </a:rPr>
              <a:t> Facturation cible</a:t>
            </a:r>
          </a:p>
        </p:txBody>
      </p:sp>
      <p:pic>
        <p:nvPicPr>
          <p:cNvPr id="5" name="Image 4"/>
          <p:cNvPicPr>
            <a:picLocks noChangeAspect="1"/>
          </p:cNvPicPr>
          <p:nvPr/>
        </p:nvPicPr>
        <p:blipFill>
          <a:blip r:embed="rId2"/>
          <a:stretch>
            <a:fillRect/>
          </a:stretch>
        </p:blipFill>
        <p:spPr>
          <a:xfrm>
            <a:off x="251520" y="1499685"/>
            <a:ext cx="3961829" cy="2324710"/>
          </a:xfrm>
          <a:prstGeom prst="rect">
            <a:avLst/>
          </a:prstGeom>
        </p:spPr>
      </p:pic>
      <p:pic>
        <p:nvPicPr>
          <p:cNvPr id="9" name="Image 8"/>
          <p:cNvPicPr>
            <a:picLocks noChangeAspect="1"/>
          </p:cNvPicPr>
          <p:nvPr/>
        </p:nvPicPr>
        <p:blipFill>
          <a:blip r:embed="rId3"/>
          <a:stretch>
            <a:fillRect/>
          </a:stretch>
        </p:blipFill>
        <p:spPr>
          <a:xfrm>
            <a:off x="4581564" y="1430846"/>
            <a:ext cx="4494673" cy="2369918"/>
          </a:xfrm>
          <a:prstGeom prst="rect">
            <a:avLst/>
          </a:prstGeom>
        </p:spPr>
      </p:pic>
    </p:spTree>
    <p:extLst>
      <p:ext uri="{BB962C8B-B14F-4D97-AF65-F5344CB8AC3E}">
        <p14:creationId xmlns:p14="http://schemas.microsoft.com/office/powerpoint/2010/main" val="3302008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Méthodologie d'exécution de la mission</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24</a:t>
            </a:fld>
            <a:endParaRPr lang="en-GB" noProof="0" dirty="0"/>
          </a:p>
        </p:txBody>
      </p:sp>
      <p:sp>
        <p:nvSpPr>
          <p:cNvPr id="4" name="Espace réservé du texte 3"/>
          <p:cNvSpPr>
            <a:spLocks noGrp="1"/>
          </p:cNvSpPr>
          <p:nvPr>
            <p:ph type="body" sz="quarter" idx="13"/>
          </p:nvPr>
        </p:nvSpPr>
        <p:spPr/>
        <p:txBody>
          <a:bodyPr/>
          <a:lstStyle/>
          <a:p>
            <a:r>
              <a:rPr lang="fr-FR" dirty="0"/>
              <a:t>Phase </a:t>
            </a:r>
            <a:r>
              <a:rPr lang="fr-FR" dirty="0" smtClean="0"/>
              <a:t>4 </a:t>
            </a:r>
            <a:r>
              <a:rPr lang="fr-FR" dirty="0"/>
              <a:t>: Finalisation et plan d’action</a:t>
            </a:r>
          </a:p>
        </p:txBody>
      </p:sp>
      <p:sp>
        <p:nvSpPr>
          <p:cNvPr id="14" name="Rectangle 9"/>
          <p:cNvSpPr>
            <a:spLocks noChangeArrowheads="1"/>
          </p:cNvSpPr>
          <p:nvPr/>
        </p:nvSpPr>
        <p:spPr bwMode="auto">
          <a:xfrm>
            <a:off x="144195" y="915567"/>
            <a:ext cx="2160000" cy="223785"/>
          </a:xfrm>
          <a:prstGeom prst="rect">
            <a:avLst/>
          </a:prstGeom>
          <a:solidFill>
            <a:schemeClr val="tx2"/>
          </a:solidFill>
          <a:ln w="9525" algn="ctr">
            <a:noFill/>
            <a:miter lim="800000"/>
            <a:headEnd/>
            <a:tailEnd/>
          </a:ln>
          <a:effectLst/>
        </p:spPr>
        <p:txBody>
          <a:bodyPr wrap="none" anchor="ctr"/>
          <a:lstStyle/>
          <a:p>
            <a:pPr lvl="0" algn="ctr" defTabSz="1072798">
              <a:lnSpc>
                <a:spcPct val="120000"/>
              </a:lnSpc>
              <a:defRPr/>
            </a:pPr>
            <a:r>
              <a:rPr lang="fr-FR" sz="1100" b="1" i="1" kern="0" dirty="0">
                <a:solidFill>
                  <a:srgbClr val="FFFFFF"/>
                </a:solidFill>
              </a:rPr>
              <a:t>Objectifs</a:t>
            </a:r>
          </a:p>
        </p:txBody>
      </p:sp>
      <p:sp>
        <p:nvSpPr>
          <p:cNvPr id="17" name="Rectangle 7"/>
          <p:cNvSpPr>
            <a:spLocks noChangeArrowheads="1"/>
          </p:cNvSpPr>
          <p:nvPr/>
        </p:nvSpPr>
        <p:spPr bwMode="auto">
          <a:xfrm>
            <a:off x="6509169" y="1139352"/>
            <a:ext cx="2520000" cy="1145387"/>
          </a:xfrm>
          <a:prstGeom prst="rect">
            <a:avLst/>
          </a:prstGeom>
          <a:noFill/>
          <a:ln w="9525" algn="ctr">
            <a:solidFill>
              <a:schemeClr val="tx2"/>
            </a:solidFill>
            <a:miter lim="800000"/>
            <a:headEnd/>
            <a:tailEnd/>
          </a:ln>
          <a:effectLst/>
        </p:spPr>
        <p:txBody>
          <a:bodyPr lIns="72000" tIns="108000" rIns="36000" bIns="36000"/>
          <a:lstStyle/>
          <a:p>
            <a:pPr marL="92075" lvl="2" indent="-92075" fontAlgn="base">
              <a:spcBef>
                <a:spcPts val="300"/>
              </a:spcBef>
              <a:spcAft>
                <a:spcPts val="300"/>
              </a:spcAft>
              <a:buClr>
                <a:schemeClr val="tx2"/>
              </a:buClr>
              <a:buSzPct val="100000"/>
              <a:buFont typeface="Arial" panose="020B0604020202020204" pitchFamily="34" charset="0"/>
              <a:buChar char="•"/>
            </a:pPr>
            <a:r>
              <a:rPr lang="fr-FR" sz="1100" dirty="0"/>
              <a:t>Feuille de route et Plan d’action</a:t>
            </a:r>
          </a:p>
        </p:txBody>
      </p:sp>
      <p:sp>
        <p:nvSpPr>
          <p:cNvPr id="19" name="Line 18"/>
          <p:cNvSpPr>
            <a:spLocks noChangeShapeType="1"/>
          </p:cNvSpPr>
          <p:nvPr/>
        </p:nvSpPr>
        <p:spPr bwMode="auto">
          <a:xfrm>
            <a:off x="144195" y="1139352"/>
            <a:ext cx="5760000" cy="0"/>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0" name="Line 19"/>
          <p:cNvSpPr>
            <a:spLocks noChangeShapeType="1"/>
          </p:cNvSpPr>
          <p:nvPr/>
        </p:nvSpPr>
        <p:spPr bwMode="auto">
          <a:xfrm>
            <a:off x="144195" y="2890667"/>
            <a:ext cx="5760000" cy="11916"/>
          </a:xfrm>
          <a:prstGeom prst="line">
            <a:avLst/>
          </a:prstGeom>
          <a:noFill/>
          <a:ln w="9525">
            <a:solidFill>
              <a:schemeClr val="tx2"/>
            </a:solidFill>
            <a:round/>
            <a:headEnd/>
            <a:tailEnd/>
          </a:ln>
          <a:effectLst/>
        </p:spPr>
        <p:txBody>
          <a:bodyPr wrap="none" anchor="ctr"/>
          <a:lstStyle/>
          <a:p>
            <a:pPr marL="0" marR="0" lvl="0" indent="0" defTabSz="1072798" eaLnBrk="1" fontAlgn="auto" latinLnBrk="0" hangingPunct="1">
              <a:lnSpc>
                <a:spcPct val="100000"/>
              </a:lnSpc>
              <a:spcBef>
                <a:spcPts val="0"/>
              </a:spcBef>
              <a:spcAft>
                <a:spcPts val="0"/>
              </a:spcAft>
              <a:buClrTx/>
              <a:buSzTx/>
              <a:buFontTx/>
              <a:buNone/>
              <a:tabLst/>
              <a:defRPr/>
            </a:pPr>
            <a:endParaRPr kumimoji="0" lang="fr-FR" sz="2100" b="0" i="0" u="none" strike="noStrike" kern="0" cap="none" spc="0" normalizeH="0" baseline="0" noProof="0">
              <a:ln>
                <a:noFill/>
              </a:ln>
              <a:solidFill>
                <a:srgbClr val="002395"/>
              </a:solidFill>
              <a:effectLst/>
              <a:uLnTx/>
              <a:uFillTx/>
              <a:latin typeface="Arial"/>
            </a:endParaRPr>
          </a:p>
        </p:txBody>
      </p:sp>
      <p:sp>
        <p:nvSpPr>
          <p:cNvPr id="21" name="Rectangle 10"/>
          <p:cNvSpPr>
            <a:spLocks noChangeArrowheads="1"/>
          </p:cNvSpPr>
          <p:nvPr/>
        </p:nvSpPr>
        <p:spPr bwMode="auto">
          <a:xfrm>
            <a:off x="144194" y="2679514"/>
            <a:ext cx="2160000" cy="223069"/>
          </a:xfrm>
          <a:prstGeom prst="rect">
            <a:avLst/>
          </a:prstGeom>
          <a:solidFill>
            <a:schemeClr val="tx2"/>
          </a:solidFill>
          <a:ln w="9525" algn="ctr">
            <a:noFill/>
            <a:miter lim="800000"/>
            <a:headEnd/>
            <a:tailEnd/>
          </a:ln>
          <a:effectLst/>
        </p:spPr>
        <p:txBody>
          <a:bodyPr wrap="none" anchor="ctr"/>
          <a:lstStyle/>
          <a:p>
            <a:pPr marL="0" marR="0" lvl="0" indent="0" algn="ctr" defTabSz="1072798" eaLnBrk="1" fontAlgn="auto" latinLnBrk="0" hangingPunct="1">
              <a:lnSpc>
                <a:spcPct val="120000"/>
              </a:lnSpc>
              <a:spcBef>
                <a:spcPts val="0"/>
              </a:spcBef>
              <a:spcAft>
                <a:spcPts val="0"/>
              </a:spcAft>
              <a:buClrTx/>
              <a:buSzTx/>
              <a:buFontTx/>
              <a:buNone/>
              <a:tabLst/>
              <a:defRPr/>
            </a:pPr>
            <a:r>
              <a:rPr kumimoji="0" lang="fr-FR" sz="1100" b="1" i="1" u="none" strike="noStrike" kern="0" cap="none" spc="0" normalizeH="0" baseline="0" noProof="0" dirty="0" smtClean="0">
                <a:ln>
                  <a:noFill/>
                </a:ln>
                <a:solidFill>
                  <a:srgbClr val="FFFFFF"/>
                </a:solidFill>
                <a:effectLst/>
                <a:uLnTx/>
                <a:uFillTx/>
                <a:latin typeface="+mj-lt"/>
              </a:rPr>
              <a:t>Programme de travail</a:t>
            </a:r>
          </a:p>
        </p:txBody>
      </p:sp>
      <p:sp>
        <p:nvSpPr>
          <p:cNvPr id="23" name="Rectangle 9"/>
          <p:cNvSpPr>
            <a:spLocks noChangeArrowheads="1"/>
          </p:cNvSpPr>
          <p:nvPr/>
        </p:nvSpPr>
        <p:spPr bwMode="auto">
          <a:xfrm>
            <a:off x="6509169" y="915566"/>
            <a:ext cx="2160000" cy="223785"/>
          </a:xfrm>
          <a:prstGeom prst="rect">
            <a:avLst/>
          </a:prstGeom>
          <a:solidFill>
            <a:schemeClr val="tx2"/>
          </a:solidFill>
          <a:ln w="9525" algn="ctr">
            <a:noFill/>
            <a:miter lim="800000"/>
            <a:headEnd/>
            <a:tailEnd/>
          </a:ln>
          <a:effectLst/>
        </p:spPr>
        <p:txBody>
          <a:bodyPr wrap="none" anchor="ctr"/>
          <a:lstStyle/>
          <a:p>
            <a:pPr lvl="0" defTabSz="1072798">
              <a:lnSpc>
                <a:spcPct val="120000"/>
              </a:lnSpc>
            </a:pPr>
            <a:r>
              <a:rPr lang="fr-FR" sz="1100" b="1" i="1" kern="0" dirty="0">
                <a:solidFill>
                  <a:srgbClr val="FFFFFF"/>
                </a:solidFill>
              </a:rPr>
              <a:t>Livrables</a:t>
            </a:r>
          </a:p>
        </p:txBody>
      </p:sp>
      <p:sp>
        <p:nvSpPr>
          <p:cNvPr id="25" name="Espace réservé du texte 12"/>
          <p:cNvSpPr txBox="1">
            <a:spLocks/>
          </p:cNvSpPr>
          <p:nvPr/>
        </p:nvSpPr>
        <p:spPr>
          <a:xfrm>
            <a:off x="144194" y="1172673"/>
            <a:ext cx="5760001" cy="1506840"/>
          </a:xfrm>
          <a:prstGeom prst="rect">
            <a:avLst/>
          </a:prstGeom>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600"/>
              </a:spcAft>
            </a:pPr>
            <a:r>
              <a:rPr lang="fr-FR" sz="1000" dirty="0"/>
              <a:t>Adopter le scénario </a:t>
            </a:r>
            <a:r>
              <a:rPr lang="fr-FR" sz="1000" dirty="0" smtClean="0"/>
              <a:t>cible</a:t>
            </a:r>
          </a:p>
          <a:p>
            <a:pPr>
              <a:lnSpc>
                <a:spcPct val="100000"/>
              </a:lnSpc>
              <a:spcAft>
                <a:spcPts val="600"/>
              </a:spcAft>
            </a:pPr>
            <a:r>
              <a:rPr lang="fr-FR" sz="1000" dirty="0"/>
              <a:t>D</a:t>
            </a:r>
            <a:r>
              <a:rPr lang="fr-FR" sz="1000" dirty="0" smtClean="0"/>
              <a:t>éfinir </a:t>
            </a:r>
            <a:r>
              <a:rPr lang="fr-FR" sz="1000" dirty="0"/>
              <a:t>un plan d’action</a:t>
            </a:r>
            <a:endParaRPr lang="en-GB" sz="1000" dirty="0"/>
          </a:p>
        </p:txBody>
      </p:sp>
      <p:sp>
        <p:nvSpPr>
          <p:cNvPr id="26" name="Espace réservé du texte 12"/>
          <p:cNvSpPr txBox="1">
            <a:spLocks/>
          </p:cNvSpPr>
          <p:nvPr/>
        </p:nvSpPr>
        <p:spPr>
          <a:xfrm>
            <a:off x="144193" y="2931792"/>
            <a:ext cx="5760001" cy="2211708"/>
          </a:xfrm>
          <a:prstGeom prst="rect">
            <a:avLst/>
          </a:prstGeom>
          <a:solidFill>
            <a:schemeClr val="bg1"/>
          </a:solidFill>
        </p:spPr>
        <p:txBody>
          <a:bodyPr/>
          <a:lstStyle>
            <a:lvl1pPr marL="17145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a:solidFill>
                  <a:schemeClr val="tx1"/>
                </a:solidFill>
                <a:latin typeface="+mn-lt"/>
                <a:ea typeface="+mn-ea"/>
                <a:cs typeface="+mn-cs"/>
              </a:defRPr>
            </a:lvl1pPr>
            <a:lvl2pPr marL="3456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2pPr>
            <a:lvl3pPr marL="5184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3pPr>
            <a:lvl4pPr marL="6912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4pPr>
            <a:lvl5pPr marL="864000" indent="-171450" algn="l" defTabSz="914400" rtl="0" eaLnBrk="1" latinLnBrk="0" hangingPunct="1">
              <a:lnSpc>
                <a:spcPct val="110000"/>
              </a:lnSpc>
              <a:spcBef>
                <a:spcPts val="300"/>
              </a:spcBef>
              <a:spcAft>
                <a:spcPts val="0"/>
              </a:spcAft>
              <a:buClr>
                <a:schemeClr val="tx2"/>
              </a:buClr>
              <a:buSzPct val="100000"/>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Aft>
                <a:spcPts val="300"/>
              </a:spcAft>
            </a:pPr>
            <a:r>
              <a:rPr lang="fr-FR" sz="1000" dirty="0"/>
              <a:t>Détailler le scénario retenu</a:t>
            </a:r>
          </a:p>
          <a:p>
            <a:pPr>
              <a:lnSpc>
                <a:spcPct val="100000"/>
              </a:lnSpc>
              <a:spcAft>
                <a:spcPts val="300"/>
              </a:spcAft>
            </a:pPr>
            <a:r>
              <a:rPr lang="fr-FR" sz="1000" dirty="0"/>
              <a:t>Elaborer </a:t>
            </a:r>
            <a:r>
              <a:rPr lang="fr-FR" sz="1000" dirty="0" smtClean="0"/>
              <a:t>le plan d’action</a:t>
            </a:r>
          </a:p>
          <a:p>
            <a:pPr lvl="1">
              <a:lnSpc>
                <a:spcPct val="100000"/>
              </a:lnSpc>
              <a:spcAft>
                <a:spcPts val="300"/>
              </a:spcAft>
            </a:pPr>
            <a:r>
              <a:rPr lang="fr-FR" sz="900" dirty="0"/>
              <a:t>Engagement et planning par chantier</a:t>
            </a:r>
          </a:p>
          <a:p>
            <a:pPr lvl="1">
              <a:lnSpc>
                <a:spcPct val="100000"/>
              </a:lnSpc>
              <a:spcAft>
                <a:spcPts val="300"/>
              </a:spcAft>
            </a:pPr>
            <a:r>
              <a:rPr lang="fr-FR" sz="900" dirty="0"/>
              <a:t>Identification des actions à </a:t>
            </a:r>
          </a:p>
          <a:p>
            <a:pPr lvl="2">
              <a:lnSpc>
                <a:spcPct val="100000"/>
              </a:lnSpc>
              <a:spcAft>
                <a:spcPts val="300"/>
              </a:spcAft>
            </a:pPr>
            <a:r>
              <a:rPr lang="fr-FR" sz="900" dirty="0"/>
              <a:t>Court Terme</a:t>
            </a:r>
          </a:p>
          <a:p>
            <a:pPr lvl="2">
              <a:lnSpc>
                <a:spcPct val="100000"/>
              </a:lnSpc>
              <a:spcAft>
                <a:spcPts val="300"/>
              </a:spcAft>
            </a:pPr>
            <a:r>
              <a:rPr lang="fr-FR" sz="900" dirty="0"/>
              <a:t>Moyen Terme</a:t>
            </a:r>
          </a:p>
          <a:p>
            <a:pPr lvl="2">
              <a:lnSpc>
                <a:spcPct val="100000"/>
              </a:lnSpc>
              <a:spcAft>
                <a:spcPts val="300"/>
              </a:spcAft>
            </a:pPr>
            <a:r>
              <a:rPr lang="fr-FR" sz="900" dirty="0"/>
              <a:t>Long Terme</a:t>
            </a:r>
          </a:p>
          <a:p>
            <a:pPr lvl="1">
              <a:lnSpc>
                <a:spcPct val="100000"/>
              </a:lnSpc>
              <a:spcAft>
                <a:spcPts val="300"/>
              </a:spcAft>
            </a:pPr>
            <a:r>
              <a:rPr lang="fr-FR" sz="900" dirty="0"/>
              <a:t>Interdépendance entre les actions et l’écosystème</a:t>
            </a:r>
          </a:p>
          <a:p>
            <a:pPr lvl="1">
              <a:lnSpc>
                <a:spcPct val="100000"/>
              </a:lnSpc>
              <a:spcAft>
                <a:spcPts val="300"/>
              </a:spcAft>
            </a:pPr>
            <a:r>
              <a:rPr lang="fr-FR" sz="900" dirty="0"/>
              <a:t>Constitution du planning général</a:t>
            </a:r>
          </a:p>
          <a:p>
            <a:pPr lvl="1">
              <a:lnSpc>
                <a:spcPct val="100000"/>
              </a:lnSpc>
              <a:spcAft>
                <a:spcPts val="300"/>
              </a:spcAft>
            </a:pPr>
            <a:r>
              <a:rPr lang="fr-FR" sz="900" dirty="0"/>
              <a:t>Proposition d’organisation et de gouvernance</a:t>
            </a:r>
          </a:p>
        </p:txBody>
      </p:sp>
    </p:spTree>
    <p:extLst>
      <p:ext uri="{BB962C8B-B14F-4D97-AF65-F5344CB8AC3E}">
        <p14:creationId xmlns:p14="http://schemas.microsoft.com/office/powerpoint/2010/main" val="872894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13" name="Titre 1"/>
          <p:cNvSpPr>
            <a:spLocks noGrp="1"/>
          </p:cNvSpPr>
          <p:nvPr>
            <p:ph type="title"/>
          </p:nvPr>
        </p:nvSpPr>
        <p:spPr>
          <a:xfrm>
            <a:off x="468314" y="0"/>
            <a:ext cx="8207374" cy="484188"/>
          </a:xfrm>
        </p:spPr>
        <p:txBody>
          <a:bodyPr/>
          <a:lstStyle/>
          <a:p>
            <a:r>
              <a:rPr lang="fr-FR" dirty="0"/>
              <a:t>Méthodologie d'exécution de la mission</a:t>
            </a:r>
          </a:p>
        </p:txBody>
      </p:sp>
      <p:sp>
        <p:nvSpPr>
          <p:cNvPr id="14" name="Espace réservé du texte 3"/>
          <p:cNvSpPr>
            <a:spLocks noGrp="1"/>
          </p:cNvSpPr>
          <p:nvPr>
            <p:ph type="body" sz="quarter" idx="13"/>
          </p:nvPr>
        </p:nvSpPr>
        <p:spPr>
          <a:xfrm>
            <a:off x="468314" y="484187"/>
            <a:ext cx="8207375" cy="466725"/>
          </a:xfrm>
        </p:spPr>
        <p:txBody>
          <a:bodyPr/>
          <a:lstStyle/>
          <a:p>
            <a:r>
              <a:rPr lang="fr-FR" sz="1400" dirty="0"/>
              <a:t>Phase </a:t>
            </a:r>
            <a:r>
              <a:rPr lang="fr-FR" sz="1400" dirty="0" smtClean="0"/>
              <a:t>4 </a:t>
            </a:r>
            <a:r>
              <a:rPr lang="fr-FR" sz="1400" dirty="0"/>
              <a:t>: Finalisation et plan d’action</a:t>
            </a:r>
          </a:p>
        </p:txBody>
      </p:sp>
      <p:pic>
        <p:nvPicPr>
          <p:cNvPr id="2" name="Image 1"/>
          <p:cNvPicPr>
            <a:picLocks noChangeAspect="1"/>
          </p:cNvPicPr>
          <p:nvPr/>
        </p:nvPicPr>
        <p:blipFill>
          <a:blip r:embed="rId2"/>
          <a:stretch>
            <a:fillRect/>
          </a:stretch>
        </p:blipFill>
        <p:spPr>
          <a:xfrm>
            <a:off x="589080" y="730646"/>
            <a:ext cx="7648208" cy="4228734"/>
          </a:xfrm>
          <a:prstGeom prst="rect">
            <a:avLst/>
          </a:prstGeom>
        </p:spPr>
      </p:pic>
    </p:spTree>
    <p:extLst>
      <p:ext uri="{BB962C8B-B14F-4D97-AF65-F5344CB8AC3E}">
        <p14:creationId xmlns:p14="http://schemas.microsoft.com/office/powerpoint/2010/main" val="1772455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26</a:t>
            </a:fld>
            <a:endParaRPr lang="en-GB" noProof="0" dirty="0"/>
          </a:p>
        </p:txBody>
      </p:sp>
      <p:sp>
        <p:nvSpPr>
          <p:cNvPr id="18" name="Espace réservé du texte 17"/>
          <p:cNvSpPr>
            <a:spLocks noGrp="1"/>
          </p:cNvSpPr>
          <p:nvPr>
            <p:ph type="body" sz="quarter" idx="13"/>
          </p:nvPr>
        </p:nvSpPr>
        <p:spPr/>
        <p:txBody>
          <a:bodyPr>
            <a:normAutofit/>
          </a:bodyPr>
          <a:lstStyle/>
          <a:p>
            <a:r>
              <a:rPr lang="en-GB" dirty="0" smtClean="0"/>
              <a:t>4</a:t>
            </a:r>
          </a:p>
          <a:p>
            <a:pPr lvl="1"/>
            <a:r>
              <a:rPr lang="en-GB" dirty="0" smtClean="0"/>
              <a:t>Organisation</a:t>
            </a:r>
          </a:p>
          <a:p>
            <a:pPr lvl="1"/>
            <a:r>
              <a:rPr lang="en-GB" dirty="0" smtClean="0"/>
              <a:t>Planning</a:t>
            </a:r>
          </a:p>
          <a:p>
            <a:pPr lvl="1"/>
            <a:r>
              <a:rPr lang="en-GB" dirty="0" smtClean="0"/>
              <a:t>Plan de charge</a:t>
            </a:r>
          </a:p>
          <a:p>
            <a:pPr lvl="1"/>
            <a:r>
              <a:rPr lang="en-GB" dirty="0" err="1" smtClean="0"/>
              <a:t>Dispositif</a:t>
            </a:r>
            <a:endParaRPr lang="en-GB" dirty="0" smtClean="0"/>
          </a:p>
        </p:txBody>
      </p:sp>
    </p:spTree>
    <p:extLst>
      <p:ext uri="{BB962C8B-B14F-4D97-AF65-F5344CB8AC3E}">
        <p14:creationId xmlns:p14="http://schemas.microsoft.com/office/powerpoint/2010/main" val="2326564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609105" y="1138436"/>
            <a:ext cx="3779319" cy="1443022"/>
          </a:xfrm>
          <a:prstGeom prst="rect">
            <a:avLst/>
          </a:prstGeom>
          <a:solidFill>
            <a:sysClr val="window" lastClr="FFFFFF"/>
          </a:solidFill>
          <a:ln w="9525"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dirty="0" err="1" smtClean="0">
              <a:ln>
                <a:noFill/>
              </a:ln>
              <a:effectLst/>
              <a:uLnTx/>
              <a:uFillTx/>
              <a:latin typeface="+mj-lt"/>
              <a:ea typeface="+mn-ea"/>
              <a:cs typeface="+mn-cs"/>
            </a:endParaRPr>
          </a:p>
        </p:txBody>
      </p:sp>
      <p:sp>
        <p:nvSpPr>
          <p:cNvPr id="42" name="Rectangle 41"/>
          <p:cNvSpPr/>
          <p:nvPr/>
        </p:nvSpPr>
        <p:spPr>
          <a:xfrm>
            <a:off x="5489061" y="908375"/>
            <a:ext cx="2019406" cy="428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err="1" smtClean="0">
              <a:solidFill>
                <a:schemeClr val="tx1"/>
              </a:solidFill>
            </a:endParaRPr>
          </a:p>
        </p:txBody>
      </p:sp>
      <p:sp>
        <p:nvSpPr>
          <p:cNvPr id="2" name="Titre 1"/>
          <p:cNvSpPr>
            <a:spLocks noGrp="1"/>
          </p:cNvSpPr>
          <p:nvPr>
            <p:ph type="title"/>
          </p:nvPr>
        </p:nvSpPr>
        <p:spPr/>
        <p:txBody>
          <a:bodyPr/>
          <a:lstStyle/>
          <a:p>
            <a:r>
              <a:rPr lang="fr-FR" dirty="0" smtClean="0"/>
              <a:t>Organisation, Planning, Plan </a:t>
            </a:r>
            <a:r>
              <a:rPr lang="fr-FR" dirty="0"/>
              <a:t>de </a:t>
            </a:r>
            <a:r>
              <a:rPr lang="fr-FR" dirty="0" smtClean="0"/>
              <a:t>charge et Dispositif</a:t>
            </a:r>
            <a:endParaRPr lang="fr-FR" dirty="0"/>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27</a:t>
            </a:fld>
            <a:endParaRPr lang="en-GB" noProof="0" dirty="0"/>
          </a:p>
        </p:txBody>
      </p:sp>
      <p:sp>
        <p:nvSpPr>
          <p:cNvPr id="4" name="Espace réservé du texte 3"/>
          <p:cNvSpPr>
            <a:spLocks noGrp="1"/>
          </p:cNvSpPr>
          <p:nvPr>
            <p:ph type="body" sz="quarter" idx="13"/>
          </p:nvPr>
        </p:nvSpPr>
        <p:spPr/>
        <p:txBody>
          <a:bodyPr/>
          <a:lstStyle/>
          <a:p>
            <a:r>
              <a:rPr lang="fr-FR" dirty="0" smtClean="0"/>
              <a:t>Organisation du projet</a:t>
            </a:r>
            <a:endParaRPr lang="fr-FR" dirty="0"/>
          </a:p>
        </p:txBody>
      </p:sp>
      <p:sp>
        <p:nvSpPr>
          <p:cNvPr id="22" name="Rectangle 21"/>
          <p:cNvSpPr/>
          <p:nvPr/>
        </p:nvSpPr>
        <p:spPr>
          <a:xfrm>
            <a:off x="598190" y="1138436"/>
            <a:ext cx="3938384" cy="1443022"/>
          </a:xfrm>
          <a:prstGeom prst="rect">
            <a:avLst/>
          </a:prstGeom>
          <a:solidFill>
            <a:sysClr val="window" lastClr="FFFFFF"/>
          </a:solidFill>
          <a:ln w="9525"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dirty="0" err="1" smtClean="0">
              <a:ln>
                <a:noFill/>
              </a:ln>
              <a:effectLst/>
              <a:uLnTx/>
              <a:uFillTx/>
              <a:latin typeface="+mj-lt"/>
              <a:ea typeface="+mn-ea"/>
              <a:cs typeface="+mn-cs"/>
            </a:endParaRPr>
          </a:p>
        </p:txBody>
      </p:sp>
      <p:sp>
        <p:nvSpPr>
          <p:cNvPr id="23" name="Rectangle à coins arrondis 22"/>
          <p:cNvSpPr/>
          <p:nvPr/>
        </p:nvSpPr>
        <p:spPr>
          <a:xfrm>
            <a:off x="589205" y="2787774"/>
            <a:ext cx="7790234" cy="936000"/>
          </a:xfrm>
          <a:prstGeom prst="roundRect">
            <a:avLst/>
          </a:prstGeom>
          <a:solidFill>
            <a:srgbClr val="FFFFFF">
              <a:lumMod val="9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dirty="0" err="1" smtClean="0">
              <a:ln>
                <a:noFill/>
              </a:ln>
              <a:effectLst/>
              <a:uLnTx/>
              <a:uFillTx/>
              <a:latin typeface="+mj-lt"/>
              <a:ea typeface="+mn-ea"/>
              <a:cs typeface="+mn-cs"/>
            </a:endParaRPr>
          </a:p>
        </p:txBody>
      </p:sp>
      <p:sp>
        <p:nvSpPr>
          <p:cNvPr id="24" name="Rectangle à coins arrondis 23"/>
          <p:cNvSpPr/>
          <p:nvPr/>
        </p:nvSpPr>
        <p:spPr>
          <a:xfrm>
            <a:off x="712199" y="2911220"/>
            <a:ext cx="1256927" cy="689109"/>
          </a:xfrm>
          <a:prstGeom prst="roundRect">
            <a:avLst/>
          </a:prstGeom>
          <a:solidFill>
            <a:schemeClr val="bg1"/>
          </a:solidFill>
          <a:ln w="63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smtClean="0">
                <a:ln>
                  <a:noFill/>
                </a:ln>
                <a:solidFill>
                  <a:schemeClr val="tx2"/>
                </a:solidFill>
                <a:effectLst/>
                <a:uLnTx/>
                <a:uFillTx/>
                <a:latin typeface="+mj-lt"/>
                <a:ea typeface="+mn-ea"/>
                <a:cs typeface="+mn-cs"/>
              </a:rPr>
              <a:t>Comité de Projet</a:t>
            </a:r>
          </a:p>
        </p:txBody>
      </p:sp>
      <p:sp>
        <p:nvSpPr>
          <p:cNvPr id="25" name="Rectangle 24"/>
          <p:cNvSpPr/>
          <p:nvPr/>
        </p:nvSpPr>
        <p:spPr>
          <a:xfrm>
            <a:off x="2094972" y="2840276"/>
            <a:ext cx="4680615" cy="830997"/>
          </a:xfrm>
          <a:prstGeom prst="rect">
            <a:avLst/>
          </a:prstGeom>
        </p:spPr>
        <p:txBody>
          <a:bodyPr wrap="square" anchor="ctr">
            <a:spAutoFit/>
          </a:bodyPr>
          <a:lstStyle/>
          <a:p>
            <a:pPr marL="87313" lvl="2" indent="-87313" algn="just" defTabSz="914855">
              <a:buClr>
                <a:schemeClr val="tx2"/>
              </a:buClr>
              <a:buFont typeface="Arial" panose="020B0604020202020204" pitchFamily="34" charset="0"/>
              <a:buChar char="•"/>
              <a:defRPr/>
            </a:pPr>
            <a:r>
              <a:rPr lang="fr-FR" sz="800" dirty="0">
                <a:latin typeface="+mj-lt"/>
              </a:rPr>
              <a:t>Assure les points de passage des différentes phases. Il est également  chargé de suivre l’avancement du projet, de résoudre les éventuels points d’opposition, de valider les travaux et d’orienter les décisions. </a:t>
            </a:r>
          </a:p>
          <a:p>
            <a:pPr marL="87313" lvl="2" indent="-87313" algn="just" defTabSz="914855">
              <a:buClr>
                <a:schemeClr val="tx2"/>
              </a:buClr>
              <a:buFont typeface="Arial" panose="020B0604020202020204" pitchFamily="34" charset="0"/>
              <a:buChar char="•"/>
              <a:defRPr/>
            </a:pPr>
            <a:r>
              <a:rPr lang="fr-FR" sz="800" dirty="0">
                <a:latin typeface="+mj-lt"/>
              </a:rPr>
              <a:t>Assure la prise de décisions pour le projet.</a:t>
            </a:r>
          </a:p>
          <a:p>
            <a:pPr marL="87313" lvl="2" indent="-87313" algn="just" defTabSz="914855">
              <a:buClr>
                <a:schemeClr val="tx2"/>
              </a:buClr>
              <a:buFont typeface="Arial" panose="020B0604020202020204" pitchFamily="34" charset="0"/>
              <a:buChar char="•"/>
              <a:defRPr/>
            </a:pPr>
            <a:r>
              <a:rPr lang="fr-FR" sz="800" dirty="0">
                <a:latin typeface="+mj-lt"/>
              </a:rPr>
              <a:t>Les choix convenus seront présentés ensuite lors du comité de pilotage pour décision finale </a:t>
            </a:r>
          </a:p>
        </p:txBody>
      </p:sp>
      <p:sp>
        <p:nvSpPr>
          <p:cNvPr id="26" name="Rectangle à coins arrondis 25"/>
          <p:cNvSpPr/>
          <p:nvPr/>
        </p:nvSpPr>
        <p:spPr>
          <a:xfrm>
            <a:off x="6873832" y="2911220"/>
            <a:ext cx="1382620" cy="689109"/>
          </a:xfrm>
          <a:prstGeom prst="roundRect">
            <a:avLst/>
          </a:prstGeom>
          <a:solidFill>
            <a:schemeClr val="bg1"/>
          </a:solidFill>
          <a:ln w="63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smtClean="0">
                <a:ln>
                  <a:noFill/>
                </a:ln>
                <a:solidFill>
                  <a:schemeClr val="tx2"/>
                </a:solidFill>
                <a:effectLst/>
                <a:uLnTx/>
                <a:uFillTx/>
                <a:latin typeface="+mj-lt"/>
                <a:ea typeface="+mn-ea"/>
                <a:cs typeface="+mn-cs"/>
              </a:rPr>
              <a:t>Réunions Hebdomadaire</a:t>
            </a:r>
          </a:p>
        </p:txBody>
      </p:sp>
      <p:sp>
        <p:nvSpPr>
          <p:cNvPr id="27" name="Rectangle à coins arrondis 26"/>
          <p:cNvSpPr/>
          <p:nvPr/>
        </p:nvSpPr>
        <p:spPr>
          <a:xfrm>
            <a:off x="598190" y="3924591"/>
            <a:ext cx="7790234" cy="936000"/>
          </a:xfrm>
          <a:prstGeom prst="roundRect">
            <a:avLst/>
          </a:prstGeom>
          <a:solidFill>
            <a:srgbClr val="FFFFFF">
              <a:lumMod val="95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dirty="0" err="1" smtClean="0">
              <a:ln>
                <a:noFill/>
              </a:ln>
              <a:effectLst/>
              <a:uLnTx/>
              <a:uFillTx/>
              <a:latin typeface="+mj-lt"/>
              <a:ea typeface="+mn-ea"/>
              <a:cs typeface="+mn-cs"/>
            </a:endParaRPr>
          </a:p>
        </p:txBody>
      </p:sp>
      <p:sp>
        <p:nvSpPr>
          <p:cNvPr id="28" name="Rectangle à coins arrondis 27"/>
          <p:cNvSpPr/>
          <p:nvPr/>
        </p:nvSpPr>
        <p:spPr>
          <a:xfrm>
            <a:off x="712199" y="4048037"/>
            <a:ext cx="1256927" cy="689109"/>
          </a:xfrm>
          <a:prstGeom prst="roundRect">
            <a:avLst/>
          </a:prstGeom>
          <a:solidFill>
            <a:schemeClr val="bg1"/>
          </a:solidFill>
          <a:ln w="6350" cap="flat" cmpd="sng" algn="ctr">
            <a:solidFill>
              <a:schemeClr val="tx2"/>
            </a:solidFill>
            <a:prstDash val="solid"/>
          </a:ln>
          <a:effectLst/>
        </p:spPr>
        <p:txBody>
          <a:bodyPr rtlCol="0" anchor="ctr"/>
          <a:lstStyle/>
          <a:p>
            <a:pPr algn="ctr"/>
            <a:r>
              <a:rPr lang="fr-FR" sz="1000" b="1" kern="0" dirty="0">
                <a:solidFill>
                  <a:schemeClr val="tx2"/>
                </a:solidFill>
                <a:latin typeface="+mj-lt"/>
              </a:rPr>
              <a:t>Comité de Pilotage</a:t>
            </a:r>
          </a:p>
        </p:txBody>
      </p:sp>
      <p:sp>
        <p:nvSpPr>
          <p:cNvPr id="29" name="Rectangle 28"/>
          <p:cNvSpPr/>
          <p:nvPr/>
        </p:nvSpPr>
        <p:spPr>
          <a:xfrm>
            <a:off x="2094972" y="4230898"/>
            <a:ext cx="4699887" cy="338554"/>
          </a:xfrm>
          <a:prstGeom prst="rect">
            <a:avLst/>
          </a:prstGeom>
        </p:spPr>
        <p:txBody>
          <a:bodyPr wrap="square">
            <a:spAutoFit/>
          </a:bodyPr>
          <a:lstStyle/>
          <a:p>
            <a:pPr marL="87313" lvl="2" indent="-87313" algn="just" defTabSz="914855">
              <a:buClr>
                <a:schemeClr val="tx2"/>
              </a:buClr>
              <a:buFont typeface="Arial" panose="020B0604020202020204" pitchFamily="34" charset="0"/>
              <a:buChar char="•"/>
              <a:defRPr/>
            </a:pPr>
            <a:r>
              <a:rPr lang="fr-FR" sz="800" dirty="0">
                <a:latin typeface="+mj-lt"/>
              </a:rPr>
              <a:t>Valide les conclusions de chaque phase </a:t>
            </a:r>
          </a:p>
          <a:p>
            <a:pPr marL="87313" lvl="2" indent="-87313" algn="just" defTabSz="914855">
              <a:buClr>
                <a:schemeClr val="tx2"/>
              </a:buClr>
              <a:buFont typeface="Arial" panose="020B0604020202020204" pitchFamily="34" charset="0"/>
              <a:buChar char="•"/>
              <a:defRPr/>
            </a:pPr>
            <a:r>
              <a:rPr lang="fr-FR" sz="800" dirty="0">
                <a:latin typeface="+mj-lt"/>
              </a:rPr>
              <a:t>Lance la phase suivante</a:t>
            </a:r>
          </a:p>
        </p:txBody>
      </p:sp>
      <p:sp>
        <p:nvSpPr>
          <p:cNvPr id="30" name="Rectangle à coins arrondis 29"/>
          <p:cNvSpPr/>
          <p:nvPr/>
        </p:nvSpPr>
        <p:spPr>
          <a:xfrm>
            <a:off x="6873832" y="4048037"/>
            <a:ext cx="1382620" cy="689109"/>
          </a:xfrm>
          <a:prstGeom prst="roundRect">
            <a:avLst/>
          </a:prstGeom>
          <a:solidFill>
            <a:schemeClr val="bg1"/>
          </a:solidFill>
          <a:ln w="6350" cap="flat" cmpd="sng" algn="ctr">
            <a:solidFill>
              <a:schemeClr val="tx2"/>
            </a:solidFill>
            <a:prstDash val="solid"/>
          </a:ln>
          <a:effectLst/>
        </p:spPr>
        <p:txBody>
          <a:bodyPr rtlCol="0" anchor="ctr"/>
          <a:lstStyle/>
          <a:p>
            <a:pPr algn="ctr"/>
            <a:r>
              <a:rPr lang="fr-FR" sz="1000" b="1" kern="0" dirty="0">
                <a:solidFill>
                  <a:schemeClr val="tx2"/>
                </a:solidFill>
                <a:latin typeface="+mj-lt"/>
              </a:rPr>
              <a:t>Réunions aux grands jalons du projet</a:t>
            </a:r>
          </a:p>
        </p:txBody>
      </p:sp>
      <p:sp>
        <p:nvSpPr>
          <p:cNvPr id="31" name="Rectangle à coins arrondis 30"/>
          <p:cNvSpPr>
            <a:spLocks noChangeAspect="1"/>
          </p:cNvSpPr>
          <p:nvPr/>
        </p:nvSpPr>
        <p:spPr>
          <a:xfrm>
            <a:off x="649345" y="1331382"/>
            <a:ext cx="1069273" cy="517497"/>
          </a:xfrm>
          <a:prstGeom prst="round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smtClean="0">
                <a:ln>
                  <a:noFill/>
                </a:ln>
                <a:solidFill>
                  <a:schemeClr val="bg1"/>
                </a:solidFill>
                <a:effectLst/>
                <a:uLnTx/>
                <a:uFillTx/>
                <a:latin typeface="+mj-lt"/>
                <a:ea typeface="+mn-ea"/>
                <a:cs typeface="+mn-cs"/>
              </a:rPr>
              <a:t>Chef de Projet</a:t>
            </a:r>
          </a:p>
        </p:txBody>
      </p:sp>
      <p:sp>
        <p:nvSpPr>
          <p:cNvPr id="32" name="Rectangle 31"/>
          <p:cNvSpPr/>
          <p:nvPr/>
        </p:nvSpPr>
        <p:spPr>
          <a:xfrm>
            <a:off x="1718618" y="1330785"/>
            <a:ext cx="2817956" cy="461665"/>
          </a:xfrm>
          <a:prstGeom prst="rect">
            <a:avLst/>
          </a:prstGeom>
        </p:spPr>
        <p:txBody>
          <a:bodyPr wrap="square">
            <a:spAutoFit/>
          </a:bodyPr>
          <a:lstStyle/>
          <a:p>
            <a:pPr marL="87313" lvl="2" indent="-87313" algn="just" defTabSz="914855">
              <a:buClr>
                <a:schemeClr val="tx2"/>
              </a:buClr>
              <a:buFont typeface="Arial" panose="020B0604020202020204" pitchFamily="34" charset="0"/>
              <a:buChar char="•"/>
              <a:defRPr/>
            </a:pPr>
            <a:r>
              <a:rPr lang="fr-FR" sz="800" dirty="0" smtClean="0">
                <a:latin typeface="+mj-lt"/>
              </a:rPr>
              <a:t>Assure le pilotage opérationnel de la mission</a:t>
            </a:r>
          </a:p>
          <a:p>
            <a:pPr marL="87313" lvl="2" indent="-87313" algn="just" defTabSz="914855">
              <a:buClr>
                <a:schemeClr val="tx2"/>
              </a:buClr>
              <a:buFont typeface="Arial" panose="020B0604020202020204" pitchFamily="34" charset="0"/>
              <a:buChar char="•"/>
              <a:defRPr/>
            </a:pPr>
            <a:r>
              <a:rPr lang="fr-FR" sz="800" dirty="0" smtClean="0">
                <a:latin typeface="+mj-lt"/>
              </a:rPr>
              <a:t>Assure l’animation des comités et workshop</a:t>
            </a:r>
          </a:p>
          <a:p>
            <a:pPr marL="87313" lvl="2" indent="-87313" algn="just" defTabSz="914855">
              <a:buClr>
                <a:schemeClr val="tx2"/>
              </a:buClr>
              <a:buFont typeface="Arial" panose="020B0604020202020204" pitchFamily="34" charset="0"/>
              <a:buChar char="•"/>
              <a:defRPr/>
            </a:pPr>
            <a:r>
              <a:rPr lang="fr-FR" sz="800" dirty="0" smtClean="0">
                <a:latin typeface="+mj-lt"/>
              </a:rPr>
              <a:t>Participe aux entretiens</a:t>
            </a:r>
            <a:endParaRPr lang="fr-FR" sz="800" dirty="0">
              <a:latin typeface="+mj-lt"/>
            </a:endParaRPr>
          </a:p>
        </p:txBody>
      </p:sp>
      <p:sp>
        <p:nvSpPr>
          <p:cNvPr id="33" name="Rectangle à coins arrondis 32"/>
          <p:cNvSpPr>
            <a:spLocks noChangeAspect="1"/>
          </p:cNvSpPr>
          <p:nvPr/>
        </p:nvSpPr>
        <p:spPr>
          <a:xfrm>
            <a:off x="649345" y="1910237"/>
            <a:ext cx="1069273" cy="517497"/>
          </a:xfrm>
          <a:prstGeom prst="round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smtClean="0">
                <a:ln>
                  <a:noFill/>
                </a:ln>
                <a:solidFill>
                  <a:schemeClr val="bg1"/>
                </a:solidFill>
                <a:effectLst/>
                <a:uLnTx/>
                <a:uFillTx/>
                <a:latin typeface="+mj-lt"/>
                <a:ea typeface="+mn-ea"/>
                <a:cs typeface="+mn-cs"/>
              </a:rPr>
              <a:t>Experts domaines</a:t>
            </a:r>
          </a:p>
        </p:txBody>
      </p:sp>
      <p:sp>
        <p:nvSpPr>
          <p:cNvPr id="34" name="Rectangle 33"/>
          <p:cNvSpPr/>
          <p:nvPr/>
        </p:nvSpPr>
        <p:spPr>
          <a:xfrm>
            <a:off x="1718618" y="1909640"/>
            <a:ext cx="2817956" cy="461665"/>
          </a:xfrm>
          <a:prstGeom prst="rect">
            <a:avLst/>
          </a:prstGeom>
        </p:spPr>
        <p:txBody>
          <a:bodyPr wrap="square">
            <a:spAutoFit/>
          </a:bodyPr>
          <a:lstStyle/>
          <a:p>
            <a:pPr marL="87313" lvl="2" indent="-87313" algn="just" defTabSz="914855">
              <a:buClr>
                <a:schemeClr val="tx2"/>
              </a:buClr>
              <a:buFont typeface="Arial" panose="020B0604020202020204" pitchFamily="34" charset="0"/>
              <a:buChar char="•"/>
              <a:defRPr/>
            </a:pPr>
            <a:r>
              <a:rPr lang="fr-FR" sz="800" dirty="0" smtClean="0">
                <a:latin typeface="+mj-lt"/>
              </a:rPr>
              <a:t>Animent les entretiens et workshops sur leur domaine</a:t>
            </a:r>
          </a:p>
          <a:p>
            <a:pPr marL="87313" lvl="2" indent="-87313" algn="just" defTabSz="914855">
              <a:buClr>
                <a:schemeClr val="tx2"/>
              </a:buClr>
              <a:buFont typeface="Arial" panose="020B0604020202020204" pitchFamily="34" charset="0"/>
              <a:buChar char="•"/>
              <a:defRPr/>
            </a:pPr>
            <a:r>
              <a:rPr lang="fr-FR" sz="800" dirty="0" smtClean="0">
                <a:latin typeface="+mj-lt"/>
              </a:rPr>
              <a:t>Réalisent les livrables</a:t>
            </a:r>
            <a:endParaRPr lang="fr-FR" sz="800" dirty="0">
              <a:latin typeface="+mj-lt"/>
            </a:endParaRPr>
          </a:p>
        </p:txBody>
      </p:sp>
      <p:sp>
        <p:nvSpPr>
          <p:cNvPr id="36" name="Rectangle à coins arrondis 35"/>
          <p:cNvSpPr>
            <a:spLocks noChangeAspect="1"/>
          </p:cNvSpPr>
          <p:nvPr/>
        </p:nvSpPr>
        <p:spPr>
          <a:xfrm>
            <a:off x="4671958" y="1601199"/>
            <a:ext cx="1069273" cy="517497"/>
          </a:xfrm>
          <a:prstGeom prst="roundRect">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1" i="0" u="none" strike="noStrike" kern="0" cap="none" spc="0" normalizeH="0" baseline="0" noProof="0" dirty="0" smtClean="0">
                <a:ln>
                  <a:noFill/>
                </a:ln>
                <a:solidFill>
                  <a:schemeClr val="bg1"/>
                </a:solidFill>
                <a:effectLst/>
                <a:uLnTx/>
                <a:uFillTx/>
                <a:latin typeface="+mj-lt"/>
                <a:ea typeface="+mn-ea"/>
                <a:cs typeface="+mn-cs"/>
              </a:rPr>
              <a:t>Chef de Projet</a:t>
            </a:r>
          </a:p>
        </p:txBody>
      </p:sp>
      <p:sp>
        <p:nvSpPr>
          <p:cNvPr id="37" name="Rectangle 36"/>
          <p:cNvSpPr/>
          <p:nvPr/>
        </p:nvSpPr>
        <p:spPr>
          <a:xfrm>
            <a:off x="5724986" y="1691904"/>
            <a:ext cx="2654453" cy="338554"/>
          </a:xfrm>
          <a:prstGeom prst="rect">
            <a:avLst/>
          </a:prstGeom>
        </p:spPr>
        <p:txBody>
          <a:bodyPr wrap="square">
            <a:spAutoFit/>
          </a:bodyPr>
          <a:lstStyle/>
          <a:p>
            <a:pPr marL="87313" lvl="2" indent="-87313" defTabSz="914855">
              <a:buClr>
                <a:schemeClr val="tx2"/>
              </a:buClr>
              <a:buFont typeface="Arial" panose="020B0604020202020204" pitchFamily="34" charset="0"/>
              <a:buChar char="•"/>
              <a:defRPr/>
            </a:pPr>
            <a:r>
              <a:rPr lang="fr-FR" sz="800" dirty="0" smtClean="0">
                <a:latin typeface="+mj-lt"/>
              </a:rPr>
              <a:t>Point de Contact de Devoteam durant le projet </a:t>
            </a:r>
          </a:p>
        </p:txBody>
      </p:sp>
      <p:pic>
        <p:nvPicPr>
          <p:cNvPr id="40" name="Shape 266"/>
          <p:cNvPicPr preferRelativeResize="0"/>
          <p:nvPr/>
        </p:nvPicPr>
        <p:blipFill>
          <a:blip r:embed="rId2" cstate="print">
            <a:clrChange>
              <a:clrFrom>
                <a:srgbClr val="FFFFFF"/>
              </a:clrFrom>
              <a:clrTo>
                <a:srgbClr val="FFFFFF">
                  <a:alpha val="0"/>
                </a:srgbClr>
              </a:clrTo>
            </a:clrChange>
            <a:alphaModFix/>
          </a:blip>
          <a:stretch>
            <a:fillRect/>
          </a:stretch>
        </p:blipFill>
        <p:spPr>
          <a:xfrm>
            <a:off x="1813420" y="782947"/>
            <a:ext cx="1507924" cy="564667"/>
          </a:xfrm>
          <a:prstGeom prst="rect">
            <a:avLst/>
          </a:prstGeom>
          <a:solidFill>
            <a:schemeClr val="bg1"/>
          </a:solidFill>
          <a:ln>
            <a:noFill/>
          </a:ln>
        </p:spPr>
      </p:pic>
      <p:pic>
        <p:nvPicPr>
          <p:cNvPr id="41" name="Imag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002" y="823147"/>
            <a:ext cx="1694532" cy="596475"/>
          </a:xfrm>
          <a:prstGeom prst="rect">
            <a:avLst/>
          </a:prstGeom>
        </p:spPr>
      </p:pic>
    </p:spTree>
    <p:extLst>
      <p:ext uri="{BB962C8B-B14F-4D97-AF65-F5344CB8AC3E}">
        <p14:creationId xmlns:p14="http://schemas.microsoft.com/office/powerpoint/2010/main" val="2433219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Organisation, Planning, Plan de charge et Dispositif</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28</a:t>
            </a:fld>
            <a:endParaRPr lang="en-GB" noProof="0" dirty="0"/>
          </a:p>
        </p:txBody>
      </p:sp>
      <p:sp>
        <p:nvSpPr>
          <p:cNvPr id="4" name="Espace réservé du texte 3"/>
          <p:cNvSpPr>
            <a:spLocks noGrp="1"/>
          </p:cNvSpPr>
          <p:nvPr>
            <p:ph type="body" sz="quarter" idx="13"/>
          </p:nvPr>
        </p:nvSpPr>
        <p:spPr/>
        <p:txBody>
          <a:bodyPr/>
          <a:lstStyle/>
          <a:p>
            <a:r>
              <a:rPr lang="fr-FR" dirty="0" smtClean="0"/>
              <a:t>Planning</a:t>
            </a:r>
            <a:endParaRPr lang="fr-FR" dirty="0"/>
          </a:p>
        </p:txBody>
      </p:sp>
      <p:graphicFrame>
        <p:nvGraphicFramePr>
          <p:cNvPr id="6" name="Group 97"/>
          <p:cNvGraphicFramePr>
            <a:graphicFrameLocks/>
          </p:cNvGraphicFramePr>
          <p:nvPr>
            <p:extLst>
              <p:ext uri="{D42A27DB-BD31-4B8C-83A1-F6EECF244321}">
                <p14:modId xmlns:p14="http://schemas.microsoft.com/office/powerpoint/2010/main" val="2428011127"/>
              </p:ext>
            </p:extLst>
          </p:nvPr>
        </p:nvGraphicFramePr>
        <p:xfrm>
          <a:off x="89758" y="1203597"/>
          <a:ext cx="8964484" cy="2478896"/>
        </p:xfrm>
        <a:graphic>
          <a:graphicData uri="http://schemas.openxmlformats.org/drawingml/2006/table">
            <a:tbl>
              <a:tblPr/>
              <a:tblGrid>
                <a:gridCol w="1048499"/>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gridCol w="226171"/>
              </a:tblGrid>
              <a:tr h="153375">
                <a:tc rowSpan="2">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120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S1</a:t>
                      </a:r>
                    </a:p>
                  </a:txBody>
                  <a:tcPr marL="36001" marR="36001"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S2</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S3</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S4</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S5</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S6</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gridSpan="5">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S7</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hMerge="1">
                  <a:txBody>
                    <a:body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65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r>
              <a:tr h="158123">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endParaRPr kumimoji="0" lang="fr-FR" sz="1200" b="0" i="0" u="none" strike="noStrike" kern="1200" cap="none" spc="0" normalizeH="0" baseline="0" noProof="0" dirty="0" smtClean="0">
                        <a:ln>
                          <a:noFill/>
                        </a:ln>
                        <a:solidFill>
                          <a:schemeClr val="tx1"/>
                        </a:solidFill>
                        <a:effectLst/>
                        <a:uLnTx/>
                        <a:uFillTx/>
                        <a:latin typeface="+mn-lt"/>
                        <a:ea typeface="+mn-ea"/>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Lu</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Ma</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Me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Je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40000"/>
                        </a:spcBef>
                        <a:spcAft>
                          <a:spcPct val="0"/>
                        </a:spcAft>
                        <a:buClr>
                          <a:srgbClr val="99CCFF"/>
                        </a:buClr>
                        <a:buSzTx/>
                        <a:buFont typeface="Wingdings" pitchFamily="2" charset="2"/>
                        <a:buNone/>
                        <a:tabLst/>
                        <a:defRPr/>
                      </a:pPr>
                      <a:r>
                        <a:rPr kumimoji="0" lang="fr-FR" sz="650" b="0" i="0" u="none" strike="noStrike" kern="1200" cap="none" spc="0" normalizeH="0" baseline="0" noProof="0" dirty="0" smtClean="0">
                          <a:ln>
                            <a:noFill/>
                          </a:ln>
                          <a:solidFill>
                            <a:schemeClr val="tx1"/>
                          </a:solidFill>
                          <a:effectLst/>
                          <a:uLnTx/>
                          <a:uFillTx/>
                          <a:latin typeface="+mn-lt"/>
                          <a:ea typeface="+mn-ea"/>
                          <a:cs typeface="Arial" charset="0"/>
                        </a:rPr>
                        <a:t>Ve</a:t>
                      </a: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rgbClr val="AACAE6"/>
                    </a:solidFill>
                  </a:tcPr>
                </a:tc>
              </a:tr>
              <a:tr h="5341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dirty="0" smtClean="0">
                          <a:ln>
                            <a:noFill/>
                          </a:ln>
                          <a:solidFill>
                            <a:schemeClr val="tx1"/>
                          </a:solidFill>
                          <a:effectLst/>
                          <a:uLnTx/>
                          <a:uFillTx/>
                          <a:latin typeface="+mj-lt"/>
                          <a:ea typeface="+mn-ea"/>
                          <a:cs typeface="+mn-cs"/>
                        </a:rPr>
                        <a:t>Cadrage 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dirty="0" smtClean="0">
                          <a:ln>
                            <a:noFill/>
                          </a:ln>
                          <a:solidFill>
                            <a:schemeClr val="tx1"/>
                          </a:solidFill>
                          <a:effectLst/>
                          <a:uLnTx/>
                          <a:uFillTx/>
                          <a:latin typeface="+mj-lt"/>
                          <a:ea typeface="+mn-ea"/>
                          <a:cs typeface="+mn-cs"/>
                        </a:rPr>
                        <a:t>préparation</a:t>
                      </a:r>
                    </a:p>
                  </a:txBody>
                  <a:tcPr marL="72000"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r>
              <a:tr h="5341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Analyse</a:t>
                      </a:r>
                    </a:p>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de l’existant</a:t>
                      </a:r>
                    </a:p>
                  </a:txBody>
                  <a:tcPr marL="72000"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r>
              <a:tr h="5341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Etude</a:t>
                      </a:r>
                    </a:p>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d’opportunité et</a:t>
                      </a:r>
                    </a:p>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recommandation </a:t>
                      </a:r>
                    </a:p>
                  </a:txBody>
                  <a:tcPr marL="72000"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r>
              <a:tr h="53419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Finalisation et plan</a:t>
                      </a:r>
                    </a:p>
                    <a:p>
                      <a:pPr marL="0" marR="0" lvl="0" indent="0" algn="l" defTabSz="91440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smtClean="0">
                          <a:ln>
                            <a:noFill/>
                          </a:ln>
                          <a:solidFill>
                            <a:schemeClr val="tx1"/>
                          </a:solidFill>
                          <a:effectLst/>
                          <a:uLnTx/>
                          <a:uFillTx/>
                          <a:latin typeface="+mj-lt"/>
                        </a:rPr>
                        <a:t>d’action</a:t>
                      </a:r>
                    </a:p>
                  </a:txBody>
                  <a:tcPr marL="72000"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40000"/>
                        </a:spcBef>
                        <a:spcAft>
                          <a:spcPct val="0"/>
                        </a:spcAft>
                        <a:buClr>
                          <a:schemeClr val="hlink"/>
                        </a:buClr>
                        <a:buSzTx/>
                        <a:buFont typeface="Wingdings" pitchFamily="2" charset="2"/>
                        <a:buNone/>
                        <a:tabLst/>
                      </a:pPr>
                      <a:endParaRPr kumimoji="0" lang="fr-FR" sz="900" b="0" i="1" u="none" strike="noStrike" cap="none" normalizeH="0" baseline="0" dirty="0" smtClean="0">
                        <a:ln>
                          <a:noFill/>
                        </a:ln>
                        <a:solidFill>
                          <a:schemeClr val="accent2">
                            <a:lumMod val="75000"/>
                          </a:schemeClr>
                        </a:solidFill>
                        <a:effectLst/>
                        <a:latin typeface="+mn-lt"/>
                        <a:cs typeface="Arial" charset="0"/>
                      </a:endParaRPr>
                    </a:p>
                  </a:txBody>
                  <a:tcPr marL="36001" marR="36001" marT="36000" marB="36000" anchor="ctr"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ysClr val="window" lastClr="FFFFFF"/>
                    </a:solidFill>
                  </a:tcPr>
                </a:tc>
              </a:tr>
            </a:tbl>
          </a:graphicData>
        </a:graphic>
      </p:graphicFrame>
      <p:sp>
        <p:nvSpPr>
          <p:cNvPr id="41" name="Rectangle 75"/>
          <p:cNvSpPr>
            <a:spLocks noChangeArrowheads="1"/>
          </p:cNvSpPr>
          <p:nvPr>
            <p:custDataLst>
              <p:tags r:id="rId1"/>
            </p:custDataLst>
          </p:nvPr>
        </p:nvSpPr>
        <p:spPr bwMode="auto">
          <a:xfrm>
            <a:off x="2267744" y="2165567"/>
            <a:ext cx="3384000" cy="222295"/>
          </a:xfrm>
          <a:prstGeom prst="rect">
            <a:avLst/>
          </a:prstGeom>
          <a:solidFill>
            <a:srgbClr val="002368"/>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88325" tIns="45930" rIns="88325" bIns="45930" anchor="ctr"/>
          <a:lstStyle/>
          <a:p>
            <a:pPr marL="165146" indent="-165146" algn="ctr" defTabSz="635656" eaLnBrk="0" hangingPunct="0">
              <a:defRPr/>
            </a:pPr>
            <a:endParaRPr lang="fr-FR" sz="1100" b="1" kern="0" dirty="0">
              <a:solidFill>
                <a:prstClr val="white"/>
              </a:solidFill>
              <a:latin typeface="Arial"/>
            </a:endParaRPr>
          </a:p>
        </p:txBody>
      </p:sp>
      <p:sp>
        <p:nvSpPr>
          <p:cNvPr id="42" name="Rectangle 41"/>
          <p:cNvSpPr/>
          <p:nvPr/>
        </p:nvSpPr>
        <p:spPr>
          <a:xfrm>
            <a:off x="3662266" y="2387862"/>
            <a:ext cx="594956" cy="230790"/>
          </a:xfrm>
          <a:prstGeom prst="rect">
            <a:avLst/>
          </a:prstGeom>
        </p:spPr>
        <p:txBody>
          <a:bodyPr wrap="none" lIns="91401" tIns="45699" rIns="91401" bIns="45699">
            <a:spAutoFit/>
          </a:bodyPr>
          <a:lstStyle/>
          <a:p>
            <a:pPr defTabSz="914012">
              <a:defRPr/>
            </a:pPr>
            <a:r>
              <a:rPr lang="fr-FR" sz="900" kern="0" dirty="0" smtClean="0">
                <a:solidFill>
                  <a:prstClr val="white">
                    <a:lumMod val="50000"/>
                  </a:prstClr>
                </a:solidFill>
                <a:latin typeface="Arial"/>
              </a:rPr>
              <a:t>15 jours</a:t>
            </a:r>
          </a:p>
        </p:txBody>
      </p:sp>
      <p:sp>
        <p:nvSpPr>
          <p:cNvPr id="43" name="Rectangle 75"/>
          <p:cNvSpPr>
            <a:spLocks noChangeArrowheads="1"/>
          </p:cNvSpPr>
          <p:nvPr>
            <p:custDataLst>
              <p:tags r:id="rId2"/>
            </p:custDataLst>
          </p:nvPr>
        </p:nvSpPr>
        <p:spPr bwMode="auto">
          <a:xfrm>
            <a:off x="1128552" y="1641586"/>
            <a:ext cx="684000" cy="222295"/>
          </a:xfrm>
          <a:prstGeom prst="rect">
            <a:avLst/>
          </a:prstGeom>
          <a:solidFill>
            <a:srgbClr val="002368"/>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88325" tIns="45930" rIns="88325" bIns="45930" anchor="ctr"/>
          <a:lstStyle/>
          <a:p>
            <a:pPr marL="165146" indent="-165146" algn="ctr" defTabSz="635656" eaLnBrk="0" hangingPunct="0">
              <a:defRPr/>
            </a:pPr>
            <a:endParaRPr lang="fr-FR" sz="1100" b="1" kern="0" dirty="0">
              <a:solidFill>
                <a:prstClr val="white"/>
              </a:solidFill>
              <a:latin typeface="Arial"/>
            </a:endParaRPr>
          </a:p>
        </p:txBody>
      </p:sp>
      <p:sp>
        <p:nvSpPr>
          <p:cNvPr id="45" name="Rectangle 75"/>
          <p:cNvSpPr>
            <a:spLocks noChangeArrowheads="1"/>
          </p:cNvSpPr>
          <p:nvPr>
            <p:custDataLst>
              <p:tags r:id="rId3"/>
            </p:custDataLst>
          </p:nvPr>
        </p:nvSpPr>
        <p:spPr bwMode="auto">
          <a:xfrm>
            <a:off x="5652120" y="2677074"/>
            <a:ext cx="2268000" cy="222295"/>
          </a:xfrm>
          <a:prstGeom prst="rect">
            <a:avLst/>
          </a:prstGeom>
          <a:solidFill>
            <a:srgbClr val="002368"/>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88325" tIns="45930" rIns="88325" bIns="45930" anchor="ctr"/>
          <a:lstStyle/>
          <a:p>
            <a:pPr marL="165146" indent="-165146" algn="ctr" defTabSz="635656" eaLnBrk="0" hangingPunct="0">
              <a:defRPr/>
            </a:pPr>
            <a:endParaRPr lang="fr-FR" sz="1100" b="1" kern="0" dirty="0">
              <a:solidFill>
                <a:prstClr val="white"/>
              </a:solidFill>
              <a:latin typeface="Arial"/>
            </a:endParaRPr>
          </a:p>
        </p:txBody>
      </p:sp>
      <p:sp>
        <p:nvSpPr>
          <p:cNvPr id="46" name="Rectangle 45"/>
          <p:cNvSpPr/>
          <p:nvPr/>
        </p:nvSpPr>
        <p:spPr>
          <a:xfrm>
            <a:off x="6472612" y="2899369"/>
            <a:ext cx="627016" cy="230790"/>
          </a:xfrm>
          <a:prstGeom prst="rect">
            <a:avLst/>
          </a:prstGeom>
        </p:spPr>
        <p:txBody>
          <a:bodyPr wrap="none" lIns="91401" tIns="45699" rIns="91401" bIns="45699">
            <a:spAutoFit/>
          </a:bodyPr>
          <a:lstStyle/>
          <a:p>
            <a:pPr defTabSz="914012">
              <a:defRPr/>
            </a:pPr>
            <a:r>
              <a:rPr lang="fr-FR" sz="900" kern="0" dirty="0" smtClean="0">
                <a:solidFill>
                  <a:prstClr val="white">
                    <a:lumMod val="50000"/>
                  </a:prstClr>
                </a:solidFill>
                <a:latin typeface="Arial"/>
              </a:rPr>
              <a:t>10  jours</a:t>
            </a:r>
          </a:p>
        </p:txBody>
      </p:sp>
      <p:pic>
        <p:nvPicPr>
          <p:cNvPr id="47" name="Picture 42"/>
          <p:cNvPicPr preferRelativeResize="0">
            <a:picLocks noChangeAspect="1" noChangeArrowheads="1"/>
          </p:cNvPicPr>
          <p:nvPr>
            <p:custDataLst>
              <p:tags r:id="rId4"/>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7995159" y="2674211"/>
            <a:ext cx="268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Losange 138"/>
          <p:cNvSpPr/>
          <p:nvPr>
            <p:custDataLst>
              <p:tags r:id="rId5"/>
            </p:custDataLst>
          </p:nvPr>
        </p:nvSpPr>
        <p:spPr bwMode="auto">
          <a:xfrm>
            <a:off x="5561074" y="2178244"/>
            <a:ext cx="182799" cy="196940"/>
          </a:xfrm>
          <a:prstGeom prst="diamond">
            <a:avLst/>
          </a:prstGeom>
          <a:solidFill>
            <a:srgbClr val="EAAB00"/>
          </a:solidFill>
          <a:ln w="19050" cap="flat" cmpd="sng" algn="ctr">
            <a:solidFill>
              <a:srgbClr val="EAAB00"/>
            </a:solidFill>
            <a:prstDash val="solid"/>
          </a:ln>
          <a:effectLst/>
        </p:spPr>
        <p:txBody>
          <a:bodyPr tIns="34286" bIns="34286" rtlCol="0" anchor="ctr" anchorCtr="0">
            <a:noAutofit/>
          </a:bodyPr>
          <a:lstStyle/>
          <a:p>
            <a:pPr algn="ctr" defTabSz="870875">
              <a:defRPr/>
            </a:pPr>
            <a:endParaRPr lang="fr-FR" sz="857" kern="0">
              <a:solidFill>
                <a:srgbClr val="002395">
                  <a:lumMod val="75000"/>
                </a:srgbClr>
              </a:solidFill>
              <a:latin typeface="Arial"/>
            </a:endParaRPr>
          </a:p>
        </p:txBody>
      </p:sp>
      <p:sp>
        <p:nvSpPr>
          <p:cNvPr id="49" name="Losange 138"/>
          <p:cNvSpPr/>
          <p:nvPr>
            <p:custDataLst>
              <p:tags r:id="rId6"/>
            </p:custDataLst>
          </p:nvPr>
        </p:nvSpPr>
        <p:spPr bwMode="auto">
          <a:xfrm>
            <a:off x="7812360" y="2674211"/>
            <a:ext cx="182799" cy="196940"/>
          </a:xfrm>
          <a:prstGeom prst="diamond">
            <a:avLst/>
          </a:prstGeom>
          <a:solidFill>
            <a:srgbClr val="EAAB00"/>
          </a:solidFill>
          <a:ln w="19050" cap="flat" cmpd="sng" algn="ctr">
            <a:solidFill>
              <a:srgbClr val="EAAB00"/>
            </a:solidFill>
            <a:prstDash val="solid"/>
          </a:ln>
          <a:effectLst/>
        </p:spPr>
        <p:txBody>
          <a:bodyPr tIns="34286" bIns="34286" rtlCol="0" anchor="ctr" anchorCtr="0">
            <a:noAutofit/>
          </a:bodyPr>
          <a:lstStyle/>
          <a:p>
            <a:pPr algn="ctr" defTabSz="870875">
              <a:defRPr/>
            </a:pPr>
            <a:endParaRPr lang="fr-FR" sz="857" kern="0">
              <a:solidFill>
                <a:srgbClr val="002395">
                  <a:lumMod val="75000"/>
                </a:srgbClr>
              </a:solidFill>
              <a:latin typeface="Arial"/>
            </a:endParaRPr>
          </a:p>
        </p:txBody>
      </p:sp>
      <p:sp>
        <p:nvSpPr>
          <p:cNvPr id="50" name="Rectangle 75"/>
          <p:cNvSpPr>
            <a:spLocks noChangeArrowheads="1"/>
          </p:cNvSpPr>
          <p:nvPr>
            <p:custDataLst>
              <p:tags r:id="rId7"/>
            </p:custDataLst>
          </p:nvPr>
        </p:nvSpPr>
        <p:spPr bwMode="auto">
          <a:xfrm>
            <a:off x="7921446" y="3265026"/>
            <a:ext cx="468000" cy="222295"/>
          </a:xfrm>
          <a:prstGeom prst="rect">
            <a:avLst/>
          </a:prstGeom>
          <a:solidFill>
            <a:srgbClr val="002368"/>
          </a:solidFill>
          <a:ln w="12700">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88325" tIns="45930" rIns="88325" bIns="45930" anchor="ctr"/>
          <a:lstStyle/>
          <a:p>
            <a:pPr marL="165146" indent="-165146" algn="ctr" defTabSz="635656" eaLnBrk="0" hangingPunct="0">
              <a:defRPr/>
            </a:pPr>
            <a:endParaRPr lang="fr-FR" sz="1100" b="1" kern="0" dirty="0">
              <a:solidFill>
                <a:prstClr val="white"/>
              </a:solidFill>
              <a:latin typeface="Arial"/>
            </a:endParaRPr>
          </a:p>
        </p:txBody>
      </p:sp>
      <p:sp>
        <p:nvSpPr>
          <p:cNvPr id="51" name="Losange 138"/>
          <p:cNvSpPr/>
          <p:nvPr>
            <p:custDataLst>
              <p:tags r:id="rId8"/>
            </p:custDataLst>
          </p:nvPr>
        </p:nvSpPr>
        <p:spPr bwMode="auto">
          <a:xfrm>
            <a:off x="8277633" y="3261537"/>
            <a:ext cx="182799" cy="196940"/>
          </a:xfrm>
          <a:prstGeom prst="diamond">
            <a:avLst/>
          </a:prstGeom>
          <a:solidFill>
            <a:srgbClr val="EAAB00"/>
          </a:solidFill>
          <a:ln w="19050" cap="flat" cmpd="sng" algn="ctr">
            <a:solidFill>
              <a:srgbClr val="EAAB00"/>
            </a:solidFill>
            <a:prstDash val="solid"/>
          </a:ln>
          <a:effectLst/>
        </p:spPr>
        <p:txBody>
          <a:bodyPr tIns="34286" bIns="34286" rtlCol="0" anchor="ctr" anchorCtr="0">
            <a:noAutofit/>
          </a:bodyPr>
          <a:lstStyle/>
          <a:p>
            <a:pPr algn="ctr" defTabSz="870875">
              <a:defRPr/>
            </a:pPr>
            <a:endParaRPr lang="fr-FR" sz="857" kern="0">
              <a:solidFill>
                <a:srgbClr val="002395">
                  <a:lumMod val="75000"/>
                </a:srgbClr>
              </a:solidFill>
              <a:latin typeface="Arial"/>
            </a:endParaRPr>
          </a:p>
        </p:txBody>
      </p:sp>
      <p:pic>
        <p:nvPicPr>
          <p:cNvPr id="52" name="Picture 42"/>
          <p:cNvPicPr preferRelativeResize="0">
            <a:picLocks noChangeAspect="1" noChangeArrowheads="1"/>
          </p:cNvPicPr>
          <p:nvPr>
            <p:custDataLst>
              <p:tags r:id="rId9"/>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8460432" y="3267667"/>
            <a:ext cx="268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42"/>
          <p:cNvPicPr preferRelativeResize="0">
            <a:picLocks noChangeAspect="1" noChangeArrowheads="1"/>
          </p:cNvPicPr>
          <p:nvPr>
            <p:custDataLst>
              <p:tags r:id="rId10"/>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5743873" y="2165567"/>
            <a:ext cx="268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2"/>
          <p:cNvPicPr preferRelativeResize="0">
            <a:picLocks noChangeAspect="1" noChangeArrowheads="1"/>
          </p:cNvPicPr>
          <p:nvPr>
            <p:custDataLst>
              <p:tags r:id="rId11"/>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1721949" y="1626477"/>
            <a:ext cx="268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Rectangle 54"/>
          <p:cNvSpPr/>
          <p:nvPr/>
        </p:nvSpPr>
        <p:spPr>
          <a:xfrm>
            <a:off x="1191223" y="1838526"/>
            <a:ext cx="530836" cy="230790"/>
          </a:xfrm>
          <a:prstGeom prst="rect">
            <a:avLst/>
          </a:prstGeom>
        </p:spPr>
        <p:txBody>
          <a:bodyPr wrap="none" lIns="91401" tIns="45699" rIns="91401" bIns="45699">
            <a:spAutoFit/>
          </a:bodyPr>
          <a:lstStyle/>
          <a:p>
            <a:pPr defTabSz="914012">
              <a:defRPr/>
            </a:pPr>
            <a:r>
              <a:rPr lang="fr-FR" sz="900" kern="0" dirty="0" smtClean="0">
                <a:solidFill>
                  <a:prstClr val="white">
                    <a:lumMod val="50000"/>
                  </a:prstClr>
                </a:solidFill>
                <a:latin typeface="Arial"/>
              </a:rPr>
              <a:t>3 jours</a:t>
            </a:r>
          </a:p>
        </p:txBody>
      </p:sp>
      <p:sp>
        <p:nvSpPr>
          <p:cNvPr id="56" name="Losange 138"/>
          <p:cNvSpPr/>
          <p:nvPr>
            <p:custDataLst>
              <p:tags r:id="rId12"/>
            </p:custDataLst>
          </p:nvPr>
        </p:nvSpPr>
        <p:spPr bwMode="auto">
          <a:xfrm>
            <a:off x="1041472" y="1627700"/>
            <a:ext cx="182799" cy="196940"/>
          </a:xfrm>
          <a:prstGeom prst="diamond">
            <a:avLst/>
          </a:prstGeom>
          <a:solidFill>
            <a:srgbClr val="EAAB00"/>
          </a:solidFill>
          <a:ln w="19050" cap="flat" cmpd="sng" algn="ctr">
            <a:solidFill>
              <a:srgbClr val="EAAB00"/>
            </a:solidFill>
            <a:prstDash val="solid"/>
          </a:ln>
          <a:effectLst/>
        </p:spPr>
        <p:txBody>
          <a:bodyPr tIns="34286" bIns="34286" rtlCol="0" anchor="ctr" anchorCtr="0">
            <a:noAutofit/>
          </a:bodyPr>
          <a:lstStyle/>
          <a:p>
            <a:pPr algn="ctr" defTabSz="870875">
              <a:defRPr/>
            </a:pPr>
            <a:endParaRPr lang="fr-FR" sz="857" kern="0">
              <a:solidFill>
                <a:srgbClr val="002395">
                  <a:lumMod val="75000"/>
                </a:srgbClr>
              </a:solidFill>
              <a:latin typeface="Arial"/>
            </a:endParaRPr>
          </a:p>
        </p:txBody>
      </p:sp>
      <p:sp>
        <p:nvSpPr>
          <p:cNvPr id="57" name="Rectangle 56"/>
          <p:cNvSpPr/>
          <p:nvPr/>
        </p:nvSpPr>
        <p:spPr>
          <a:xfrm>
            <a:off x="7873998" y="3456150"/>
            <a:ext cx="562896" cy="230790"/>
          </a:xfrm>
          <a:prstGeom prst="rect">
            <a:avLst/>
          </a:prstGeom>
        </p:spPr>
        <p:txBody>
          <a:bodyPr wrap="none" lIns="91401" tIns="45699" rIns="91401" bIns="45699">
            <a:spAutoFit/>
          </a:bodyPr>
          <a:lstStyle/>
          <a:p>
            <a:pPr defTabSz="914012">
              <a:defRPr/>
            </a:pPr>
            <a:r>
              <a:rPr lang="fr-FR" sz="900" kern="0" dirty="0" smtClean="0">
                <a:solidFill>
                  <a:prstClr val="white">
                    <a:lumMod val="50000"/>
                  </a:prstClr>
                </a:solidFill>
                <a:latin typeface="Arial"/>
              </a:rPr>
              <a:t>2  jours</a:t>
            </a:r>
          </a:p>
        </p:txBody>
      </p:sp>
      <p:sp>
        <p:nvSpPr>
          <p:cNvPr id="58" name="Rectangle 57"/>
          <p:cNvSpPr/>
          <p:nvPr/>
        </p:nvSpPr>
        <p:spPr>
          <a:xfrm>
            <a:off x="0" y="1485490"/>
            <a:ext cx="432000" cy="150156"/>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ctr"/>
          <a:lstStyle/>
          <a:p>
            <a:pPr algn="ctr"/>
            <a:r>
              <a:rPr lang="fr-FR" sz="700" i="1" kern="0" dirty="0" smtClean="0">
                <a:solidFill>
                  <a:srgbClr val="FFFFFF"/>
                </a:solidFill>
              </a:rPr>
              <a:t>Phase 1</a:t>
            </a:r>
            <a:endParaRPr lang="fr-FR" sz="700" i="1" kern="0" dirty="0">
              <a:solidFill>
                <a:srgbClr val="FFFFFF"/>
              </a:solidFill>
            </a:endParaRPr>
          </a:p>
        </p:txBody>
      </p:sp>
      <p:sp>
        <p:nvSpPr>
          <p:cNvPr id="59" name="Rectangle 58"/>
          <p:cNvSpPr/>
          <p:nvPr/>
        </p:nvSpPr>
        <p:spPr>
          <a:xfrm>
            <a:off x="0" y="2015411"/>
            <a:ext cx="432000" cy="150156"/>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ctr"/>
          <a:lstStyle/>
          <a:p>
            <a:pPr algn="ctr"/>
            <a:r>
              <a:rPr lang="fr-FR" sz="700" i="1" kern="0" dirty="0" smtClean="0">
                <a:solidFill>
                  <a:srgbClr val="FFFFFF"/>
                </a:solidFill>
              </a:rPr>
              <a:t>Phase 2</a:t>
            </a:r>
            <a:endParaRPr lang="fr-FR" sz="700" i="1" kern="0" dirty="0">
              <a:solidFill>
                <a:srgbClr val="FFFFFF"/>
              </a:solidFill>
            </a:endParaRPr>
          </a:p>
        </p:txBody>
      </p:sp>
      <p:sp>
        <p:nvSpPr>
          <p:cNvPr id="60" name="Rectangle 59"/>
          <p:cNvSpPr/>
          <p:nvPr/>
        </p:nvSpPr>
        <p:spPr>
          <a:xfrm>
            <a:off x="1592" y="2530909"/>
            <a:ext cx="432000" cy="150156"/>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ctr"/>
          <a:lstStyle/>
          <a:p>
            <a:pPr algn="ctr"/>
            <a:r>
              <a:rPr lang="fr-FR" sz="700" i="1" kern="0" dirty="0" smtClean="0">
                <a:solidFill>
                  <a:srgbClr val="FFFFFF"/>
                </a:solidFill>
              </a:rPr>
              <a:t>Phase 3</a:t>
            </a:r>
            <a:endParaRPr lang="fr-FR" sz="700" i="1" kern="0" dirty="0">
              <a:solidFill>
                <a:srgbClr val="FFFFFF"/>
              </a:solidFill>
            </a:endParaRPr>
          </a:p>
        </p:txBody>
      </p:sp>
      <p:sp>
        <p:nvSpPr>
          <p:cNvPr id="61" name="Rectangle 60"/>
          <p:cNvSpPr/>
          <p:nvPr/>
        </p:nvSpPr>
        <p:spPr>
          <a:xfrm>
            <a:off x="0" y="3086827"/>
            <a:ext cx="432000" cy="150156"/>
          </a:xfrm>
          <a:prstGeom prst="rect">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72000" rtlCol="0" anchor="ctr"/>
          <a:lstStyle/>
          <a:p>
            <a:pPr algn="ctr"/>
            <a:r>
              <a:rPr lang="fr-FR" sz="700" i="1" kern="0" dirty="0" smtClean="0">
                <a:solidFill>
                  <a:srgbClr val="FFFFFF"/>
                </a:solidFill>
              </a:rPr>
              <a:t>Phase 4</a:t>
            </a:r>
            <a:endParaRPr lang="fr-FR" sz="700" i="1" kern="0" dirty="0">
              <a:solidFill>
                <a:srgbClr val="FFFFFF"/>
              </a:solidFill>
            </a:endParaRPr>
          </a:p>
        </p:txBody>
      </p:sp>
      <p:sp>
        <p:nvSpPr>
          <p:cNvPr id="66" name="Losange 136"/>
          <p:cNvSpPr/>
          <p:nvPr>
            <p:custDataLst>
              <p:tags r:id="rId13"/>
            </p:custDataLst>
          </p:nvPr>
        </p:nvSpPr>
        <p:spPr bwMode="auto">
          <a:xfrm>
            <a:off x="951897" y="4396523"/>
            <a:ext cx="182799" cy="198000"/>
          </a:xfrm>
          <a:prstGeom prst="diamond">
            <a:avLst/>
          </a:prstGeom>
          <a:solidFill>
            <a:schemeClr val="accent2"/>
          </a:solidFill>
          <a:ln w="19050" cap="flat" cmpd="sng" algn="ctr">
            <a:solidFill>
              <a:schemeClr val="accent2"/>
            </a:solidFill>
            <a:prstDash val="solid"/>
          </a:ln>
          <a:effectLst/>
        </p:spPr>
        <p:txBody>
          <a:bodyPr tIns="34286" bIns="34286" rtlCol="0" anchor="ctr" anchorCtr="0">
            <a:noAutofit/>
          </a:bodyPr>
          <a:lstStyle/>
          <a:p>
            <a:pPr algn="ctr" defTabSz="870875">
              <a:defRPr/>
            </a:pPr>
            <a:endParaRPr lang="fr-FR" sz="857" kern="0">
              <a:solidFill>
                <a:srgbClr val="002395">
                  <a:lumMod val="75000"/>
                </a:srgbClr>
              </a:solidFill>
              <a:latin typeface="Arial"/>
            </a:endParaRPr>
          </a:p>
        </p:txBody>
      </p:sp>
      <p:sp>
        <p:nvSpPr>
          <p:cNvPr id="67" name="ZoneTexte 137"/>
          <p:cNvSpPr txBox="1"/>
          <p:nvPr/>
        </p:nvSpPr>
        <p:spPr>
          <a:xfrm>
            <a:off x="1128551" y="4372038"/>
            <a:ext cx="1885714" cy="224229"/>
          </a:xfrm>
          <a:prstGeom prst="rect">
            <a:avLst/>
          </a:prstGeom>
          <a:noFill/>
        </p:spPr>
        <p:txBody>
          <a:bodyPr wrap="square" rtlCol="0">
            <a:spAutoFit/>
          </a:bodyPr>
          <a:lstStyle/>
          <a:p>
            <a:pPr defTabSz="870875"/>
            <a:r>
              <a:rPr lang="en-US" sz="857" b="1" i="1" dirty="0" err="1" smtClean="0">
                <a:solidFill>
                  <a:srgbClr val="002395">
                    <a:lumMod val="75000"/>
                  </a:srgbClr>
                </a:solidFill>
                <a:latin typeface="Arial"/>
                <a:cs typeface="Arial" pitchFamily="34" charset="0"/>
              </a:rPr>
              <a:t>Comité</a:t>
            </a:r>
            <a:r>
              <a:rPr lang="en-US" sz="857" b="1" i="1" dirty="0" smtClean="0">
                <a:solidFill>
                  <a:srgbClr val="002395">
                    <a:lumMod val="75000"/>
                  </a:srgbClr>
                </a:solidFill>
                <a:latin typeface="Arial"/>
                <a:cs typeface="Arial" pitchFamily="34" charset="0"/>
              </a:rPr>
              <a:t> de </a:t>
            </a:r>
            <a:r>
              <a:rPr lang="en-US" sz="857" b="1" i="1" dirty="0" err="1" smtClean="0">
                <a:solidFill>
                  <a:srgbClr val="002395">
                    <a:lumMod val="75000"/>
                  </a:srgbClr>
                </a:solidFill>
                <a:latin typeface="Arial"/>
                <a:cs typeface="Arial" pitchFamily="34" charset="0"/>
              </a:rPr>
              <a:t>projet</a:t>
            </a:r>
            <a:endParaRPr lang="en-US" sz="857" b="1" i="1" dirty="0">
              <a:solidFill>
                <a:srgbClr val="002395">
                  <a:lumMod val="75000"/>
                </a:srgbClr>
              </a:solidFill>
              <a:latin typeface="Arial"/>
              <a:cs typeface="Arial" pitchFamily="34" charset="0"/>
            </a:endParaRPr>
          </a:p>
        </p:txBody>
      </p:sp>
      <p:sp>
        <p:nvSpPr>
          <p:cNvPr id="68" name="Losange 138"/>
          <p:cNvSpPr/>
          <p:nvPr>
            <p:custDataLst>
              <p:tags r:id="rId14"/>
            </p:custDataLst>
          </p:nvPr>
        </p:nvSpPr>
        <p:spPr bwMode="auto">
          <a:xfrm>
            <a:off x="951897" y="4162737"/>
            <a:ext cx="182799" cy="196940"/>
          </a:xfrm>
          <a:prstGeom prst="diamond">
            <a:avLst/>
          </a:prstGeom>
          <a:solidFill>
            <a:srgbClr val="EAAB00"/>
          </a:solidFill>
          <a:ln w="19050" cap="flat" cmpd="sng" algn="ctr">
            <a:solidFill>
              <a:srgbClr val="EAAB00"/>
            </a:solidFill>
            <a:prstDash val="solid"/>
          </a:ln>
          <a:effectLst/>
        </p:spPr>
        <p:txBody>
          <a:bodyPr tIns="34286" bIns="34286" rtlCol="0" anchor="ctr" anchorCtr="0">
            <a:noAutofit/>
          </a:bodyPr>
          <a:lstStyle/>
          <a:p>
            <a:pPr algn="ctr" defTabSz="870875">
              <a:defRPr/>
            </a:pPr>
            <a:endParaRPr lang="fr-FR" sz="857" kern="0">
              <a:solidFill>
                <a:srgbClr val="002395">
                  <a:lumMod val="75000"/>
                </a:srgbClr>
              </a:solidFill>
              <a:latin typeface="Arial"/>
            </a:endParaRPr>
          </a:p>
        </p:txBody>
      </p:sp>
      <p:sp>
        <p:nvSpPr>
          <p:cNvPr id="69" name="ZoneTexte 133"/>
          <p:cNvSpPr txBox="1"/>
          <p:nvPr/>
        </p:nvSpPr>
        <p:spPr>
          <a:xfrm>
            <a:off x="1128552" y="4138872"/>
            <a:ext cx="1628775" cy="224229"/>
          </a:xfrm>
          <a:prstGeom prst="rect">
            <a:avLst/>
          </a:prstGeom>
          <a:noFill/>
        </p:spPr>
        <p:txBody>
          <a:bodyPr wrap="square" rtlCol="0">
            <a:spAutoFit/>
          </a:bodyPr>
          <a:lstStyle/>
          <a:p>
            <a:r>
              <a:rPr lang="en-US" sz="857" b="1" i="1" dirty="0" err="1" smtClean="0">
                <a:solidFill>
                  <a:srgbClr val="002368">
                    <a:lumMod val="75000"/>
                  </a:srgbClr>
                </a:solidFill>
                <a:latin typeface="Arial"/>
                <a:cs typeface="Arial" pitchFamily="34" charset="0"/>
              </a:rPr>
              <a:t>Comité</a:t>
            </a:r>
            <a:r>
              <a:rPr lang="en-US" sz="857" b="1" i="1" dirty="0" smtClean="0">
                <a:solidFill>
                  <a:srgbClr val="002368">
                    <a:lumMod val="75000"/>
                  </a:srgbClr>
                </a:solidFill>
                <a:latin typeface="Arial"/>
                <a:cs typeface="Arial" pitchFamily="34" charset="0"/>
              </a:rPr>
              <a:t> de pilotage</a:t>
            </a:r>
            <a:endParaRPr lang="en-US" sz="857" b="1" i="1" dirty="0">
              <a:solidFill>
                <a:srgbClr val="002368">
                  <a:lumMod val="75000"/>
                </a:srgbClr>
              </a:solidFill>
              <a:latin typeface="Arial"/>
              <a:cs typeface="Arial" pitchFamily="34" charset="0"/>
            </a:endParaRPr>
          </a:p>
        </p:txBody>
      </p:sp>
      <p:sp>
        <p:nvSpPr>
          <p:cNvPr id="70" name="Losange 136"/>
          <p:cNvSpPr/>
          <p:nvPr>
            <p:custDataLst>
              <p:tags r:id="rId15"/>
            </p:custDataLst>
          </p:nvPr>
        </p:nvSpPr>
        <p:spPr bwMode="auto">
          <a:xfrm>
            <a:off x="2176344" y="2165567"/>
            <a:ext cx="182799" cy="198000"/>
          </a:xfrm>
          <a:prstGeom prst="diamond">
            <a:avLst/>
          </a:prstGeom>
          <a:solidFill>
            <a:schemeClr val="accent2"/>
          </a:solidFill>
          <a:ln w="19050" cap="flat" cmpd="sng" algn="ctr">
            <a:solidFill>
              <a:schemeClr val="accent2"/>
            </a:solidFill>
            <a:prstDash val="solid"/>
          </a:ln>
          <a:effectLst/>
        </p:spPr>
        <p:txBody>
          <a:bodyPr tIns="34286" bIns="34286" rtlCol="0" anchor="ctr" anchorCtr="0">
            <a:noAutofit/>
          </a:bodyPr>
          <a:lstStyle/>
          <a:p>
            <a:pPr algn="ctr" defTabSz="870875"/>
            <a:endParaRPr lang="fr-FR" sz="857" kern="0">
              <a:solidFill>
                <a:srgbClr val="002395">
                  <a:lumMod val="75000"/>
                </a:srgbClr>
              </a:solidFill>
              <a:latin typeface="Arial"/>
            </a:endParaRPr>
          </a:p>
        </p:txBody>
      </p:sp>
      <p:sp>
        <p:nvSpPr>
          <p:cNvPr id="71" name="Losange 136"/>
          <p:cNvSpPr/>
          <p:nvPr>
            <p:custDataLst>
              <p:tags r:id="rId16"/>
            </p:custDataLst>
          </p:nvPr>
        </p:nvSpPr>
        <p:spPr bwMode="auto">
          <a:xfrm>
            <a:off x="3347864" y="2159613"/>
            <a:ext cx="182799" cy="198000"/>
          </a:xfrm>
          <a:prstGeom prst="diamond">
            <a:avLst/>
          </a:prstGeom>
          <a:solidFill>
            <a:schemeClr val="accent2"/>
          </a:solidFill>
          <a:ln w="19050" cap="flat" cmpd="sng" algn="ctr">
            <a:solidFill>
              <a:schemeClr val="accent2"/>
            </a:solidFill>
            <a:prstDash val="solid"/>
          </a:ln>
          <a:effectLst/>
        </p:spPr>
        <p:txBody>
          <a:bodyPr tIns="34286" bIns="34286" rtlCol="0" anchor="ctr" anchorCtr="0">
            <a:noAutofit/>
          </a:bodyPr>
          <a:lstStyle/>
          <a:p>
            <a:pPr algn="ctr" defTabSz="870875"/>
            <a:endParaRPr lang="fr-FR" sz="857" kern="0">
              <a:solidFill>
                <a:srgbClr val="002395">
                  <a:lumMod val="75000"/>
                </a:srgbClr>
              </a:solidFill>
              <a:latin typeface="Arial"/>
            </a:endParaRPr>
          </a:p>
        </p:txBody>
      </p:sp>
      <p:sp>
        <p:nvSpPr>
          <p:cNvPr id="72" name="Losange 136"/>
          <p:cNvSpPr/>
          <p:nvPr>
            <p:custDataLst>
              <p:tags r:id="rId17"/>
            </p:custDataLst>
          </p:nvPr>
        </p:nvSpPr>
        <p:spPr bwMode="auto">
          <a:xfrm>
            <a:off x="4459473" y="2158679"/>
            <a:ext cx="182799" cy="198000"/>
          </a:xfrm>
          <a:prstGeom prst="diamond">
            <a:avLst/>
          </a:prstGeom>
          <a:solidFill>
            <a:schemeClr val="accent2"/>
          </a:solidFill>
          <a:ln w="19050" cap="flat" cmpd="sng" algn="ctr">
            <a:solidFill>
              <a:schemeClr val="accent2"/>
            </a:solidFill>
            <a:prstDash val="solid"/>
          </a:ln>
          <a:effectLst/>
        </p:spPr>
        <p:txBody>
          <a:bodyPr tIns="34286" bIns="34286" rtlCol="0" anchor="ctr" anchorCtr="0">
            <a:noAutofit/>
          </a:bodyPr>
          <a:lstStyle/>
          <a:p>
            <a:pPr algn="ctr" defTabSz="870875"/>
            <a:endParaRPr lang="fr-FR" sz="857" kern="0">
              <a:solidFill>
                <a:srgbClr val="002395">
                  <a:lumMod val="75000"/>
                </a:srgbClr>
              </a:solidFill>
              <a:latin typeface="Arial"/>
            </a:endParaRPr>
          </a:p>
        </p:txBody>
      </p:sp>
      <p:sp>
        <p:nvSpPr>
          <p:cNvPr id="73" name="Losange 136"/>
          <p:cNvSpPr/>
          <p:nvPr>
            <p:custDataLst>
              <p:tags r:id="rId18"/>
            </p:custDataLst>
          </p:nvPr>
        </p:nvSpPr>
        <p:spPr bwMode="auto">
          <a:xfrm>
            <a:off x="6694720" y="2681065"/>
            <a:ext cx="182799" cy="198000"/>
          </a:xfrm>
          <a:prstGeom prst="diamond">
            <a:avLst/>
          </a:prstGeom>
          <a:solidFill>
            <a:schemeClr val="accent2"/>
          </a:solidFill>
          <a:ln w="19050" cap="flat" cmpd="sng" algn="ctr">
            <a:solidFill>
              <a:schemeClr val="accent2"/>
            </a:solidFill>
            <a:prstDash val="solid"/>
          </a:ln>
          <a:effectLst/>
        </p:spPr>
        <p:txBody>
          <a:bodyPr tIns="34286" bIns="34286" rtlCol="0" anchor="ctr" anchorCtr="0">
            <a:noAutofit/>
          </a:bodyPr>
          <a:lstStyle/>
          <a:p>
            <a:pPr algn="ctr" defTabSz="870875"/>
            <a:endParaRPr lang="fr-FR" sz="857" kern="0">
              <a:solidFill>
                <a:srgbClr val="002395">
                  <a:lumMod val="75000"/>
                </a:srgbClr>
              </a:solidFill>
              <a:latin typeface="Arial"/>
            </a:endParaRPr>
          </a:p>
        </p:txBody>
      </p:sp>
    </p:spTree>
    <p:extLst>
      <p:ext uri="{BB962C8B-B14F-4D97-AF65-F5344CB8AC3E}">
        <p14:creationId xmlns:p14="http://schemas.microsoft.com/office/powerpoint/2010/main" val="3287526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Organisation, Planning, Plan de charge et Dispositif</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29</a:t>
            </a:fld>
            <a:endParaRPr lang="en-GB" noProof="0" dirty="0"/>
          </a:p>
        </p:txBody>
      </p:sp>
      <p:sp>
        <p:nvSpPr>
          <p:cNvPr id="4" name="Espace réservé du texte 3"/>
          <p:cNvSpPr>
            <a:spLocks noGrp="1"/>
          </p:cNvSpPr>
          <p:nvPr>
            <p:ph type="body" sz="quarter" idx="13"/>
          </p:nvPr>
        </p:nvSpPr>
        <p:spPr/>
        <p:txBody>
          <a:bodyPr/>
          <a:lstStyle/>
          <a:p>
            <a:r>
              <a:rPr lang="fr-FR" dirty="0" smtClean="0"/>
              <a:t>Budget temps et équipe par phase</a:t>
            </a:r>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211129083"/>
              </p:ext>
            </p:extLst>
          </p:nvPr>
        </p:nvGraphicFramePr>
        <p:xfrm>
          <a:off x="468312" y="1131591"/>
          <a:ext cx="8207378" cy="2501590"/>
        </p:xfrm>
        <a:graphic>
          <a:graphicData uri="http://schemas.openxmlformats.org/drawingml/2006/table">
            <a:tbl>
              <a:tblPr firstRow="1" firstCol="1" bandRow="1"/>
              <a:tblGrid>
                <a:gridCol w="2054978"/>
                <a:gridCol w="1230480"/>
                <a:gridCol w="1230480"/>
                <a:gridCol w="1230480"/>
                <a:gridCol w="1230480"/>
                <a:gridCol w="1230480"/>
              </a:tblGrid>
              <a:tr h="437590">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l" defTabSz="914400" rtl="0" eaLnBrk="1" latinLnBrk="0" hangingPunct="1">
                        <a:spcAft>
                          <a:spcPts val="0"/>
                        </a:spcAft>
                      </a:pPr>
                      <a:r>
                        <a:rPr lang="fr-FR" sz="900" b="1" kern="1200" dirty="0">
                          <a:solidFill>
                            <a:schemeClr val="bg1"/>
                          </a:solidFill>
                          <a:effectLst/>
                          <a:latin typeface="+mn-lt"/>
                          <a:ea typeface="+mn-ea"/>
                          <a:cs typeface="+mn-cs"/>
                        </a:rPr>
                        <a:t>Intervenant</a:t>
                      </a:r>
                    </a:p>
                  </a:txBody>
                  <a:tcPr marL="137160" marR="137160" marT="137160" marB="1371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Phase 1</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Cadrage et</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préparation </a:t>
                      </a:r>
                      <a:endParaRPr lang="fr-FR" sz="900" b="1" kern="1200" dirty="0">
                        <a:solidFill>
                          <a:schemeClr val="bg1"/>
                        </a:solidFill>
                        <a:effectLst/>
                        <a:latin typeface="+mn-lt"/>
                        <a:ea typeface="+mn-ea"/>
                        <a:cs typeface="+mn-cs"/>
                      </a:endParaRPr>
                    </a:p>
                  </a:txBody>
                  <a:tcPr marL="72000" marR="72000" marT="72000" marB="72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Phase 2</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Analyse</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de l’existant</a:t>
                      </a:r>
                      <a:endParaRPr lang="fr-FR" sz="900" b="1" kern="1200" dirty="0">
                        <a:solidFill>
                          <a:schemeClr val="bg1"/>
                        </a:solidFill>
                        <a:effectLst/>
                        <a:latin typeface="+mn-lt"/>
                        <a:ea typeface="+mn-ea"/>
                        <a:cs typeface="+mn-cs"/>
                      </a:endParaRPr>
                    </a:p>
                  </a:txBody>
                  <a:tcPr marL="72000" marR="72000" marT="72000" marB="72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Phase 3</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Etude</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d’opportunité et</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recommandation </a:t>
                      </a:r>
                    </a:p>
                  </a:txBody>
                  <a:tcPr marL="72000" marR="72000" marT="72000" marB="72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Phase 4</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Finalisation et plan</a:t>
                      </a:r>
                    </a:p>
                    <a:p>
                      <a:pPr marL="0" indent="0" algn="ctr" defTabSz="914400" rtl="0" eaLnBrk="1" latinLnBrk="0" hangingPunct="1">
                        <a:spcAft>
                          <a:spcPts val="0"/>
                        </a:spcAft>
                      </a:pPr>
                      <a:r>
                        <a:rPr lang="fr-FR" sz="900" b="1" kern="1200" dirty="0" smtClean="0">
                          <a:solidFill>
                            <a:schemeClr val="bg1"/>
                          </a:solidFill>
                          <a:effectLst/>
                          <a:latin typeface="+mn-lt"/>
                          <a:ea typeface="+mn-ea"/>
                          <a:cs typeface="+mn-cs"/>
                        </a:rPr>
                        <a:t>d’action</a:t>
                      </a:r>
                      <a:endParaRPr lang="fr-FR" sz="900" b="1" kern="1200" dirty="0">
                        <a:solidFill>
                          <a:schemeClr val="bg1"/>
                        </a:solidFill>
                        <a:effectLst/>
                        <a:latin typeface="+mn-lt"/>
                        <a:ea typeface="+mn-ea"/>
                        <a:cs typeface="+mn-cs"/>
                      </a:endParaRPr>
                    </a:p>
                  </a:txBody>
                  <a:tcPr marL="72000" marR="72000" marT="72000" marB="7200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ctr" defTabSz="914400" rtl="0" eaLnBrk="1" latinLnBrk="0" hangingPunct="1">
                        <a:spcAft>
                          <a:spcPts val="0"/>
                        </a:spcAft>
                      </a:pPr>
                      <a:r>
                        <a:rPr lang="fr-FR" sz="900" b="1" kern="1200" dirty="0">
                          <a:solidFill>
                            <a:schemeClr val="bg1"/>
                          </a:solidFill>
                          <a:effectLst/>
                          <a:latin typeface="+mn-lt"/>
                          <a:ea typeface="+mn-ea"/>
                          <a:cs typeface="+mn-cs"/>
                        </a:rPr>
                        <a:t>Total / intervenant</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418087">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l" defTabSz="914400" rtl="0" eaLnBrk="1" latinLnBrk="0" hangingPunct="1">
                        <a:spcAft>
                          <a:spcPts val="0"/>
                        </a:spcAft>
                      </a:pPr>
                      <a:r>
                        <a:rPr lang="fr-FR" sz="1050" b="0" i="0" kern="1200" dirty="0" smtClean="0">
                          <a:solidFill>
                            <a:schemeClr val="tx1"/>
                          </a:solidFill>
                          <a:effectLst/>
                          <a:latin typeface="+mn-lt"/>
                          <a:ea typeface="+mn-ea"/>
                          <a:cs typeface="+mn-cs"/>
                        </a:rPr>
                        <a:t>Chef de projet</a:t>
                      </a:r>
                      <a:endParaRPr lang="fr-FR" sz="1050" b="0" i="0" kern="1200" dirty="0">
                        <a:solidFill>
                          <a:schemeClr val="tx1"/>
                        </a:solidFill>
                        <a:effectLst/>
                        <a:latin typeface="+mn-lt"/>
                        <a:ea typeface="+mn-ea"/>
                        <a:cs typeface="+mn-cs"/>
                      </a:endParaRPr>
                    </a:p>
                  </a:txBody>
                  <a:tcPr marL="137160" marR="137160" marT="137160" marB="1371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14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r>
              <a:tr h="468219">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l" defTabSz="914400" rtl="0" eaLnBrk="1" latinLnBrk="0" hangingPunct="1">
                        <a:spcAft>
                          <a:spcPts val="0"/>
                        </a:spcAft>
                      </a:pPr>
                      <a:r>
                        <a:rPr lang="fr-FR" sz="1050" b="0" i="0" kern="1200" dirty="0" smtClean="0">
                          <a:solidFill>
                            <a:schemeClr val="tx1"/>
                          </a:solidFill>
                          <a:effectLst/>
                          <a:latin typeface="+mn-lt"/>
                          <a:ea typeface="+mn-ea"/>
                          <a:cs typeface="+mn-cs"/>
                        </a:rPr>
                        <a:t>Expert SI 1</a:t>
                      </a:r>
                      <a:endParaRPr lang="fr-FR" sz="1050" b="0" i="0" kern="1200" dirty="0">
                        <a:solidFill>
                          <a:schemeClr val="tx1"/>
                        </a:solidFill>
                        <a:effectLst/>
                        <a:latin typeface="+mn-lt"/>
                        <a:ea typeface="+mn-ea"/>
                        <a:cs typeface="+mn-cs"/>
                      </a:endParaRPr>
                    </a:p>
                  </a:txBody>
                  <a:tcPr marL="137160" marR="137160" marT="137160" marB="1371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10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10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4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26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72051">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l" defTabSz="914400" rtl="0" eaLnBrk="1" latinLnBrk="0" hangingPunct="1">
                        <a:spcAft>
                          <a:spcPts val="0"/>
                        </a:spcAft>
                      </a:pPr>
                      <a:r>
                        <a:rPr lang="fr-FR" sz="1050" b="0" i="0" kern="1200" dirty="0" smtClean="0">
                          <a:solidFill>
                            <a:schemeClr val="tx1"/>
                          </a:solidFill>
                          <a:effectLst/>
                          <a:latin typeface="+mn-lt"/>
                          <a:ea typeface="+mn-ea"/>
                          <a:cs typeface="+mn-cs"/>
                        </a:rPr>
                        <a:t>Expert SI 2</a:t>
                      </a:r>
                    </a:p>
                  </a:txBody>
                  <a:tcPr marL="137160" marR="137160" marT="137160" marB="1371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10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10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4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r>
              <a:tr h="418087">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marL="0" indent="0" algn="l" defTabSz="914400" rtl="0" eaLnBrk="1" latinLnBrk="0" hangingPunct="1">
                        <a:spcAft>
                          <a:spcPts val="0"/>
                        </a:spcAft>
                      </a:pPr>
                      <a:r>
                        <a:rPr lang="fr-FR" sz="1050" b="0" i="0" kern="1200" dirty="0">
                          <a:solidFill>
                            <a:schemeClr val="tx1"/>
                          </a:solidFill>
                          <a:effectLst/>
                          <a:latin typeface="+mn-lt"/>
                          <a:ea typeface="+mn-ea"/>
                          <a:cs typeface="+mn-cs"/>
                        </a:rPr>
                        <a:t>Total / </a:t>
                      </a:r>
                      <a:r>
                        <a:rPr lang="fr-FR" sz="1050" b="0" i="0" kern="1200" dirty="0" smtClean="0">
                          <a:solidFill>
                            <a:schemeClr val="tx1"/>
                          </a:solidFill>
                          <a:effectLst/>
                          <a:latin typeface="+mn-lt"/>
                          <a:ea typeface="+mn-ea"/>
                          <a:cs typeface="+mn-cs"/>
                        </a:rPr>
                        <a:t>Phase</a:t>
                      </a:r>
                      <a:endParaRPr lang="fr-FR" sz="1050" b="0" i="0" kern="1200" dirty="0">
                        <a:solidFill>
                          <a:schemeClr val="tx1"/>
                        </a:solidFill>
                        <a:effectLst/>
                        <a:latin typeface="+mn-lt"/>
                        <a:ea typeface="+mn-ea"/>
                        <a:cs typeface="+mn-cs"/>
                      </a:endParaRPr>
                    </a:p>
                  </a:txBody>
                  <a:tcPr marL="137160" marR="137160" marT="137160" marB="13716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CE9FF">
                        <a:alpha val="2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CE9FF">
                        <a:alpha val="2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CE9FF">
                        <a:alpha val="2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25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CE9FF">
                        <a:alpha val="2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10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CE9FF">
                        <a:alpha val="20000"/>
                      </a:srgb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indent="0" algn="ctr" defTabSz="914400" rtl="0" eaLnBrk="1" latinLnBrk="0" hangingPunct="1">
                        <a:spcAft>
                          <a:spcPts val="0"/>
                        </a:spcAft>
                      </a:pPr>
                      <a:r>
                        <a:rPr lang="fr-FR" sz="1050" b="0" i="0" kern="1200" dirty="0" smtClean="0">
                          <a:solidFill>
                            <a:schemeClr val="tx1"/>
                          </a:solidFill>
                          <a:effectLst/>
                          <a:latin typeface="+mn-lt"/>
                          <a:ea typeface="+mn-ea"/>
                          <a:cs typeface="+mn-cs"/>
                        </a:rPr>
                        <a:t>65 </a:t>
                      </a:r>
                      <a:r>
                        <a:rPr lang="fr-FR" sz="1050" b="0" i="0" kern="1200" dirty="0">
                          <a:solidFill>
                            <a:schemeClr val="tx1"/>
                          </a:solidFill>
                          <a:effectLst/>
                          <a:latin typeface="+mn-lt"/>
                          <a:ea typeface="+mn-ea"/>
                          <a:cs typeface="+mn-cs"/>
                        </a:rPr>
                        <a:t>JH</a:t>
                      </a:r>
                    </a:p>
                  </a:txBody>
                  <a:tcPr marL="72000" marR="72000" marT="72000" marB="7200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CCE9FF">
                        <a:alpha val="20000"/>
                      </a:srgbClr>
                    </a:solidFill>
                  </a:tcPr>
                </a:tc>
              </a:tr>
            </a:tbl>
          </a:graphicData>
        </a:graphic>
      </p:graphicFrame>
    </p:spTree>
    <p:extLst>
      <p:ext uri="{BB962C8B-B14F-4D97-AF65-F5344CB8AC3E}">
        <p14:creationId xmlns:p14="http://schemas.microsoft.com/office/powerpoint/2010/main" val="301780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3</a:t>
            </a:fld>
            <a:endParaRPr lang="en-GB" noProof="0" dirty="0"/>
          </a:p>
        </p:txBody>
      </p:sp>
      <p:sp>
        <p:nvSpPr>
          <p:cNvPr id="18" name="Espace réservé du texte 17"/>
          <p:cNvSpPr>
            <a:spLocks noGrp="1"/>
          </p:cNvSpPr>
          <p:nvPr>
            <p:ph type="body" sz="quarter" idx="13"/>
          </p:nvPr>
        </p:nvSpPr>
        <p:spPr/>
        <p:txBody>
          <a:bodyPr>
            <a:normAutofit/>
          </a:bodyPr>
          <a:lstStyle/>
          <a:p>
            <a:r>
              <a:rPr lang="en-GB" dirty="0" smtClean="0"/>
              <a:t>1</a:t>
            </a:r>
          </a:p>
          <a:p>
            <a:pPr lvl="1"/>
            <a:r>
              <a:rPr lang="en-GB" dirty="0" err="1" smtClean="0"/>
              <a:t>Présentation</a:t>
            </a:r>
            <a:endParaRPr lang="en-GB" dirty="0" smtClean="0"/>
          </a:p>
          <a:p>
            <a:pPr lvl="1"/>
            <a:r>
              <a:rPr lang="en-GB" dirty="0"/>
              <a:t>d</a:t>
            </a:r>
            <a:r>
              <a:rPr lang="en-GB" dirty="0" smtClean="0"/>
              <a:t>u</a:t>
            </a:r>
          </a:p>
          <a:p>
            <a:pPr lvl="1"/>
            <a:r>
              <a:rPr lang="en-GB" dirty="0" err="1"/>
              <a:t>s</a:t>
            </a:r>
            <a:r>
              <a:rPr lang="en-GB" dirty="0" err="1" smtClean="0"/>
              <a:t>oumissionnaire</a:t>
            </a:r>
            <a:endParaRPr lang="en-GB" dirty="0" smtClean="0"/>
          </a:p>
        </p:txBody>
      </p:sp>
    </p:spTree>
    <p:extLst>
      <p:ext uri="{BB962C8B-B14F-4D97-AF65-F5344CB8AC3E}">
        <p14:creationId xmlns:p14="http://schemas.microsoft.com/office/powerpoint/2010/main" val="23495254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Organisation, Planning, Plan de charge et Dispositif</a:t>
            </a:r>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30</a:t>
            </a:fld>
            <a:endParaRPr lang="en-GB" noProof="0" dirty="0"/>
          </a:p>
        </p:txBody>
      </p:sp>
      <p:sp>
        <p:nvSpPr>
          <p:cNvPr id="4" name="Espace réservé du texte 3"/>
          <p:cNvSpPr>
            <a:spLocks noGrp="1"/>
          </p:cNvSpPr>
          <p:nvPr>
            <p:ph type="body" sz="quarter" idx="13"/>
          </p:nvPr>
        </p:nvSpPr>
        <p:spPr/>
        <p:txBody>
          <a:bodyPr/>
          <a:lstStyle/>
          <a:p>
            <a:r>
              <a:rPr lang="fr-FR" dirty="0"/>
              <a:t>Dispositif proposé</a:t>
            </a:r>
          </a:p>
        </p:txBody>
      </p:sp>
      <p:sp>
        <p:nvSpPr>
          <p:cNvPr id="5" name="Espace réservé du contenu 4"/>
          <p:cNvSpPr>
            <a:spLocks noGrp="1"/>
          </p:cNvSpPr>
          <p:nvPr>
            <p:ph sz="quarter" idx="14"/>
          </p:nvPr>
        </p:nvSpPr>
        <p:spPr>
          <a:xfrm>
            <a:off x="468313" y="987425"/>
            <a:ext cx="8207375" cy="576213"/>
          </a:xfrm>
        </p:spPr>
        <p:txBody>
          <a:bodyPr/>
          <a:lstStyle/>
          <a:p>
            <a:r>
              <a:rPr lang="fr-FR" dirty="0"/>
              <a:t>Nous vous proposons un dispositif projet expérimenté, à même d’allier expertise, connaissance des marchés internationaux et maîtrise de l’environnement local </a:t>
            </a:r>
          </a:p>
          <a:p>
            <a:endParaRPr lang="fr-FR" dirty="0"/>
          </a:p>
        </p:txBody>
      </p:sp>
      <p:sp>
        <p:nvSpPr>
          <p:cNvPr id="14" name="Rectangle 13"/>
          <p:cNvSpPr/>
          <p:nvPr/>
        </p:nvSpPr>
        <p:spPr>
          <a:xfrm>
            <a:off x="683568" y="1635646"/>
            <a:ext cx="2676212" cy="261309"/>
          </a:xfrm>
          <a:prstGeom prst="rect">
            <a:avLst/>
          </a:prstGeom>
          <a:solidFill>
            <a:schemeClr val="tx2"/>
          </a:solidFill>
          <a:ln w="9525" cap="flat" cmpd="sng" algn="ctr">
            <a:solidFill>
              <a:srgbClr val="5E6A71"/>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j-lt"/>
                <a:ea typeface="+mn-ea"/>
                <a:cs typeface="+mn-cs"/>
              </a:rPr>
              <a:t>Chef de </a:t>
            </a:r>
            <a:r>
              <a:rPr kumimoji="0" lang="en-US" sz="1100" b="0" i="0" u="none" strike="noStrike" kern="0" cap="none" spc="0" normalizeH="0" baseline="0" noProof="0" dirty="0" err="1" smtClean="0">
                <a:ln>
                  <a:noFill/>
                </a:ln>
                <a:solidFill>
                  <a:prstClr val="white"/>
                </a:solidFill>
                <a:effectLst/>
                <a:uLnTx/>
                <a:uFillTx/>
                <a:latin typeface="+mj-lt"/>
                <a:ea typeface="+mn-ea"/>
                <a:cs typeface="+mn-cs"/>
              </a:rPr>
              <a:t>projet</a:t>
            </a:r>
            <a:endParaRPr kumimoji="0" lang="en-US" sz="1100" b="0" i="0" u="none" strike="noStrike" kern="0" cap="none" spc="0" normalizeH="0" baseline="0" noProof="0" dirty="0" smtClean="0">
              <a:ln>
                <a:noFill/>
              </a:ln>
              <a:solidFill>
                <a:prstClr val="white"/>
              </a:solidFill>
              <a:effectLst/>
              <a:uLnTx/>
              <a:uFillTx/>
              <a:latin typeface="+mj-lt"/>
              <a:ea typeface="+mn-ea"/>
              <a:cs typeface="+mn-cs"/>
            </a:endParaRPr>
          </a:p>
        </p:txBody>
      </p:sp>
      <p:sp>
        <p:nvSpPr>
          <p:cNvPr id="15" name="Rectangle 14"/>
          <p:cNvSpPr/>
          <p:nvPr/>
        </p:nvSpPr>
        <p:spPr>
          <a:xfrm>
            <a:off x="683568" y="1901136"/>
            <a:ext cx="2676212" cy="261309"/>
          </a:xfrm>
          <a:prstGeom prst="rect">
            <a:avLst/>
          </a:prstGeom>
          <a:solidFill>
            <a:sysClr val="window" lastClr="FFFFFF"/>
          </a:solidFill>
          <a:ln w="9525" cap="flat" cmpd="sng" algn="ctr">
            <a:solidFill>
              <a:srgbClr val="5E6A71"/>
            </a:solidFill>
            <a:prstDash val="solid"/>
          </a:ln>
          <a:effectLst/>
        </p:spPr>
        <p:txBody>
          <a:bodyPr rtlCol="0" anchor="ctr"/>
          <a:lstStyle/>
          <a:p>
            <a:pPr marL="171450" indent="-171450">
              <a:lnSpc>
                <a:spcPct val="110000"/>
              </a:lnSpc>
              <a:spcBef>
                <a:spcPts val="300"/>
              </a:spcBef>
              <a:spcAft>
                <a:spcPts val="0"/>
              </a:spcAft>
              <a:buClr>
                <a:schemeClr val="tx2"/>
              </a:buClr>
              <a:buSzPct val="100000"/>
              <a:buFont typeface="Arial" panose="020B0604020202020204" pitchFamily="34" charset="0"/>
              <a:buChar char="•"/>
            </a:pPr>
            <a:r>
              <a:rPr lang="en-US" sz="1100" dirty="0"/>
              <a:t>Fadhel LAHZAMI</a:t>
            </a:r>
          </a:p>
        </p:txBody>
      </p:sp>
      <p:sp>
        <p:nvSpPr>
          <p:cNvPr id="16" name="Rectangle 15"/>
          <p:cNvSpPr/>
          <p:nvPr/>
        </p:nvSpPr>
        <p:spPr>
          <a:xfrm>
            <a:off x="2307434" y="2670481"/>
            <a:ext cx="2824891" cy="261309"/>
          </a:xfrm>
          <a:prstGeom prst="rect">
            <a:avLst/>
          </a:prstGeom>
          <a:solidFill>
            <a:schemeClr val="tx2"/>
          </a:solidFill>
          <a:ln w="9525" cap="flat" cmpd="sng" algn="ctr">
            <a:solidFill>
              <a:srgbClr val="5E6A71"/>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dirty="0" smtClean="0">
                <a:ln>
                  <a:noFill/>
                </a:ln>
                <a:solidFill>
                  <a:prstClr val="white"/>
                </a:solidFill>
                <a:effectLst/>
                <a:uLnTx/>
                <a:uFillTx/>
                <a:latin typeface="+mj-lt"/>
                <a:ea typeface="+mn-ea"/>
                <a:cs typeface="+mn-cs"/>
              </a:rPr>
              <a:t>Expert SI</a:t>
            </a:r>
            <a:endParaRPr kumimoji="0" lang="en-US" sz="1100" b="0" i="0" u="none" strike="noStrike" kern="0" cap="none" spc="0" normalizeH="0" baseline="0" noProof="0" dirty="0" smtClean="0">
              <a:ln>
                <a:noFill/>
              </a:ln>
              <a:solidFill>
                <a:prstClr val="white"/>
              </a:solidFill>
              <a:effectLst/>
              <a:uLnTx/>
              <a:uFillTx/>
              <a:latin typeface="+mj-lt"/>
              <a:ea typeface="+mn-ea"/>
              <a:cs typeface="+mn-cs"/>
            </a:endParaRPr>
          </a:p>
        </p:txBody>
      </p:sp>
      <p:sp>
        <p:nvSpPr>
          <p:cNvPr id="17" name="Rectangle 16"/>
          <p:cNvSpPr/>
          <p:nvPr/>
        </p:nvSpPr>
        <p:spPr>
          <a:xfrm>
            <a:off x="2307434" y="2927304"/>
            <a:ext cx="2824891" cy="261309"/>
          </a:xfrm>
          <a:prstGeom prst="rect">
            <a:avLst/>
          </a:prstGeom>
          <a:solidFill>
            <a:sysClr val="window" lastClr="FFFFFF"/>
          </a:solidFill>
          <a:ln w="9525" cap="flat" cmpd="sng" algn="ctr">
            <a:solidFill>
              <a:srgbClr val="5E6A71"/>
            </a:solidFill>
            <a:prstDash val="solid"/>
          </a:ln>
          <a:effectLst/>
        </p:spPr>
        <p:txBody>
          <a:bodyPr rtlCol="0" anchor="ctr"/>
          <a:lstStyle/>
          <a:p>
            <a:pPr marL="171450" indent="-171450">
              <a:lnSpc>
                <a:spcPct val="110000"/>
              </a:lnSpc>
              <a:spcBef>
                <a:spcPts val="300"/>
              </a:spcBef>
              <a:spcAft>
                <a:spcPts val="0"/>
              </a:spcAft>
              <a:buClr>
                <a:schemeClr val="tx2"/>
              </a:buClr>
              <a:buSzPct val="100000"/>
              <a:buFont typeface="Arial" panose="020B0604020202020204" pitchFamily="34" charset="0"/>
              <a:buChar char="•"/>
            </a:pPr>
            <a:r>
              <a:rPr lang="en-US" sz="1100" dirty="0" smtClean="0"/>
              <a:t>Nizar Alaya</a:t>
            </a:r>
            <a:endParaRPr lang="en-US" sz="1100" dirty="0"/>
          </a:p>
        </p:txBody>
      </p:sp>
      <p:sp>
        <p:nvSpPr>
          <p:cNvPr id="18" name="Rectangle 17"/>
          <p:cNvSpPr/>
          <p:nvPr/>
        </p:nvSpPr>
        <p:spPr>
          <a:xfrm>
            <a:off x="2307434" y="3414035"/>
            <a:ext cx="2824891" cy="261309"/>
          </a:xfrm>
          <a:prstGeom prst="rect">
            <a:avLst/>
          </a:prstGeom>
          <a:solidFill>
            <a:schemeClr val="tx2"/>
          </a:solidFill>
          <a:ln w="9525" cap="flat" cmpd="sng" algn="ctr">
            <a:solidFill>
              <a:srgbClr val="5E6A71"/>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j-lt"/>
                <a:ea typeface="+mn-ea"/>
                <a:cs typeface="+mn-cs"/>
              </a:rPr>
              <a:t>Expert SI </a:t>
            </a:r>
          </a:p>
        </p:txBody>
      </p:sp>
      <p:sp>
        <p:nvSpPr>
          <p:cNvPr id="19" name="Rectangle 18"/>
          <p:cNvSpPr/>
          <p:nvPr/>
        </p:nvSpPr>
        <p:spPr>
          <a:xfrm>
            <a:off x="2307434" y="3679524"/>
            <a:ext cx="2824891" cy="261309"/>
          </a:xfrm>
          <a:prstGeom prst="rect">
            <a:avLst/>
          </a:prstGeom>
          <a:solidFill>
            <a:sysClr val="window" lastClr="FFFFFF"/>
          </a:solidFill>
          <a:ln w="9525" cap="flat" cmpd="sng" algn="ctr">
            <a:solidFill>
              <a:srgbClr val="5E6A71"/>
            </a:solidFill>
            <a:prstDash val="solid"/>
          </a:ln>
          <a:effectLst/>
        </p:spPr>
        <p:txBody>
          <a:bodyPr rtlCol="0" anchor="ctr"/>
          <a:lstStyle/>
          <a:p>
            <a:pPr marL="171450" marR="0" lvl="0" indent="-171450" fontAlgn="auto">
              <a:lnSpc>
                <a:spcPct val="110000"/>
              </a:lnSpc>
              <a:spcBef>
                <a:spcPts val="300"/>
              </a:spcBef>
              <a:buClr>
                <a:schemeClr val="tx2"/>
              </a:buClr>
              <a:buSzPct val="100000"/>
              <a:buFont typeface="Arial" panose="020B0604020202020204" pitchFamily="34" charset="0"/>
              <a:buChar char="•"/>
              <a:tabLst/>
              <a:defRPr/>
            </a:pPr>
            <a:r>
              <a:rPr lang="en-US" sz="1100" dirty="0" smtClean="0"/>
              <a:t>Kenza </a:t>
            </a:r>
            <a:r>
              <a:rPr lang="en-US" sz="1100" dirty="0" err="1" smtClean="0"/>
              <a:t>Chefchaouni</a:t>
            </a:r>
            <a:endParaRPr lang="en-US" sz="1100" dirty="0"/>
          </a:p>
        </p:txBody>
      </p:sp>
      <p:cxnSp>
        <p:nvCxnSpPr>
          <p:cNvPr id="20" name="Connecteur en angle 19"/>
          <p:cNvCxnSpPr>
            <a:stCxn id="15" idx="2"/>
            <a:endCxn id="17" idx="1"/>
          </p:cNvCxnSpPr>
          <p:nvPr/>
        </p:nvCxnSpPr>
        <p:spPr>
          <a:xfrm rot="16200000" flipH="1">
            <a:off x="1716797" y="2467321"/>
            <a:ext cx="895514" cy="285760"/>
          </a:xfrm>
          <a:prstGeom prst="bentConnector2">
            <a:avLst/>
          </a:prstGeom>
          <a:noFill/>
          <a:ln w="9525" cap="flat" cmpd="sng" algn="ctr">
            <a:solidFill>
              <a:srgbClr val="5E6A71"/>
            </a:solidFill>
            <a:prstDash val="solid"/>
          </a:ln>
          <a:effectLst/>
        </p:spPr>
      </p:cxnSp>
      <p:cxnSp>
        <p:nvCxnSpPr>
          <p:cNvPr id="21" name="Connecteur en angle 22"/>
          <p:cNvCxnSpPr>
            <a:stCxn id="15" idx="2"/>
            <a:endCxn id="19" idx="1"/>
          </p:cNvCxnSpPr>
          <p:nvPr/>
        </p:nvCxnSpPr>
        <p:spPr>
          <a:xfrm rot="16200000" flipH="1">
            <a:off x="1340687" y="2843431"/>
            <a:ext cx="1647734" cy="285760"/>
          </a:xfrm>
          <a:prstGeom prst="bentConnector2">
            <a:avLst/>
          </a:prstGeom>
          <a:noFill/>
          <a:ln w="9525" cap="flat" cmpd="sng" algn="ctr">
            <a:solidFill>
              <a:srgbClr val="5E6A71"/>
            </a:solidFill>
            <a:prstDash val="solid"/>
          </a:ln>
          <a:effectLst/>
        </p:spPr>
      </p:cxnSp>
      <p:sp>
        <p:nvSpPr>
          <p:cNvPr id="22" name="Rectangle 21"/>
          <p:cNvSpPr/>
          <p:nvPr/>
        </p:nvSpPr>
        <p:spPr>
          <a:xfrm>
            <a:off x="2323173" y="4133184"/>
            <a:ext cx="2824891" cy="261309"/>
          </a:xfrm>
          <a:prstGeom prst="rect">
            <a:avLst/>
          </a:prstGeom>
          <a:solidFill>
            <a:schemeClr val="tx2"/>
          </a:solidFill>
          <a:ln w="9525" cap="flat" cmpd="sng" algn="ctr">
            <a:solidFill>
              <a:srgbClr val="5E6A71"/>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j-lt"/>
                <a:ea typeface="+mn-ea"/>
                <a:cs typeface="+mn-cs"/>
              </a:rPr>
              <a:t>Expert SI </a:t>
            </a:r>
          </a:p>
        </p:txBody>
      </p:sp>
      <p:sp>
        <p:nvSpPr>
          <p:cNvPr id="23" name="Rectangle 22"/>
          <p:cNvSpPr/>
          <p:nvPr/>
        </p:nvSpPr>
        <p:spPr>
          <a:xfrm>
            <a:off x="2323173" y="4398673"/>
            <a:ext cx="2824891" cy="261309"/>
          </a:xfrm>
          <a:prstGeom prst="rect">
            <a:avLst/>
          </a:prstGeom>
          <a:solidFill>
            <a:sysClr val="window" lastClr="FFFFFF"/>
          </a:solidFill>
          <a:ln w="9525" cap="flat" cmpd="sng" algn="ctr">
            <a:solidFill>
              <a:srgbClr val="5E6A71"/>
            </a:solidFill>
            <a:prstDash val="solid"/>
          </a:ln>
          <a:effectLst/>
        </p:spPr>
        <p:txBody>
          <a:bodyPr rtlCol="0" anchor="ctr"/>
          <a:lstStyle/>
          <a:p>
            <a:pPr marL="171450" marR="0" lvl="0" indent="-171450" fontAlgn="auto">
              <a:lnSpc>
                <a:spcPct val="110000"/>
              </a:lnSpc>
              <a:spcBef>
                <a:spcPts val="300"/>
              </a:spcBef>
              <a:buClr>
                <a:schemeClr val="tx2"/>
              </a:buClr>
              <a:buSzPct val="100000"/>
              <a:buFont typeface="Arial" panose="020B0604020202020204" pitchFamily="34" charset="0"/>
              <a:buChar char="•"/>
              <a:tabLst/>
              <a:defRPr/>
            </a:pPr>
            <a:r>
              <a:rPr lang="en-US" sz="1100" dirty="0" smtClean="0"/>
              <a:t>Slim Chenchah</a:t>
            </a:r>
            <a:endParaRPr lang="en-US" sz="1100" dirty="0"/>
          </a:p>
        </p:txBody>
      </p:sp>
      <p:cxnSp>
        <p:nvCxnSpPr>
          <p:cNvPr id="24" name="Connecteur en angle 22"/>
          <p:cNvCxnSpPr>
            <a:stCxn id="15" idx="2"/>
            <a:endCxn id="23" idx="1"/>
          </p:cNvCxnSpPr>
          <p:nvPr/>
        </p:nvCxnSpPr>
        <p:spPr>
          <a:xfrm rot="16200000" flipH="1">
            <a:off x="988982" y="3195136"/>
            <a:ext cx="2366883" cy="301499"/>
          </a:xfrm>
          <a:prstGeom prst="bentConnector2">
            <a:avLst/>
          </a:prstGeom>
          <a:noFill/>
          <a:ln w="9525" cap="flat" cmpd="sng" algn="ctr">
            <a:solidFill>
              <a:srgbClr val="5E6A71"/>
            </a:solidFill>
            <a:prstDash val="solid"/>
          </a:ln>
          <a:effectLst/>
        </p:spPr>
      </p:cxnSp>
    </p:spTree>
    <p:extLst>
      <p:ext uri="{BB962C8B-B14F-4D97-AF65-F5344CB8AC3E}">
        <p14:creationId xmlns:p14="http://schemas.microsoft.com/office/powerpoint/2010/main" val="1957908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p:cNvSpPr>
            <a:spLocks noGrp="1"/>
          </p:cNvSpPr>
          <p:nvPr>
            <p:ph type="title"/>
          </p:nvPr>
        </p:nvSpPr>
        <p:spPr/>
        <p:txBody>
          <a:bodyPr/>
          <a:lstStyle/>
          <a:p>
            <a:pPr lvl="0"/>
            <a:r>
              <a:rPr lang="fr-FR" dirty="0" smtClean="0"/>
              <a:t>Devoteam, acteur international, proche des clients africains</a:t>
            </a:r>
            <a:endParaRPr lang="en-GB" dirty="0">
              <a:solidFill>
                <a:srgbClr val="F8485E"/>
              </a:solidFill>
            </a:endParaRPr>
          </a:p>
        </p:txBody>
      </p:sp>
      <p:pic>
        <p:nvPicPr>
          <p:cNvPr id="1026" name="Picture 2"/>
          <p:cNvPicPr>
            <a:picLocks noChangeAspect="1" noChangeArrowheads="1"/>
          </p:cNvPicPr>
          <p:nvPr/>
        </p:nvPicPr>
        <p:blipFill>
          <a:blip r:embed="rId2" cstate="print"/>
          <a:srcRect/>
          <a:stretch>
            <a:fillRect/>
          </a:stretch>
        </p:blipFill>
        <p:spPr bwMode="auto">
          <a:xfrm>
            <a:off x="6072198" y="586335"/>
            <a:ext cx="2714644" cy="4057117"/>
          </a:xfrm>
          <a:prstGeom prst="rect">
            <a:avLst/>
          </a:prstGeom>
          <a:noFill/>
          <a:ln w="9525">
            <a:noFill/>
            <a:miter lim="800000"/>
            <a:headEnd/>
            <a:tailEnd/>
          </a:ln>
          <a:effectLst/>
        </p:spPr>
      </p:pic>
      <p:sp>
        <p:nvSpPr>
          <p:cNvPr id="42" name="Content Placeholder 2"/>
          <p:cNvSpPr txBox="1">
            <a:spLocks/>
          </p:cNvSpPr>
          <p:nvPr/>
        </p:nvSpPr>
        <p:spPr>
          <a:xfrm>
            <a:off x="448335" y="4500576"/>
            <a:ext cx="7200000" cy="563418"/>
          </a:xfrm>
          <a:prstGeom prst="rect">
            <a:avLst/>
          </a:prstGeom>
        </p:spPr>
        <p:txBody>
          <a:bodyPr vert="horz" lIns="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spcBef>
                <a:spcPts val="600"/>
              </a:spcBef>
              <a:buClr>
                <a:schemeClr val="accent3"/>
              </a:buClr>
              <a:buNone/>
            </a:pPr>
            <a:r>
              <a:rPr lang="fr-FR" sz="1100" b="1" dirty="0" smtClean="0">
                <a:solidFill>
                  <a:schemeClr val="tx2"/>
                </a:solidFill>
              </a:rPr>
              <a:t>Notre vision :</a:t>
            </a:r>
          </a:p>
          <a:p>
            <a:pPr lvl="1">
              <a:spcBef>
                <a:spcPts val="600"/>
              </a:spcBef>
              <a:buClr>
                <a:schemeClr val="accent3"/>
              </a:buClr>
              <a:buNone/>
            </a:pPr>
            <a:r>
              <a:rPr lang="fr-FR" sz="1100" dirty="0" smtClean="0">
                <a:solidFill>
                  <a:srgbClr val="4D4D4D"/>
                </a:solidFill>
              </a:rPr>
              <a:t>Nous sommes un cabinet en management et consulting acteur de la transformation digitale </a:t>
            </a:r>
            <a:endParaRPr lang="fr-FR" sz="1000" dirty="0">
              <a:solidFill>
                <a:srgbClr val="4D4D4D"/>
              </a:solidFill>
            </a:endParaRPr>
          </a:p>
        </p:txBody>
      </p:sp>
      <p:sp>
        <p:nvSpPr>
          <p:cNvPr id="43" name="Content Placeholder 2"/>
          <p:cNvSpPr txBox="1">
            <a:spLocks/>
          </p:cNvSpPr>
          <p:nvPr/>
        </p:nvSpPr>
        <p:spPr>
          <a:xfrm>
            <a:off x="463555" y="785800"/>
            <a:ext cx="4968552" cy="3571900"/>
          </a:xfrm>
          <a:prstGeom prst="rect">
            <a:avLst/>
          </a:prstGeom>
        </p:spPr>
        <p:txBody>
          <a:bodyPr vert="horz" lIns="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10000"/>
              </a:lnSpc>
              <a:spcBef>
                <a:spcPts val="600"/>
              </a:spcBef>
              <a:buClr>
                <a:schemeClr val="accent3"/>
              </a:buClr>
              <a:buNone/>
            </a:pPr>
            <a:r>
              <a:rPr lang="fr-FR" sz="1200" b="1" dirty="0" smtClean="0"/>
              <a:t>Acteur international en management et consulting</a:t>
            </a:r>
          </a:p>
          <a:p>
            <a:pPr marL="893763" lvl="2" indent="-180975">
              <a:lnSpc>
                <a:spcPct val="250000"/>
              </a:lnSpc>
              <a:buClr>
                <a:schemeClr val="tx2"/>
              </a:buClr>
              <a:buSzPct val="100000"/>
              <a:buFont typeface="Wingdings" pitchFamily="2" charset="2"/>
              <a:buChar char="§"/>
            </a:pPr>
            <a:r>
              <a:rPr lang="fr-FR" sz="1100" dirty="0" smtClean="0"/>
              <a:t>CA  2014 : 443 M€</a:t>
            </a:r>
          </a:p>
          <a:p>
            <a:pPr marL="893763" lvl="2" indent="-180975">
              <a:lnSpc>
                <a:spcPct val="250000"/>
              </a:lnSpc>
              <a:buClr>
                <a:schemeClr val="tx2"/>
              </a:buClr>
              <a:buSzPct val="100000"/>
              <a:buFont typeface="Wingdings" pitchFamily="2" charset="2"/>
              <a:buChar char="§"/>
            </a:pPr>
            <a:r>
              <a:rPr lang="fr-FR" sz="1100" dirty="0" smtClean="0"/>
              <a:t>Croissance annuelle régulière (&gt;15%)</a:t>
            </a:r>
          </a:p>
          <a:p>
            <a:pPr marL="893763" lvl="2" indent="-180975">
              <a:lnSpc>
                <a:spcPct val="250000"/>
              </a:lnSpc>
              <a:buClr>
                <a:schemeClr val="tx2"/>
              </a:buClr>
              <a:buSzPct val="100000"/>
              <a:buFont typeface="Wingdings" pitchFamily="2" charset="2"/>
              <a:buChar char="§"/>
            </a:pPr>
            <a:r>
              <a:rPr lang="fr-FR" sz="1100" dirty="0" smtClean="0"/>
              <a:t>3600 professionnels</a:t>
            </a:r>
          </a:p>
          <a:p>
            <a:pPr marL="893763" lvl="2" indent="-180975">
              <a:lnSpc>
                <a:spcPct val="250000"/>
              </a:lnSpc>
              <a:buClr>
                <a:schemeClr val="tx2"/>
              </a:buClr>
              <a:buSzPct val="100000"/>
              <a:buFont typeface="Wingdings" pitchFamily="2" charset="2"/>
              <a:buChar char="§"/>
            </a:pPr>
            <a:r>
              <a:rPr lang="fr-FR" sz="1100" dirty="0" smtClean="0"/>
              <a:t>Présent dans 20 pays de la zone EMEA</a:t>
            </a:r>
          </a:p>
          <a:p>
            <a:pPr marL="893763" lvl="2" indent="-180975">
              <a:lnSpc>
                <a:spcPct val="250000"/>
              </a:lnSpc>
              <a:buClr>
                <a:schemeClr val="tx2"/>
              </a:buClr>
              <a:buSzPct val="100000"/>
              <a:buFont typeface="Wingdings" pitchFamily="2" charset="2"/>
              <a:buChar char="§"/>
            </a:pPr>
            <a:r>
              <a:rPr lang="fr-FR" sz="1100" dirty="0" smtClean="0"/>
              <a:t>Côté en bourse (SRD Paris)</a:t>
            </a:r>
          </a:p>
          <a:p>
            <a:pPr marL="893763" lvl="2" indent="-180975">
              <a:lnSpc>
                <a:spcPct val="250000"/>
              </a:lnSpc>
              <a:buClr>
                <a:schemeClr val="tx2"/>
              </a:buClr>
              <a:buSzPct val="100000"/>
              <a:buFont typeface="Wingdings" pitchFamily="2" charset="2"/>
              <a:buChar char="§"/>
            </a:pPr>
            <a:r>
              <a:rPr lang="fr-FR" sz="1100" dirty="0" smtClean="0"/>
              <a:t>Présence africaine :</a:t>
            </a:r>
          </a:p>
          <a:p>
            <a:pPr marL="1339850" lvl="3" indent="-169863">
              <a:spcBef>
                <a:spcPts val="600"/>
              </a:spcBef>
              <a:buClr>
                <a:schemeClr val="tx2"/>
              </a:buClr>
              <a:buSzPct val="100000"/>
              <a:buFont typeface="Wingdings" pitchFamily="2" charset="2"/>
              <a:buChar char="ü"/>
            </a:pPr>
            <a:r>
              <a:rPr lang="fr-FR" sz="1100" dirty="0" smtClean="0"/>
              <a:t>3 bureaux : Casablanca, Alger et Tunis </a:t>
            </a:r>
          </a:p>
          <a:p>
            <a:pPr marL="1339850" lvl="3" indent="-169863">
              <a:spcBef>
                <a:spcPts val="600"/>
              </a:spcBef>
              <a:buClr>
                <a:schemeClr val="tx2"/>
              </a:buClr>
              <a:buSzPct val="100000"/>
              <a:buFont typeface="Wingdings" pitchFamily="2" charset="2"/>
              <a:buChar char="ü"/>
            </a:pPr>
            <a:r>
              <a:rPr lang="fr-FR" sz="1100" dirty="0" smtClean="0"/>
              <a:t>60 consultants</a:t>
            </a:r>
          </a:p>
          <a:p>
            <a:pPr marL="1339850" lvl="3" indent="-169863">
              <a:spcBef>
                <a:spcPts val="600"/>
              </a:spcBef>
              <a:buClr>
                <a:schemeClr val="tx2"/>
              </a:buClr>
              <a:buSzPct val="100000"/>
              <a:buFont typeface="Wingdings" pitchFamily="2" charset="2"/>
              <a:buChar char="ü"/>
            </a:pPr>
            <a:r>
              <a:rPr lang="fr-FR" sz="1100" dirty="0" smtClean="0"/>
              <a:t>100 références</a:t>
            </a:r>
          </a:p>
          <a:p>
            <a:pPr>
              <a:lnSpc>
                <a:spcPct val="160000"/>
              </a:lnSpc>
              <a:spcBef>
                <a:spcPts val="600"/>
              </a:spcBef>
            </a:pPr>
            <a:endParaRPr lang="fr-FR" sz="800" dirty="0" smtClean="0"/>
          </a:p>
          <a:p>
            <a:pPr>
              <a:lnSpc>
                <a:spcPct val="160000"/>
              </a:lnSpc>
              <a:spcBef>
                <a:spcPts val="600"/>
              </a:spcBef>
            </a:pPr>
            <a:endParaRPr lang="fr-FR" sz="800" dirty="0" smtClean="0"/>
          </a:p>
          <a:p>
            <a:pPr>
              <a:lnSpc>
                <a:spcPct val="160000"/>
              </a:lnSpc>
              <a:spcBef>
                <a:spcPts val="600"/>
              </a:spcBef>
              <a:buNone/>
            </a:pPr>
            <a:endParaRPr lang="fr-FR" sz="800" dirty="0" smtClean="0"/>
          </a:p>
        </p:txBody>
      </p:sp>
    </p:spTree>
    <p:extLst>
      <p:ext uri="{BB962C8B-B14F-4D97-AF65-F5344CB8AC3E}">
        <p14:creationId xmlns:p14="http://schemas.microsoft.com/office/powerpoint/2010/main" val="350424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Notre </a:t>
            </a:r>
            <a:r>
              <a:rPr lang="fr-FR" dirty="0" smtClean="0"/>
              <a:t>offre, notre positionnement</a:t>
            </a:r>
            <a:endParaRPr lang="fr-FR" dirty="0"/>
          </a:p>
        </p:txBody>
      </p:sp>
      <p:sp>
        <p:nvSpPr>
          <p:cNvPr id="3" name="Espace réservé du numéro de diapositive 2"/>
          <p:cNvSpPr>
            <a:spLocks noGrp="1"/>
          </p:cNvSpPr>
          <p:nvPr>
            <p:ph type="sldNum" sz="quarter" idx="11"/>
          </p:nvPr>
        </p:nvSpPr>
        <p:spPr>
          <a:xfrm>
            <a:off x="465077" y="4760582"/>
            <a:ext cx="647303" cy="303609"/>
          </a:xfrm>
        </p:spPr>
        <p:txBody>
          <a:bodyPr/>
          <a:lstStyle/>
          <a:p>
            <a:fld id="{10C140CD-8AED-46FF-A9A2-77308F3F39AE}" type="slidenum">
              <a:rPr lang="en-GB" noProof="0" smtClean="0"/>
              <a:pPr/>
              <a:t>5</a:t>
            </a:fld>
            <a:endParaRPr lang="en-GB" noProof="0" dirty="0"/>
          </a:p>
        </p:txBody>
      </p:sp>
      <p:sp>
        <p:nvSpPr>
          <p:cNvPr id="4" name="Espace réservé du texte 3"/>
          <p:cNvSpPr>
            <a:spLocks noGrp="1"/>
          </p:cNvSpPr>
          <p:nvPr>
            <p:ph type="body" sz="quarter" idx="13"/>
          </p:nvPr>
        </p:nvSpPr>
        <p:spPr/>
        <p:txBody>
          <a:bodyPr/>
          <a:lstStyle/>
          <a:p>
            <a:endParaRPr lang="fr-FR" dirty="0"/>
          </a:p>
        </p:txBody>
      </p:sp>
      <p:sp>
        <p:nvSpPr>
          <p:cNvPr id="23" name="Rogner un rectangle avec un coin diagonal 22"/>
          <p:cNvSpPr/>
          <p:nvPr/>
        </p:nvSpPr>
        <p:spPr>
          <a:xfrm>
            <a:off x="6321896" y="928676"/>
            <a:ext cx="914400" cy="3960440"/>
          </a:xfrm>
          <a:prstGeom prst="snip2Diag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6" name="Rogner un rectangle avec un coin diagonal 25"/>
          <p:cNvSpPr/>
          <p:nvPr/>
        </p:nvSpPr>
        <p:spPr>
          <a:xfrm>
            <a:off x="5169768" y="928676"/>
            <a:ext cx="914400" cy="3960440"/>
          </a:xfrm>
          <a:prstGeom prst="snip2Diag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7" name="Rogner un rectangle avec un coin diagonal 26"/>
          <p:cNvSpPr/>
          <p:nvPr/>
        </p:nvSpPr>
        <p:spPr>
          <a:xfrm>
            <a:off x="4014196" y="928676"/>
            <a:ext cx="914400" cy="3960440"/>
          </a:xfrm>
          <a:prstGeom prst="snip2Diag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8" name="Rogner un rectangle avec un coin diagonal 27"/>
          <p:cNvSpPr/>
          <p:nvPr/>
        </p:nvSpPr>
        <p:spPr>
          <a:xfrm>
            <a:off x="2843808" y="928676"/>
            <a:ext cx="914400" cy="3960440"/>
          </a:xfrm>
          <a:prstGeom prst="snip2DiagRect">
            <a:avLst/>
          </a:prstGeom>
          <a:solidFill>
            <a:srgbClr val="F84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9" name="Rectangle à coins arrondis 28"/>
          <p:cNvSpPr/>
          <p:nvPr/>
        </p:nvSpPr>
        <p:spPr>
          <a:xfrm>
            <a:off x="1043608" y="1526444"/>
            <a:ext cx="7056784" cy="9144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30" name="ZoneTexte 29"/>
          <p:cNvSpPr txBox="1"/>
          <p:nvPr/>
        </p:nvSpPr>
        <p:spPr>
          <a:xfrm>
            <a:off x="1105244" y="1845145"/>
            <a:ext cx="923651" cy="276999"/>
          </a:xfrm>
          <a:prstGeom prst="rect">
            <a:avLst/>
          </a:prstGeom>
          <a:noFill/>
        </p:spPr>
        <p:txBody>
          <a:bodyPr wrap="none" rtlCol="0">
            <a:spAutoFit/>
          </a:bodyPr>
          <a:lstStyle/>
          <a:p>
            <a:r>
              <a:rPr lang="fr-FR" sz="1200" b="1" dirty="0" err="1" smtClean="0">
                <a:solidFill>
                  <a:schemeClr val="tx2"/>
                </a:solidFill>
              </a:rPr>
              <a:t>Strategy</a:t>
            </a:r>
            <a:endParaRPr lang="fr-FR" sz="1200" b="1" dirty="0">
              <a:solidFill>
                <a:schemeClr val="tx2"/>
              </a:solidFill>
            </a:endParaRPr>
          </a:p>
        </p:txBody>
      </p:sp>
      <p:sp>
        <p:nvSpPr>
          <p:cNvPr id="31" name="ZoneTexte 30"/>
          <p:cNvSpPr txBox="1"/>
          <p:nvPr/>
        </p:nvSpPr>
        <p:spPr>
          <a:xfrm>
            <a:off x="2824389" y="1584728"/>
            <a:ext cx="1508746" cy="276999"/>
          </a:xfrm>
          <a:prstGeom prst="rect">
            <a:avLst/>
          </a:prstGeom>
          <a:noFill/>
        </p:spPr>
        <p:txBody>
          <a:bodyPr wrap="none" rtlCol="0">
            <a:spAutoFit/>
          </a:bodyPr>
          <a:lstStyle/>
          <a:p>
            <a:r>
              <a:rPr lang="fr-FR" sz="1200" i="1" dirty="0" smtClean="0">
                <a:solidFill>
                  <a:schemeClr val="accent5"/>
                </a:solidFill>
              </a:rPr>
              <a:t>Stratégie digitale</a:t>
            </a:r>
            <a:endParaRPr lang="fr-FR" sz="1200" i="1" dirty="0">
              <a:solidFill>
                <a:schemeClr val="accent5"/>
              </a:solidFill>
            </a:endParaRPr>
          </a:p>
        </p:txBody>
      </p:sp>
      <p:sp>
        <p:nvSpPr>
          <p:cNvPr id="32" name="Rectangle à coins arrondis 31"/>
          <p:cNvSpPr/>
          <p:nvPr/>
        </p:nvSpPr>
        <p:spPr>
          <a:xfrm>
            <a:off x="1043608" y="2678572"/>
            <a:ext cx="7056784" cy="9144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34" name="ZoneTexte 33"/>
          <p:cNvSpPr txBox="1"/>
          <p:nvPr/>
        </p:nvSpPr>
        <p:spPr>
          <a:xfrm>
            <a:off x="1105244" y="2997273"/>
            <a:ext cx="1521570" cy="276999"/>
          </a:xfrm>
          <a:prstGeom prst="rect">
            <a:avLst/>
          </a:prstGeom>
          <a:noFill/>
        </p:spPr>
        <p:txBody>
          <a:bodyPr wrap="none" rtlCol="0">
            <a:spAutoFit/>
          </a:bodyPr>
          <a:lstStyle/>
          <a:p>
            <a:r>
              <a:rPr lang="fr-FR" sz="1200" b="1" dirty="0" smtClean="0">
                <a:solidFill>
                  <a:schemeClr val="tx2"/>
                </a:solidFill>
              </a:rPr>
              <a:t>Transformation</a:t>
            </a:r>
            <a:endParaRPr lang="fr-FR" sz="1200" b="1" dirty="0">
              <a:solidFill>
                <a:schemeClr val="tx2"/>
              </a:solidFill>
            </a:endParaRPr>
          </a:p>
        </p:txBody>
      </p:sp>
      <p:sp>
        <p:nvSpPr>
          <p:cNvPr id="38" name="ZoneTexte 37"/>
          <p:cNvSpPr txBox="1"/>
          <p:nvPr/>
        </p:nvSpPr>
        <p:spPr>
          <a:xfrm>
            <a:off x="2805241" y="2817810"/>
            <a:ext cx="1167307" cy="276999"/>
          </a:xfrm>
          <a:prstGeom prst="rect">
            <a:avLst/>
          </a:prstGeom>
          <a:noFill/>
        </p:spPr>
        <p:txBody>
          <a:bodyPr wrap="none" rtlCol="0">
            <a:spAutoFit/>
          </a:bodyPr>
          <a:lstStyle/>
          <a:p>
            <a:r>
              <a:rPr lang="fr-FR" sz="1200" i="1" dirty="0" smtClean="0">
                <a:solidFill>
                  <a:schemeClr val="accent5"/>
                </a:solidFill>
              </a:rPr>
              <a:t>Organisation</a:t>
            </a:r>
            <a:endParaRPr lang="fr-FR" sz="1200" i="1" dirty="0">
              <a:solidFill>
                <a:schemeClr val="accent5"/>
              </a:solidFill>
            </a:endParaRPr>
          </a:p>
        </p:txBody>
      </p:sp>
      <p:sp>
        <p:nvSpPr>
          <p:cNvPr id="39" name="Rectangle à coins arrondis 38"/>
          <p:cNvSpPr/>
          <p:nvPr/>
        </p:nvSpPr>
        <p:spPr>
          <a:xfrm>
            <a:off x="1043608" y="3830700"/>
            <a:ext cx="7056784" cy="9144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40" name="ZoneTexte 39"/>
          <p:cNvSpPr txBox="1"/>
          <p:nvPr/>
        </p:nvSpPr>
        <p:spPr>
          <a:xfrm>
            <a:off x="1105244" y="4149401"/>
            <a:ext cx="551754" cy="276999"/>
          </a:xfrm>
          <a:prstGeom prst="rect">
            <a:avLst/>
          </a:prstGeom>
          <a:noFill/>
        </p:spPr>
        <p:txBody>
          <a:bodyPr wrap="none" rtlCol="0">
            <a:spAutoFit/>
          </a:bodyPr>
          <a:lstStyle/>
          <a:p>
            <a:r>
              <a:rPr lang="fr-FR" sz="1200" b="1" dirty="0" err="1" smtClean="0">
                <a:solidFill>
                  <a:schemeClr val="tx2"/>
                </a:solidFill>
              </a:rPr>
              <a:t>Risk</a:t>
            </a:r>
            <a:endParaRPr lang="fr-FR" sz="1200" b="1" dirty="0">
              <a:solidFill>
                <a:schemeClr val="tx2"/>
              </a:solidFill>
            </a:endParaRPr>
          </a:p>
        </p:txBody>
      </p:sp>
      <p:sp>
        <p:nvSpPr>
          <p:cNvPr id="41" name="ZoneTexte 40"/>
          <p:cNvSpPr txBox="1"/>
          <p:nvPr/>
        </p:nvSpPr>
        <p:spPr>
          <a:xfrm>
            <a:off x="2857488" y="3889380"/>
            <a:ext cx="590226" cy="276999"/>
          </a:xfrm>
          <a:prstGeom prst="rect">
            <a:avLst/>
          </a:prstGeom>
          <a:noFill/>
        </p:spPr>
        <p:txBody>
          <a:bodyPr wrap="none" rtlCol="0">
            <a:spAutoFit/>
          </a:bodyPr>
          <a:lstStyle/>
          <a:p>
            <a:r>
              <a:rPr lang="fr-FR" sz="1200" i="1" dirty="0" smtClean="0">
                <a:solidFill>
                  <a:schemeClr val="accent5"/>
                </a:solidFill>
              </a:rPr>
              <a:t>SMSI</a:t>
            </a:r>
            <a:endParaRPr lang="fr-FR" sz="1200" i="1" dirty="0">
              <a:solidFill>
                <a:schemeClr val="accent5"/>
              </a:solidFill>
            </a:endParaRPr>
          </a:p>
        </p:txBody>
      </p:sp>
      <p:sp>
        <p:nvSpPr>
          <p:cNvPr id="42" name="ZoneTexte 41"/>
          <p:cNvSpPr txBox="1"/>
          <p:nvPr/>
        </p:nvSpPr>
        <p:spPr>
          <a:xfrm>
            <a:off x="2834838" y="1000684"/>
            <a:ext cx="849913" cy="276999"/>
          </a:xfrm>
          <a:prstGeom prst="rect">
            <a:avLst/>
          </a:prstGeom>
          <a:noFill/>
        </p:spPr>
        <p:txBody>
          <a:bodyPr wrap="none" rtlCol="0">
            <a:spAutoFit/>
          </a:bodyPr>
          <a:lstStyle/>
          <a:p>
            <a:r>
              <a:rPr lang="fr-FR" sz="1200" b="1" dirty="0" smtClean="0">
                <a:solidFill>
                  <a:schemeClr val="bg1"/>
                </a:solidFill>
              </a:rPr>
              <a:t>Finance</a:t>
            </a:r>
            <a:endParaRPr lang="fr-FR" sz="1200" b="1" dirty="0">
              <a:solidFill>
                <a:schemeClr val="bg1"/>
              </a:solidFill>
            </a:endParaRPr>
          </a:p>
        </p:txBody>
      </p:sp>
      <p:sp>
        <p:nvSpPr>
          <p:cNvPr id="43" name="ZoneTexte 42"/>
          <p:cNvSpPr txBox="1"/>
          <p:nvPr/>
        </p:nvSpPr>
        <p:spPr>
          <a:xfrm>
            <a:off x="4049284" y="1000684"/>
            <a:ext cx="708848" cy="276999"/>
          </a:xfrm>
          <a:prstGeom prst="rect">
            <a:avLst/>
          </a:prstGeom>
          <a:noFill/>
        </p:spPr>
        <p:txBody>
          <a:bodyPr wrap="none" rtlCol="0">
            <a:spAutoFit/>
          </a:bodyPr>
          <a:lstStyle/>
          <a:p>
            <a:r>
              <a:rPr lang="fr-FR" sz="1200" b="1" dirty="0" smtClean="0">
                <a:solidFill>
                  <a:schemeClr val="bg1"/>
                </a:solidFill>
              </a:rPr>
              <a:t>Public</a:t>
            </a:r>
            <a:endParaRPr lang="fr-FR" sz="1200" b="1" dirty="0">
              <a:solidFill>
                <a:schemeClr val="bg1"/>
              </a:solidFill>
            </a:endParaRPr>
          </a:p>
        </p:txBody>
      </p:sp>
      <p:sp>
        <p:nvSpPr>
          <p:cNvPr id="44" name="ZoneTexte 43"/>
          <p:cNvSpPr txBox="1"/>
          <p:nvPr/>
        </p:nvSpPr>
        <p:spPr>
          <a:xfrm>
            <a:off x="5166181" y="1000684"/>
            <a:ext cx="906017" cy="276999"/>
          </a:xfrm>
          <a:prstGeom prst="rect">
            <a:avLst/>
          </a:prstGeom>
          <a:noFill/>
        </p:spPr>
        <p:txBody>
          <a:bodyPr wrap="none" rtlCol="0">
            <a:spAutoFit/>
          </a:bodyPr>
          <a:lstStyle/>
          <a:p>
            <a:r>
              <a:rPr lang="fr-FR" sz="1200" b="1" dirty="0" smtClean="0">
                <a:solidFill>
                  <a:schemeClr val="bg1"/>
                </a:solidFill>
              </a:rPr>
              <a:t>Telecom</a:t>
            </a:r>
            <a:endParaRPr lang="fr-FR" sz="1200" b="1" dirty="0">
              <a:solidFill>
                <a:schemeClr val="bg1"/>
              </a:solidFill>
            </a:endParaRPr>
          </a:p>
        </p:txBody>
      </p:sp>
      <p:sp>
        <p:nvSpPr>
          <p:cNvPr id="45" name="ZoneTexte 44"/>
          <p:cNvSpPr txBox="1"/>
          <p:nvPr/>
        </p:nvSpPr>
        <p:spPr>
          <a:xfrm>
            <a:off x="6305983" y="1000684"/>
            <a:ext cx="909223" cy="276999"/>
          </a:xfrm>
          <a:prstGeom prst="rect">
            <a:avLst/>
          </a:prstGeom>
          <a:noFill/>
        </p:spPr>
        <p:txBody>
          <a:bodyPr wrap="none" rtlCol="0">
            <a:spAutoFit/>
          </a:bodyPr>
          <a:lstStyle/>
          <a:p>
            <a:r>
              <a:rPr lang="fr-FR" sz="1200" b="1" dirty="0" smtClean="0">
                <a:solidFill>
                  <a:schemeClr val="bg1"/>
                </a:solidFill>
              </a:rPr>
              <a:t>Services</a:t>
            </a:r>
            <a:endParaRPr lang="fr-FR" sz="1200" b="1" dirty="0">
              <a:solidFill>
                <a:schemeClr val="bg1"/>
              </a:solidFill>
            </a:endParaRPr>
          </a:p>
        </p:txBody>
      </p:sp>
      <p:sp>
        <p:nvSpPr>
          <p:cNvPr id="46" name="ZoneTexte 45"/>
          <p:cNvSpPr txBox="1"/>
          <p:nvPr/>
        </p:nvSpPr>
        <p:spPr>
          <a:xfrm>
            <a:off x="2824640" y="1941918"/>
            <a:ext cx="1117614" cy="276999"/>
          </a:xfrm>
          <a:prstGeom prst="rect">
            <a:avLst/>
          </a:prstGeom>
          <a:noFill/>
        </p:spPr>
        <p:txBody>
          <a:bodyPr wrap="none" rtlCol="0">
            <a:spAutoFit/>
          </a:bodyPr>
          <a:lstStyle/>
          <a:p>
            <a:r>
              <a:rPr lang="fr-FR" sz="1200" i="1" dirty="0" smtClean="0">
                <a:solidFill>
                  <a:schemeClr val="accent5"/>
                </a:solidFill>
              </a:rPr>
              <a:t>Outsourcing</a:t>
            </a:r>
            <a:endParaRPr lang="fr-FR" sz="1200" i="1" dirty="0">
              <a:solidFill>
                <a:schemeClr val="accent5"/>
              </a:solidFill>
            </a:endParaRPr>
          </a:p>
        </p:txBody>
      </p:sp>
      <p:sp>
        <p:nvSpPr>
          <p:cNvPr id="47" name="ZoneTexte 46"/>
          <p:cNvSpPr txBox="1"/>
          <p:nvPr/>
        </p:nvSpPr>
        <p:spPr>
          <a:xfrm>
            <a:off x="4714876" y="1576748"/>
            <a:ext cx="1577676" cy="276999"/>
          </a:xfrm>
          <a:prstGeom prst="rect">
            <a:avLst/>
          </a:prstGeom>
          <a:noFill/>
        </p:spPr>
        <p:txBody>
          <a:bodyPr wrap="none" rtlCol="0">
            <a:spAutoFit/>
          </a:bodyPr>
          <a:lstStyle/>
          <a:p>
            <a:r>
              <a:rPr lang="fr-FR" sz="1200" i="1" dirty="0" smtClean="0">
                <a:solidFill>
                  <a:schemeClr val="accent5"/>
                </a:solidFill>
              </a:rPr>
              <a:t>Stratégie produits</a:t>
            </a:r>
            <a:endParaRPr lang="fr-FR" sz="1200" i="1" dirty="0">
              <a:solidFill>
                <a:schemeClr val="accent5"/>
              </a:solidFill>
            </a:endParaRPr>
          </a:p>
        </p:txBody>
      </p:sp>
      <p:sp>
        <p:nvSpPr>
          <p:cNvPr id="48" name="ZoneTexte 47"/>
          <p:cNvSpPr txBox="1"/>
          <p:nvPr/>
        </p:nvSpPr>
        <p:spPr>
          <a:xfrm>
            <a:off x="6607653" y="1941918"/>
            <a:ext cx="950901" cy="276999"/>
          </a:xfrm>
          <a:prstGeom prst="rect">
            <a:avLst/>
          </a:prstGeom>
          <a:noFill/>
        </p:spPr>
        <p:txBody>
          <a:bodyPr wrap="none" rtlCol="0">
            <a:spAutoFit/>
          </a:bodyPr>
          <a:lstStyle/>
          <a:p>
            <a:r>
              <a:rPr lang="fr-FR" sz="1200" i="1" dirty="0" smtClean="0">
                <a:solidFill>
                  <a:schemeClr val="accent5"/>
                </a:solidFill>
              </a:rPr>
              <a:t>Marketing</a:t>
            </a:r>
            <a:endParaRPr lang="fr-FR" sz="1200" i="1" dirty="0">
              <a:solidFill>
                <a:schemeClr val="accent5"/>
              </a:solidFill>
            </a:endParaRPr>
          </a:p>
        </p:txBody>
      </p:sp>
      <p:sp>
        <p:nvSpPr>
          <p:cNvPr id="49" name="ZoneTexte 48"/>
          <p:cNvSpPr txBox="1"/>
          <p:nvPr/>
        </p:nvSpPr>
        <p:spPr>
          <a:xfrm>
            <a:off x="6588224" y="1584728"/>
            <a:ext cx="1319592" cy="276999"/>
          </a:xfrm>
          <a:prstGeom prst="rect">
            <a:avLst/>
          </a:prstGeom>
          <a:noFill/>
        </p:spPr>
        <p:txBody>
          <a:bodyPr wrap="none" rtlCol="0">
            <a:spAutoFit/>
          </a:bodyPr>
          <a:lstStyle/>
          <a:p>
            <a:r>
              <a:rPr lang="fr-FR" sz="1200" i="1" dirty="0" smtClean="0">
                <a:solidFill>
                  <a:schemeClr val="accent5"/>
                </a:solidFill>
              </a:rPr>
              <a:t>Business Plans</a:t>
            </a:r>
            <a:endParaRPr lang="fr-FR" sz="1200" i="1" dirty="0">
              <a:solidFill>
                <a:schemeClr val="accent5"/>
              </a:solidFill>
            </a:endParaRPr>
          </a:p>
        </p:txBody>
      </p:sp>
      <p:sp>
        <p:nvSpPr>
          <p:cNvPr id="50" name="ZoneTexte 49"/>
          <p:cNvSpPr txBox="1"/>
          <p:nvPr/>
        </p:nvSpPr>
        <p:spPr>
          <a:xfrm>
            <a:off x="4714876" y="1941918"/>
            <a:ext cx="1309974" cy="276999"/>
          </a:xfrm>
          <a:prstGeom prst="rect">
            <a:avLst/>
          </a:prstGeom>
          <a:noFill/>
        </p:spPr>
        <p:txBody>
          <a:bodyPr wrap="none" rtlCol="0">
            <a:spAutoFit/>
          </a:bodyPr>
          <a:lstStyle/>
          <a:p>
            <a:r>
              <a:rPr lang="fr-FR" sz="1200" i="1" dirty="0" smtClean="0">
                <a:solidFill>
                  <a:schemeClr val="accent5"/>
                </a:solidFill>
              </a:rPr>
              <a:t>E-</a:t>
            </a:r>
            <a:r>
              <a:rPr lang="fr-FR" sz="1200" i="1" dirty="0" err="1" smtClean="0">
                <a:solidFill>
                  <a:schemeClr val="accent5"/>
                </a:solidFill>
              </a:rPr>
              <a:t>Government</a:t>
            </a:r>
            <a:endParaRPr lang="fr-FR" sz="1200" i="1" dirty="0">
              <a:solidFill>
                <a:schemeClr val="accent5"/>
              </a:solidFill>
            </a:endParaRPr>
          </a:p>
        </p:txBody>
      </p:sp>
      <p:sp>
        <p:nvSpPr>
          <p:cNvPr id="51" name="ZoneTexte 50"/>
          <p:cNvSpPr txBox="1"/>
          <p:nvPr/>
        </p:nvSpPr>
        <p:spPr>
          <a:xfrm>
            <a:off x="2795803" y="3111463"/>
            <a:ext cx="529312" cy="276999"/>
          </a:xfrm>
          <a:prstGeom prst="rect">
            <a:avLst/>
          </a:prstGeom>
          <a:noFill/>
        </p:spPr>
        <p:txBody>
          <a:bodyPr wrap="none" rtlCol="0">
            <a:spAutoFit/>
          </a:bodyPr>
          <a:lstStyle/>
          <a:p>
            <a:r>
              <a:rPr lang="fr-FR" sz="1200" i="1" dirty="0" smtClean="0">
                <a:solidFill>
                  <a:schemeClr val="accent5"/>
                </a:solidFill>
              </a:rPr>
              <a:t>PMO</a:t>
            </a:r>
            <a:endParaRPr lang="fr-FR" sz="1200" i="1" dirty="0">
              <a:solidFill>
                <a:schemeClr val="accent5"/>
              </a:solidFill>
            </a:endParaRPr>
          </a:p>
        </p:txBody>
      </p:sp>
      <p:sp>
        <p:nvSpPr>
          <p:cNvPr id="52" name="ZoneTexte 51"/>
          <p:cNvSpPr txBox="1"/>
          <p:nvPr/>
        </p:nvSpPr>
        <p:spPr>
          <a:xfrm>
            <a:off x="4072773" y="2817810"/>
            <a:ext cx="2129109" cy="276999"/>
          </a:xfrm>
          <a:prstGeom prst="rect">
            <a:avLst/>
          </a:prstGeom>
          <a:noFill/>
        </p:spPr>
        <p:txBody>
          <a:bodyPr wrap="none" rtlCol="0">
            <a:spAutoFit/>
          </a:bodyPr>
          <a:lstStyle/>
          <a:p>
            <a:r>
              <a:rPr lang="fr-FR" sz="1200" i="1" dirty="0" smtClean="0">
                <a:solidFill>
                  <a:schemeClr val="accent5"/>
                </a:solidFill>
              </a:rPr>
              <a:t>Conduite du changement</a:t>
            </a:r>
            <a:endParaRPr lang="fr-FR" sz="1200" i="1" dirty="0">
              <a:solidFill>
                <a:schemeClr val="accent5"/>
              </a:solidFill>
            </a:endParaRPr>
          </a:p>
        </p:txBody>
      </p:sp>
      <p:sp>
        <p:nvSpPr>
          <p:cNvPr id="53" name="ZoneTexte 52"/>
          <p:cNvSpPr txBox="1"/>
          <p:nvPr/>
        </p:nvSpPr>
        <p:spPr>
          <a:xfrm>
            <a:off x="6286512" y="3069171"/>
            <a:ext cx="1707519" cy="276999"/>
          </a:xfrm>
          <a:prstGeom prst="rect">
            <a:avLst/>
          </a:prstGeom>
          <a:noFill/>
        </p:spPr>
        <p:txBody>
          <a:bodyPr wrap="none" rtlCol="0">
            <a:spAutoFit/>
          </a:bodyPr>
          <a:lstStyle/>
          <a:p>
            <a:r>
              <a:rPr lang="fr-FR" sz="1200" i="1" dirty="0" smtClean="0">
                <a:solidFill>
                  <a:schemeClr val="accent5"/>
                </a:solidFill>
              </a:rPr>
              <a:t>Schémas directeurs</a:t>
            </a:r>
            <a:endParaRPr lang="fr-FR" sz="1200" i="1" dirty="0">
              <a:solidFill>
                <a:schemeClr val="accent5"/>
              </a:solidFill>
            </a:endParaRPr>
          </a:p>
        </p:txBody>
      </p:sp>
      <p:sp>
        <p:nvSpPr>
          <p:cNvPr id="54" name="ZoneTexte 53"/>
          <p:cNvSpPr txBox="1"/>
          <p:nvPr/>
        </p:nvSpPr>
        <p:spPr>
          <a:xfrm>
            <a:off x="3500430" y="3084512"/>
            <a:ext cx="2268570" cy="276999"/>
          </a:xfrm>
          <a:prstGeom prst="rect">
            <a:avLst/>
          </a:prstGeom>
          <a:noFill/>
        </p:spPr>
        <p:txBody>
          <a:bodyPr wrap="none" rtlCol="0">
            <a:spAutoFit/>
          </a:bodyPr>
          <a:lstStyle/>
          <a:p>
            <a:r>
              <a:rPr lang="fr-FR" sz="1200" i="1" dirty="0" smtClean="0">
                <a:solidFill>
                  <a:schemeClr val="accent5"/>
                </a:solidFill>
              </a:rPr>
              <a:t>Gestion de programmes SI</a:t>
            </a:r>
            <a:endParaRPr lang="fr-FR" sz="1200" i="1" dirty="0">
              <a:solidFill>
                <a:schemeClr val="accent5"/>
              </a:solidFill>
            </a:endParaRPr>
          </a:p>
        </p:txBody>
      </p:sp>
      <p:sp>
        <p:nvSpPr>
          <p:cNvPr id="55" name="ZoneTexte 54"/>
          <p:cNvSpPr txBox="1"/>
          <p:nvPr/>
        </p:nvSpPr>
        <p:spPr>
          <a:xfrm>
            <a:off x="6488341" y="2818224"/>
            <a:ext cx="1202573" cy="276999"/>
          </a:xfrm>
          <a:prstGeom prst="rect">
            <a:avLst/>
          </a:prstGeom>
          <a:noFill/>
        </p:spPr>
        <p:txBody>
          <a:bodyPr wrap="none" rtlCol="0">
            <a:spAutoFit/>
          </a:bodyPr>
          <a:lstStyle/>
          <a:p>
            <a:r>
              <a:rPr lang="fr-FR" sz="1200" i="1" dirty="0" smtClean="0">
                <a:solidFill>
                  <a:schemeClr val="accent5"/>
                </a:solidFill>
              </a:rPr>
              <a:t>Gouvernance</a:t>
            </a:r>
            <a:endParaRPr lang="fr-FR" sz="1200" i="1" dirty="0">
              <a:solidFill>
                <a:schemeClr val="accent5"/>
              </a:solidFill>
            </a:endParaRPr>
          </a:p>
        </p:txBody>
      </p:sp>
      <p:sp>
        <p:nvSpPr>
          <p:cNvPr id="56" name="ZoneTexte 55"/>
          <p:cNvSpPr txBox="1"/>
          <p:nvPr/>
        </p:nvSpPr>
        <p:spPr>
          <a:xfrm>
            <a:off x="2826031" y="4227934"/>
            <a:ext cx="1906291" cy="276999"/>
          </a:xfrm>
          <a:prstGeom prst="rect">
            <a:avLst/>
          </a:prstGeom>
          <a:noFill/>
        </p:spPr>
        <p:txBody>
          <a:bodyPr wrap="none" rtlCol="0">
            <a:spAutoFit/>
          </a:bodyPr>
          <a:lstStyle/>
          <a:p>
            <a:r>
              <a:rPr lang="fr-FR" sz="1200" i="1" dirty="0" smtClean="0">
                <a:solidFill>
                  <a:schemeClr val="accent5"/>
                </a:solidFill>
              </a:rPr>
              <a:t>Risques Opérationnels</a:t>
            </a:r>
            <a:endParaRPr lang="fr-FR" sz="1200" i="1" dirty="0">
              <a:solidFill>
                <a:schemeClr val="accent5"/>
              </a:solidFill>
            </a:endParaRPr>
          </a:p>
        </p:txBody>
      </p:sp>
      <p:sp>
        <p:nvSpPr>
          <p:cNvPr id="57" name="ZoneTexte 56"/>
          <p:cNvSpPr txBox="1"/>
          <p:nvPr/>
        </p:nvSpPr>
        <p:spPr>
          <a:xfrm>
            <a:off x="3969372" y="3889380"/>
            <a:ext cx="2443298" cy="276999"/>
          </a:xfrm>
          <a:prstGeom prst="rect">
            <a:avLst/>
          </a:prstGeom>
          <a:noFill/>
        </p:spPr>
        <p:txBody>
          <a:bodyPr wrap="none" rtlCol="0">
            <a:spAutoFit/>
          </a:bodyPr>
          <a:lstStyle/>
          <a:p>
            <a:r>
              <a:rPr lang="fr-FR" sz="1200" i="1" dirty="0" smtClean="0">
                <a:solidFill>
                  <a:schemeClr val="accent5"/>
                </a:solidFill>
              </a:rPr>
              <a:t>Plans de Continuité d’Activité</a:t>
            </a:r>
            <a:endParaRPr lang="fr-FR" sz="1200" i="1" dirty="0">
              <a:solidFill>
                <a:schemeClr val="accent5"/>
              </a:solidFill>
            </a:endParaRPr>
          </a:p>
        </p:txBody>
      </p:sp>
      <p:sp>
        <p:nvSpPr>
          <p:cNvPr id="58" name="ZoneTexte 57"/>
          <p:cNvSpPr txBox="1"/>
          <p:nvPr/>
        </p:nvSpPr>
        <p:spPr>
          <a:xfrm>
            <a:off x="6536832" y="3881004"/>
            <a:ext cx="1366080" cy="276999"/>
          </a:xfrm>
          <a:prstGeom prst="rect">
            <a:avLst/>
          </a:prstGeom>
          <a:noFill/>
        </p:spPr>
        <p:txBody>
          <a:bodyPr wrap="none" rtlCol="0">
            <a:spAutoFit/>
          </a:bodyPr>
          <a:lstStyle/>
          <a:p>
            <a:r>
              <a:rPr lang="fr-FR" sz="1200" i="1" dirty="0" smtClean="0">
                <a:solidFill>
                  <a:schemeClr val="accent5"/>
                </a:solidFill>
              </a:rPr>
              <a:t>Sécurité des SI</a:t>
            </a:r>
            <a:endParaRPr lang="fr-FR" sz="1200" i="1" dirty="0">
              <a:solidFill>
                <a:schemeClr val="accent5"/>
              </a:solidFill>
            </a:endParaRPr>
          </a:p>
        </p:txBody>
      </p:sp>
      <p:sp>
        <p:nvSpPr>
          <p:cNvPr id="59" name="ZoneTexte 58"/>
          <p:cNvSpPr txBox="1"/>
          <p:nvPr/>
        </p:nvSpPr>
        <p:spPr>
          <a:xfrm>
            <a:off x="4961973" y="4227934"/>
            <a:ext cx="633507" cy="276999"/>
          </a:xfrm>
          <a:prstGeom prst="rect">
            <a:avLst/>
          </a:prstGeom>
          <a:noFill/>
        </p:spPr>
        <p:txBody>
          <a:bodyPr wrap="none" rtlCol="0">
            <a:spAutoFit/>
          </a:bodyPr>
          <a:lstStyle/>
          <a:p>
            <a:r>
              <a:rPr lang="fr-FR" sz="1200" i="1" dirty="0" smtClean="0">
                <a:solidFill>
                  <a:schemeClr val="accent5"/>
                </a:solidFill>
              </a:rPr>
              <a:t>SMCA</a:t>
            </a:r>
            <a:endParaRPr lang="fr-FR" sz="1200" i="1" dirty="0">
              <a:solidFill>
                <a:schemeClr val="accent5"/>
              </a:solidFill>
            </a:endParaRPr>
          </a:p>
        </p:txBody>
      </p:sp>
      <p:sp>
        <p:nvSpPr>
          <p:cNvPr id="60" name="ZoneTexte 59"/>
          <p:cNvSpPr txBox="1"/>
          <p:nvPr/>
        </p:nvSpPr>
        <p:spPr>
          <a:xfrm>
            <a:off x="5799195" y="4227934"/>
            <a:ext cx="1970411" cy="276999"/>
          </a:xfrm>
          <a:prstGeom prst="rect">
            <a:avLst/>
          </a:prstGeom>
          <a:noFill/>
        </p:spPr>
        <p:txBody>
          <a:bodyPr wrap="none" rtlCol="0">
            <a:spAutoFit/>
          </a:bodyPr>
          <a:lstStyle/>
          <a:p>
            <a:r>
              <a:rPr lang="fr-FR" sz="1200" i="1" dirty="0" smtClean="0">
                <a:solidFill>
                  <a:schemeClr val="accent5"/>
                </a:solidFill>
              </a:rPr>
              <a:t>Sécurité opérationnelle</a:t>
            </a:r>
            <a:endParaRPr lang="fr-FR" sz="1200" i="1" dirty="0">
              <a:solidFill>
                <a:schemeClr val="accent5"/>
              </a:solidFill>
            </a:endParaRPr>
          </a:p>
        </p:txBody>
      </p:sp>
    </p:spTree>
    <p:extLst>
      <p:ext uri="{BB962C8B-B14F-4D97-AF65-F5344CB8AC3E}">
        <p14:creationId xmlns:p14="http://schemas.microsoft.com/office/powerpoint/2010/main" val="2858729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Nos atouts</a:t>
            </a:r>
            <a:endParaRPr lang="fr-FR" dirty="0"/>
          </a:p>
        </p:txBody>
      </p:sp>
      <p:sp>
        <p:nvSpPr>
          <p:cNvPr id="3" name="Espace réservé du numéro de diapositive 2"/>
          <p:cNvSpPr>
            <a:spLocks noGrp="1"/>
          </p:cNvSpPr>
          <p:nvPr>
            <p:ph type="sldNum" sz="quarter" idx="11"/>
          </p:nvPr>
        </p:nvSpPr>
        <p:spPr/>
        <p:txBody>
          <a:bodyPr/>
          <a:lstStyle/>
          <a:p>
            <a:fld id="{10C140CD-8AED-46FF-A9A2-77308F3F39AE}" type="slidenum">
              <a:rPr lang="en-GB" noProof="0" smtClean="0"/>
              <a:pPr/>
              <a:t>6</a:t>
            </a:fld>
            <a:endParaRPr lang="en-GB" noProof="0" dirty="0"/>
          </a:p>
        </p:txBody>
      </p:sp>
      <p:sp>
        <p:nvSpPr>
          <p:cNvPr id="4" name="Espace réservé du texte 3"/>
          <p:cNvSpPr>
            <a:spLocks noGrp="1"/>
          </p:cNvSpPr>
          <p:nvPr>
            <p:ph type="body" sz="quarter" idx="13"/>
          </p:nvPr>
        </p:nvSpPr>
        <p:spPr/>
        <p:txBody>
          <a:bodyPr/>
          <a:lstStyle/>
          <a:p>
            <a:endParaRPr lang="fr-FR"/>
          </a:p>
        </p:txBody>
      </p:sp>
      <p:grpSp>
        <p:nvGrpSpPr>
          <p:cNvPr id="28" name="Groupe 27"/>
          <p:cNvGrpSpPr/>
          <p:nvPr/>
        </p:nvGrpSpPr>
        <p:grpSpPr>
          <a:xfrm>
            <a:off x="667096" y="960180"/>
            <a:ext cx="7691118" cy="540000"/>
            <a:chOff x="552320" y="878618"/>
            <a:chExt cx="7691118" cy="540000"/>
          </a:xfrm>
        </p:grpSpPr>
        <p:cxnSp>
          <p:nvCxnSpPr>
            <p:cNvPr id="7" name="Connecteur droit 6"/>
            <p:cNvCxnSpPr/>
            <p:nvPr/>
          </p:nvCxnSpPr>
          <p:spPr>
            <a:xfrm>
              <a:off x="1046248" y="1147824"/>
              <a:ext cx="3600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à coins arrondis 7"/>
            <p:cNvSpPr/>
            <p:nvPr/>
          </p:nvSpPr>
          <p:spPr>
            <a:xfrm>
              <a:off x="1403438" y="878618"/>
              <a:ext cx="6840000" cy="540000"/>
            </a:xfrm>
            <a:prstGeom prst="roundRect">
              <a:avLst/>
            </a:prstGeom>
            <a:solidFill>
              <a:schemeClr val="bg1"/>
            </a:solidFill>
            <a:ln w="12700" cap="flat" cmpd="sng" algn="ctr">
              <a:solidFill>
                <a:schemeClr val="tx2"/>
              </a:solidFill>
              <a:prstDash val="solid"/>
            </a:ln>
            <a:effectLst/>
          </p:spPr>
          <p:txBody>
            <a:bodyPr lIns="72000" tIns="36000" rIns="72000" bIns="36000" rtlCol="0" anchor="ctr" anchorCtr="0">
              <a:normAutofit/>
            </a:bodyPr>
            <a:lstStyle/>
            <a:p>
              <a:pPr marL="103188" lvl="2"/>
              <a:r>
                <a:rPr lang="fr-FR" sz="1000" b="1" dirty="0" smtClean="0"/>
                <a:t>Appartenance à un Groupe international reconnu sur le marché du conseil </a:t>
              </a:r>
            </a:p>
          </p:txBody>
        </p:sp>
        <p:sp>
          <p:nvSpPr>
            <p:cNvPr id="9" name="Ellipse 8"/>
            <p:cNvSpPr/>
            <p:nvPr/>
          </p:nvSpPr>
          <p:spPr>
            <a:xfrm>
              <a:off x="552320" y="878618"/>
              <a:ext cx="540000" cy="540000"/>
            </a:xfrm>
            <a:prstGeom prst="ellipse">
              <a:avLst/>
            </a:prstGeom>
            <a:solidFill>
              <a:schemeClr val="tx2"/>
            </a:solidFill>
            <a:ln w="12700" cap="flat" cmpd="sng" algn="ctr">
              <a:solidFill>
                <a:schemeClr val="tx2"/>
              </a:solidFill>
              <a:prstDash val="solid"/>
            </a:ln>
            <a:effectLst/>
          </p:spPr>
          <p:txBody>
            <a:bodyPr lIns="72000" tIns="36000" rIns="72000" bIns="36000" rtlCol="0" anchor="ctr" anchorCtr="0">
              <a:norm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fr-FR" sz="1000" b="1" i="0" u="none" strike="noStrike" kern="0" cap="none" spc="0" normalizeH="0" baseline="0" dirty="0" smtClean="0">
                  <a:ln>
                    <a:noFill/>
                  </a:ln>
                  <a:solidFill>
                    <a:schemeClr val="bg1"/>
                  </a:solidFill>
                  <a:effectLst/>
                  <a:uLnTx/>
                  <a:uFillTx/>
                  <a:ea typeface="+mn-ea"/>
                  <a:cs typeface="+mn-cs"/>
                </a:rPr>
                <a:t>1</a:t>
              </a:r>
            </a:p>
          </p:txBody>
        </p:sp>
      </p:grpSp>
      <p:grpSp>
        <p:nvGrpSpPr>
          <p:cNvPr id="27" name="Groupe 26"/>
          <p:cNvGrpSpPr/>
          <p:nvPr/>
        </p:nvGrpSpPr>
        <p:grpSpPr>
          <a:xfrm>
            <a:off x="667096" y="1738122"/>
            <a:ext cx="7691118" cy="540000"/>
            <a:chOff x="552320" y="1812932"/>
            <a:chExt cx="7691118" cy="540000"/>
          </a:xfrm>
        </p:grpSpPr>
        <p:cxnSp>
          <p:nvCxnSpPr>
            <p:cNvPr id="11" name="Connecteur droit 10"/>
            <p:cNvCxnSpPr/>
            <p:nvPr/>
          </p:nvCxnSpPr>
          <p:spPr>
            <a:xfrm>
              <a:off x="1046248" y="2082138"/>
              <a:ext cx="3600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à coins arrondis 11"/>
            <p:cNvSpPr/>
            <p:nvPr/>
          </p:nvSpPr>
          <p:spPr>
            <a:xfrm>
              <a:off x="1403438" y="1812932"/>
              <a:ext cx="6840000" cy="540000"/>
            </a:xfrm>
            <a:prstGeom prst="roundRect">
              <a:avLst/>
            </a:prstGeom>
            <a:solidFill>
              <a:schemeClr val="bg1"/>
            </a:solidFill>
            <a:ln w="12700" cap="flat" cmpd="sng" algn="ctr">
              <a:solidFill>
                <a:schemeClr val="tx2"/>
              </a:solidFill>
              <a:prstDash val="solid"/>
            </a:ln>
            <a:effectLst/>
          </p:spPr>
          <p:txBody>
            <a:bodyPr lIns="72000" tIns="36000" rIns="72000" bIns="36000" rtlCol="0" anchor="ctr" anchorCtr="0">
              <a:normAutofit/>
            </a:bodyPr>
            <a:lstStyle/>
            <a:p>
              <a:pPr marL="95250" lvl="2">
                <a:spcBef>
                  <a:spcPts val="704"/>
                </a:spcBef>
                <a:buClr>
                  <a:schemeClr val="tx2"/>
                </a:buClr>
                <a:buSzPct val="100000"/>
              </a:pPr>
              <a:r>
                <a:rPr lang="fr-FR" sz="1000" b="1" dirty="0" smtClean="0"/>
                <a:t>Proximité régionale en Afrique du Nord à travers une équipe pluridisciplinaire de taille importante</a:t>
              </a:r>
            </a:p>
          </p:txBody>
        </p:sp>
        <p:sp>
          <p:nvSpPr>
            <p:cNvPr id="13" name="Ellipse 12"/>
            <p:cNvSpPr/>
            <p:nvPr/>
          </p:nvSpPr>
          <p:spPr>
            <a:xfrm>
              <a:off x="552320" y="1812932"/>
              <a:ext cx="540000" cy="540000"/>
            </a:xfrm>
            <a:prstGeom prst="ellipse">
              <a:avLst/>
            </a:prstGeom>
            <a:solidFill>
              <a:schemeClr val="tx2"/>
            </a:solidFill>
            <a:ln w="12700" cap="flat" cmpd="sng" algn="ctr">
              <a:solidFill>
                <a:schemeClr val="tx2"/>
              </a:solidFill>
              <a:prstDash val="solid"/>
            </a:ln>
            <a:effectLst/>
          </p:spPr>
          <p:txBody>
            <a:bodyPr lIns="72000" tIns="36000" rIns="72000" bIns="36000" rtlCol="0" anchor="ctr" anchorCtr="0">
              <a:norm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fr-FR" sz="1000" b="1" i="0" u="none" strike="noStrike" kern="0" cap="none" spc="0" normalizeH="0" baseline="0" dirty="0" smtClean="0">
                  <a:ln>
                    <a:noFill/>
                  </a:ln>
                  <a:solidFill>
                    <a:schemeClr val="bg1"/>
                  </a:solidFill>
                  <a:effectLst/>
                  <a:uLnTx/>
                  <a:uFillTx/>
                  <a:ea typeface="+mn-ea"/>
                  <a:cs typeface="+mn-cs"/>
                </a:rPr>
                <a:t>2</a:t>
              </a:r>
            </a:p>
          </p:txBody>
        </p:sp>
      </p:grpSp>
      <p:grpSp>
        <p:nvGrpSpPr>
          <p:cNvPr id="29" name="Groupe 28"/>
          <p:cNvGrpSpPr/>
          <p:nvPr/>
        </p:nvGrpSpPr>
        <p:grpSpPr>
          <a:xfrm>
            <a:off x="667096" y="2516064"/>
            <a:ext cx="7691118" cy="540000"/>
            <a:chOff x="552320" y="2741626"/>
            <a:chExt cx="7691118" cy="540000"/>
          </a:xfrm>
        </p:grpSpPr>
        <p:cxnSp>
          <p:nvCxnSpPr>
            <p:cNvPr id="15" name="Connecteur droit 14"/>
            <p:cNvCxnSpPr/>
            <p:nvPr/>
          </p:nvCxnSpPr>
          <p:spPr>
            <a:xfrm>
              <a:off x="1046248" y="3010832"/>
              <a:ext cx="3600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à coins arrondis 15"/>
            <p:cNvSpPr/>
            <p:nvPr/>
          </p:nvSpPr>
          <p:spPr>
            <a:xfrm>
              <a:off x="1403438" y="2741626"/>
              <a:ext cx="6840000" cy="540000"/>
            </a:xfrm>
            <a:prstGeom prst="roundRect">
              <a:avLst/>
            </a:prstGeom>
            <a:solidFill>
              <a:schemeClr val="bg1"/>
            </a:solidFill>
            <a:ln w="12700" cap="flat" cmpd="sng" algn="ctr">
              <a:solidFill>
                <a:schemeClr val="tx2"/>
              </a:solidFill>
              <a:prstDash val="solid"/>
            </a:ln>
            <a:effectLst/>
          </p:spPr>
          <p:txBody>
            <a:bodyPr lIns="72000" tIns="36000" rIns="72000" bIns="36000" rtlCol="0" anchor="ctr" anchorCtr="0">
              <a:normAutofit/>
            </a:bodyPr>
            <a:lstStyle/>
            <a:p>
              <a:pPr marL="95250" lvl="2">
                <a:spcBef>
                  <a:spcPts val="704"/>
                </a:spcBef>
                <a:buClr>
                  <a:schemeClr val="tx2"/>
                </a:buClr>
                <a:buSzPct val="100000"/>
              </a:pPr>
              <a:r>
                <a:rPr lang="fr-FR" sz="1000" b="1" dirty="0" smtClean="0"/>
                <a:t>Capacité d’accompagner nos champions régionaux dans leur croissance sur le marché africain</a:t>
              </a:r>
            </a:p>
          </p:txBody>
        </p:sp>
        <p:sp>
          <p:nvSpPr>
            <p:cNvPr id="17" name="Ellipse 16"/>
            <p:cNvSpPr/>
            <p:nvPr/>
          </p:nvSpPr>
          <p:spPr>
            <a:xfrm>
              <a:off x="552320" y="2741626"/>
              <a:ext cx="540000" cy="540000"/>
            </a:xfrm>
            <a:prstGeom prst="ellipse">
              <a:avLst/>
            </a:prstGeom>
            <a:solidFill>
              <a:schemeClr val="tx2"/>
            </a:solidFill>
            <a:ln w="12700" cap="flat" cmpd="sng" algn="ctr">
              <a:solidFill>
                <a:schemeClr val="tx2"/>
              </a:solidFill>
              <a:prstDash val="solid"/>
            </a:ln>
            <a:effectLst/>
          </p:spPr>
          <p:txBody>
            <a:bodyPr lIns="72000" tIns="36000" rIns="72000" bIns="36000" rtlCol="0" anchor="ctr" anchorCtr="0">
              <a:norm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fr-FR" sz="1000" b="1" i="0" u="none" strike="noStrike" kern="0" cap="none" spc="0" normalizeH="0" baseline="0" dirty="0" smtClean="0">
                  <a:ln>
                    <a:noFill/>
                  </a:ln>
                  <a:solidFill>
                    <a:schemeClr val="bg1"/>
                  </a:solidFill>
                  <a:effectLst/>
                  <a:uLnTx/>
                  <a:uFillTx/>
                  <a:ea typeface="+mn-ea"/>
                  <a:cs typeface="+mn-cs"/>
                </a:rPr>
                <a:t>3</a:t>
              </a:r>
            </a:p>
          </p:txBody>
        </p:sp>
      </p:grpSp>
      <p:grpSp>
        <p:nvGrpSpPr>
          <p:cNvPr id="30" name="Groupe 29"/>
          <p:cNvGrpSpPr/>
          <p:nvPr/>
        </p:nvGrpSpPr>
        <p:grpSpPr>
          <a:xfrm>
            <a:off x="667096" y="3294006"/>
            <a:ext cx="7691118" cy="540000"/>
            <a:chOff x="552320" y="3593262"/>
            <a:chExt cx="7691118" cy="540000"/>
          </a:xfrm>
        </p:grpSpPr>
        <p:cxnSp>
          <p:nvCxnSpPr>
            <p:cNvPr id="19" name="Connecteur droit 18"/>
            <p:cNvCxnSpPr/>
            <p:nvPr/>
          </p:nvCxnSpPr>
          <p:spPr>
            <a:xfrm>
              <a:off x="1046248" y="3862468"/>
              <a:ext cx="3600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à coins arrondis 19"/>
            <p:cNvSpPr/>
            <p:nvPr/>
          </p:nvSpPr>
          <p:spPr>
            <a:xfrm>
              <a:off x="1403438" y="3593262"/>
              <a:ext cx="6840000" cy="540000"/>
            </a:xfrm>
            <a:prstGeom prst="roundRect">
              <a:avLst/>
            </a:prstGeom>
            <a:solidFill>
              <a:schemeClr val="bg1"/>
            </a:solidFill>
            <a:ln w="12700" cap="flat" cmpd="sng" algn="ctr">
              <a:solidFill>
                <a:schemeClr val="tx2"/>
              </a:solidFill>
              <a:prstDash val="solid"/>
            </a:ln>
            <a:effectLst/>
          </p:spPr>
          <p:txBody>
            <a:bodyPr lIns="72000" tIns="36000" rIns="72000" bIns="36000" rtlCol="0" anchor="ctr" anchorCtr="0">
              <a:normAutofit/>
            </a:bodyPr>
            <a:lstStyle/>
            <a:p>
              <a:pPr marL="95250" lvl="2">
                <a:spcBef>
                  <a:spcPts val="704"/>
                </a:spcBef>
                <a:buClr>
                  <a:schemeClr val="tx2"/>
                </a:buClr>
                <a:buSzPct val="100000"/>
              </a:pPr>
              <a:r>
                <a:rPr lang="fr-FR" sz="1000" b="1" dirty="0" smtClean="0"/>
                <a:t>Maîtrise des aspects technologiques, économiques et humains liés à la transformation digitale mondiale</a:t>
              </a:r>
            </a:p>
          </p:txBody>
        </p:sp>
        <p:sp>
          <p:nvSpPr>
            <p:cNvPr id="21" name="Ellipse 20"/>
            <p:cNvSpPr/>
            <p:nvPr/>
          </p:nvSpPr>
          <p:spPr>
            <a:xfrm>
              <a:off x="552320" y="3593262"/>
              <a:ext cx="540000" cy="540000"/>
            </a:xfrm>
            <a:prstGeom prst="ellipse">
              <a:avLst/>
            </a:prstGeom>
            <a:solidFill>
              <a:schemeClr val="tx2"/>
            </a:solidFill>
            <a:ln w="12700" cap="flat" cmpd="sng" algn="ctr">
              <a:solidFill>
                <a:schemeClr val="tx2"/>
              </a:solidFill>
              <a:prstDash val="solid"/>
            </a:ln>
            <a:effectLst/>
          </p:spPr>
          <p:txBody>
            <a:bodyPr lIns="72000" tIns="36000" rIns="72000" bIns="36000" rtlCol="0" anchor="ctr" anchorCtr="0">
              <a:norm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fr-FR" sz="1000" b="1" i="0" u="none" strike="noStrike" kern="0" cap="none" spc="0" normalizeH="0" baseline="0" dirty="0" smtClean="0">
                  <a:ln>
                    <a:noFill/>
                  </a:ln>
                  <a:solidFill>
                    <a:schemeClr val="bg1"/>
                  </a:solidFill>
                  <a:effectLst/>
                  <a:uLnTx/>
                  <a:uFillTx/>
                  <a:ea typeface="+mn-ea"/>
                  <a:cs typeface="+mn-cs"/>
                </a:rPr>
                <a:t>4</a:t>
              </a:r>
            </a:p>
          </p:txBody>
        </p:sp>
      </p:grpSp>
      <p:grpSp>
        <p:nvGrpSpPr>
          <p:cNvPr id="31" name="Groupe 30"/>
          <p:cNvGrpSpPr/>
          <p:nvPr/>
        </p:nvGrpSpPr>
        <p:grpSpPr>
          <a:xfrm>
            <a:off x="667096" y="4071948"/>
            <a:ext cx="7691118" cy="540000"/>
            <a:chOff x="552320" y="4456138"/>
            <a:chExt cx="7691118" cy="540000"/>
          </a:xfrm>
        </p:grpSpPr>
        <p:cxnSp>
          <p:nvCxnSpPr>
            <p:cNvPr id="23" name="Connecteur droit 22"/>
            <p:cNvCxnSpPr/>
            <p:nvPr/>
          </p:nvCxnSpPr>
          <p:spPr>
            <a:xfrm>
              <a:off x="1046248" y="4725344"/>
              <a:ext cx="360000" cy="158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Rectangle à coins arrondis 23"/>
            <p:cNvSpPr/>
            <p:nvPr/>
          </p:nvSpPr>
          <p:spPr>
            <a:xfrm>
              <a:off x="1403438" y="4456138"/>
              <a:ext cx="6840000" cy="540000"/>
            </a:xfrm>
            <a:prstGeom prst="roundRect">
              <a:avLst/>
            </a:prstGeom>
            <a:solidFill>
              <a:schemeClr val="bg1"/>
            </a:solidFill>
            <a:ln w="12700" cap="flat" cmpd="sng" algn="ctr">
              <a:solidFill>
                <a:schemeClr val="tx2"/>
              </a:solidFill>
              <a:prstDash val="solid"/>
            </a:ln>
            <a:effectLst/>
          </p:spPr>
          <p:txBody>
            <a:bodyPr lIns="72000" tIns="36000" rIns="72000" bIns="36000" rtlCol="0" anchor="ctr" anchorCtr="0">
              <a:normAutofit/>
            </a:bodyPr>
            <a:lstStyle/>
            <a:p>
              <a:pPr marL="95250" lvl="2">
                <a:spcBef>
                  <a:spcPts val="704"/>
                </a:spcBef>
                <a:buClr>
                  <a:schemeClr val="tx2"/>
                </a:buClr>
                <a:buSzPct val="100000"/>
              </a:pPr>
              <a:r>
                <a:rPr lang="fr-FR" sz="1000" b="1" dirty="0" smtClean="0"/>
                <a:t>Références reconnues dans nos secteurs d’activités </a:t>
              </a:r>
            </a:p>
          </p:txBody>
        </p:sp>
        <p:sp>
          <p:nvSpPr>
            <p:cNvPr id="25" name="Ellipse 24"/>
            <p:cNvSpPr/>
            <p:nvPr/>
          </p:nvSpPr>
          <p:spPr>
            <a:xfrm>
              <a:off x="552320" y="4456138"/>
              <a:ext cx="540000" cy="540000"/>
            </a:xfrm>
            <a:prstGeom prst="ellipse">
              <a:avLst/>
            </a:prstGeom>
            <a:solidFill>
              <a:schemeClr val="tx2"/>
            </a:solidFill>
            <a:ln w="12700" cap="flat" cmpd="sng" algn="ctr">
              <a:solidFill>
                <a:schemeClr val="tx2"/>
              </a:solidFill>
              <a:prstDash val="solid"/>
            </a:ln>
            <a:effectLst/>
          </p:spPr>
          <p:txBody>
            <a:bodyPr lIns="72000" tIns="36000" rIns="72000" bIns="36000" rtlCol="0" anchor="ctr" anchorCtr="0">
              <a:normAutofit/>
            </a:bodyPr>
            <a:lstStyle/>
            <a:p>
              <a:pPr marL="0" marR="0" indent="0" algn="ctr" defTabSz="914400" eaLnBrk="1" fontAlgn="auto" latinLnBrk="0" hangingPunct="1">
                <a:lnSpc>
                  <a:spcPct val="100000"/>
                </a:lnSpc>
                <a:spcBef>
                  <a:spcPts val="0"/>
                </a:spcBef>
                <a:spcAft>
                  <a:spcPts val="0"/>
                </a:spcAft>
                <a:buClrTx/>
                <a:buSzTx/>
                <a:buFontTx/>
                <a:buNone/>
                <a:tabLst/>
              </a:pPr>
              <a:r>
                <a:rPr lang="fr-FR" sz="1000" b="1" kern="0" dirty="0" smtClean="0">
                  <a:solidFill>
                    <a:schemeClr val="bg1"/>
                  </a:solidFill>
                </a:rPr>
                <a:t>5</a:t>
              </a:r>
              <a:endParaRPr kumimoji="0" lang="fr-FR" sz="1000" b="1" i="0" u="none" strike="noStrike" kern="0" cap="none" spc="0" normalizeH="0" baseline="0" dirty="0" smtClean="0">
                <a:ln>
                  <a:noFill/>
                </a:ln>
                <a:solidFill>
                  <a:schemeClr val="bg1"/>
                </a:solidFill>
                <a:effectLst/>
                <a:uLnTx/>
                <a:uFillTx/>
                <a:ea typeface="+mn-ea"/>
                <a:cs typeface="+mn-cs"/>
              </a:endParaRPr>
            </a:p>
          </p:txBody>
        </p:sp>
      </p:grpSp>
    </p:spTree>
    <p:extLst>
      <p:ext uri="{BB962C8B-B14F-4D97-AF65-F5344CB8AC3E}">
        <p14:creationId xmlns:p14="http://schemas.microsoft.com/office/powerpoint/2010/main" val="1381756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4501718" y="85723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Réalisation d’une étude de stratégie monétique pour une banque marocaine</a:t>
            </a:r>
            <a:endParaRPr lang="fr-FR" sz="2000" dirty="0" smtClean="0">
              <a:solidFill>
                <a:srgbClr val="C00000"/>
              </a:solidFill>
            </a:endParaRPr>
          </a:p>
        </p:txBody>
      </p:sp>
      <p:sp>
        <p:nvSpPr>
          <p:cNvPr id="49" name="Titre 1"/>
          <p:cNvSpPr txBox="1">
            <a:spLocks/>
          </p:cNvSpPr>
          <p:nvPr/>
        </p:nvSpPr>
        <p:spPr bwMode="gray">
          <a:xfrm>
            <a:off x="468314" y="0"/>
            <a:ext cx="8207374" cy="484188"/>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chemeClr val="tx2"/>
                </a:solidFill>
                <a:effectLst/>
                <a:uLnTx/>
                <a:uFillTx/>
                <a:latin typeface="+mj-lt"/>
                <a:ea typeface="+mj-ea"/>
                <a:cs typeface="+mj-cs"/>
              </a:rPr>
              <a:t>Extrait de références, exemples de réalisation</a:t>
            </a:r>
            <a:endParaRPr kumimoji="0" lang="fr-FR" sz="1600" b="1" i="0" u="none" strike="noStrike" kern="1200" cap="none" spc="0" normalizeH="0" baseline="0" noProof="0" dirty="0">
              <a:ln>
                <a:noFill/>
              </a:ln>
              <a:solidFill>
                <a:schemeClr val="tx2"/>
              </a:solidFill>
              <a:effectLst/>
              <a:uLnTx/>
              <a:uFillTx/>
              <a:latin typeface="+mj-lt"/>
              <a:ea typeface="+mj-ea"/>
              <a:cs typeface="+mj-cs"/>
            </a:endParaRPr>
          </a:p>
        </p:txBody>
      </p:sp>
      <p:sp>
        <p:nvSpPr>
          <p:cNvPr id="52" name="Espace réservé du texte 51"/>
          <p:cNvSpPr>
            <a:spLocks noGrp="1"/>
          </p:cNvSpPr>
          <p:nvPr>
            <p:ph type="body" sz="quarter" idx="13"/>
          </p:nvPr>
        </p:nvSpPr>
        <p:spPr/>
        <p:txBody>
          <a:bodyPr/>
          <a:lstStyle/>
          <a:p>
            <a:r>
              <a:rPr lang="fr-FR" dirty="0" smtClean="0"/>
              <a:t>Finance</a:t>
            </a:r>
            <a:endParaRPr lang="fr-FR" dirty="0"/>
          </a:p>
        </p:txBody>
      </p:sp>
      <p:sp>
        <p:nvSpPr>
          <p:cNvPr id="55" name="Content Placeholder 2"/>
          <p:cNvSpPr txBox="1">
            <a:spLocks/>
          </p:cNvSpPr>
          <p:nvPr/>
        </p:nvSpPr>
        <p:spPr>
          <a:xfrm>
            <a:off x="4501718" y="1660916"/>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Organisation d’un centre de service back-office pour une banque marocaine</a:t>
            </a:r>
            <a:endParaRPr lang="fr-FR" sz="2000" dirty="0" smtClean="0">
              <a:solidFill>
                <a:srgbClr val="C00000"/>
              </a:solidFill>
            </a:endParaRPr>
          </a:p>
        </p:txBody>
      </p:sp>
      <p:sp>
        <p:nvSpPr>
          <p:cNvPr id="56" name="Content Placeholder 2"/>
          <p:cNvSpPr txBox="1">
            <a:spLocks/>
          </p:cNvSpPr>
          <p:nvPr/>
        </p:nvSpPr>
        <p:spPr>
          <a:xfrm>
            <a:off x="4501718" y="2464594"/>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Etude de choix d’un Global Bancaire pour une banque algérienne</a:t>
            </a:r>
            <a:endParaRPr lang="fr-FR" sz="2000" dirty="0" smtClean="0">
              <a:solidFill>
                <a:srgbClr val="C00000"/>
              </a:solidFill>
            </a:endParaRPr>
          </a:p>
        </p:txBody>
      </p:sp>
      <p:sp>
        <p:nvSpPr>
          <p:cNvPr id="57" name="Content Placeholder 2"/>
          <p:cNvSpPr txBox="1">
            <a:spLocks/>
          </p:cNvSpPr>
          <p:nvPr/>
        </p:nvSpPr>
        <p:spPr>
          <a:xfrm>
            <a:off x="4501718" y="3268272"/>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9875" lvl="2" indent="-176213">
              <a:buClr>
                <a:schemeClr val="tx2"/>
              </a:buClr>
              <a:buSzPct val="100000"/>
            </a:pPr>
            <a:r>
              <a:rPr lang="fr-FR" sz="1100" dirty="0" smtClean="0"/>
              <a:t>Organisation de la DOSI d’une assurance tunisienne</a:t>
            </a:r>
          </a:p>
        </p:txBody>
      </p:sp>
      <p:sp>
        <p:nvSpPr>
          <p:cNvPr id="58" name="Content Placeholder 2"/>
          <p:cNvSpPr txBox="1">
            <a:spLocks/>
          </p:cNvSpPr>
          <p:nvPr/>
        </p:nvSpPr>
        <p:spPr>
          <a:xfrm>
            <a:off x="4501718" y="407194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9875" lvl="2" indent="-176213">
              <a:buClr>
                <a:schemeClr val="tx2"/>
              </a:buClr>
              <a:buSzPct val="100000"/>
            </a:pPr>
            <a:r>
              <a:rPr lang="fr-FR" sz="1100" dirty="0" smtClean="0"/>
              <a:t>Plan de Continuité d’Activité d’une banque centrale africaine</a:t>
            </a:r>
          </a:p>
        </p:txBody>
      </p:sp>
      <p:grpSp>
        <p:nvGrpSpPr>
          <p:cNvPr id="66" name="Groupe 65"/>
          <p:cNvGrpSpPr/>
          <p:nvPr/>
        </p:nvGrpSpPr>
        <p:grpSpPr>
          <a:xfrm>
            <a:off x="4327812" y="857238"/>
            <a:ext cx="144000" cy="3780000"/>
            <a:chOff x="4327812" y="857238"/>
            <a:chExt cx="144000" cy="3780000"/>
          </a:xfrm>
        </p:grpSpPr>
        <p:cxnSp>
          <p:nvCxnSpPr>
            <p:cNvPr id="65" name="Connecteur droit 64"/>
            <p:cNvCxnSpPr/>
            <p:nvPr/>
          </p:nvCxnSpPr>
          <p:spPr>
            <a:xfrm rot="5400000">
              <a:off x="2509812" y="2746444"/>
              <a:ext cx="3780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9" name="Ellipse 58"/>
            <p:cNvSpPr/>
            <p:nvPr/>
          </p:nvSpPr>
          <p:spPr>
            <a:xfrm>
              <a:off x="4327812" y="105523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60" name="Ellipse 59"/>
            <p:cNvSpPr/>
            <p:nvPr/>
          </p:nvSpPr>
          <p:spPr>
            <a:xfrm>
              <a:off x="4327812" y="1858916"/>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61" name="Ellipse 60"/>
            <p:cNvSpPr/>
            <p:nvPr/>
          </p:nvSpPr>
          <p:spPr>
            <a:xfrm>
              <a:off x="4327812" y="2662594"/>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62" name="Ellipse 61"/>
            <p:cNvSpPr/>
            <p:nvPr/>
          </p:nvSpPr>
          <p:spPr>
            <a:xfrm>
              <a:off x="4327812" y="3466272"/>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63" name="Ellipse 62"/>
            <p:cNvSpPr/>
            <p:nvPr/>
          </p:nvSpPr>
          <p:spPr>
            <a:xfrm>
              <a:off x="4327812" y="426994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grpSp>
      <p:pic>
        <p:nvPicPr>
          <p:cNvPr id="53" name="Picture 36" descr="http://www.challenge.ma/wp-content/uploads/2013/09/gsimt.jpg"/>
          <p:cNvPicPr>
            <a:picLocks noChangeAspect="1" noChangeArrowheads="1"/>
          </p:cNvPicPr>
          <p:nvPr/>
        </p:nvPicPr>
        <p:blipFill>
          <a:blip r:embed="rId2" cstate="print"/>
          <a:srcRect/>
          <a:stretch>
            <a:fillRect/>
          </a:stretch>
        </p:blipFill>
        <p:spPr bwMode="auto">
          <a:xfrm>
            <a:off x="1865289" y="1167593"/>
            <a:ext cx="587361" cy="434137"/>
          </a:xfrm>
          <a:prstGeom prst="rect">
            <a:avLst/>
          </a:prstGeom>
          <a:noFill/>
        </p:spPr>
      </p:pic>
      <p:pic>
        <p:nvPicPr>
          <p:cNvPr id="54" name="Picture 14" descr="http://www.cpifinancial.net/images/directory/companies/112/Fransabank.jpg"/>
          <p:cNvPicPr>
            <a:picLocks noChangeAspect="1" noChangeArrowheads="1"/>
          </p:cNvPicPr>
          <p:nvPr/>
        </p:nvPicPr>
        <p:blipFill>
          <a:blip r:embed="rId3" cstate="print"/>
          <a:srcRect/>
          <a:stretch>
            <a:fillRect/>
          </a:stretch>
        </p:blipFill>
        <p:spPr bwMode="auto">
          <a:xfrm>
            <a:off x="991473" y="2144915"/>
            <a:ext cx="792939" cy="396470"/>
          </a:xfrm>
          <a:prstGeom prst="rect">
            <a:avLst/>
          </a:prstGeom>
          <a:noFill/>
        </p:spPr>
      </p:pic>
      <p:pic>
        <p:nvPicPr>
          <p:cNvPr id="64" name="Image 63"/>
          <p:cNvPicPr/>
          <p:nvPr/>
        </p:nvPicPr>
        <p:blipFill>
          <a:blip r:embed="rId4" cstate="print"/>
          <a:srcRect/>
          <a:stretch>
            <a:fillRect/>
          </a:stretch>
        </p:blipFill>
        <p:spPr bwMode="auto">
          <a:xfrm>
            <a:off x="3279276" y="3753755"/>
            <a:ext cx="428628" cy="321471"/>
          </a:xfrm>
          <a:prstGeom prst="rect">
            <a:avLst/>
          </a:prstGeom>
          <a:noFill/>
          <a:ln w="9525">
            <a:noFill/>
            <a:miter lim="800000"/>
            <a:headEnd/>
            <a:tailEnd/>
          </a:ln>
        </p:spPr>
      </p:pic>
      <p:pic>
        <p:nvPicPr>
          <p:cNvPr id="68" name="Image 67"/>
          <p:cNvPicPr/>
          <p:nvPr/>
        </p:nvPicPr>
        <p:blipFill>
          <a:blip r:embed="rId5" cstate="print"/>
          <a:srcRect/>
          <a:stretch>
            <a:fillRect/>
          </a:stretch>
        </p:blipFill>
        <p:spPr bwMode="auto">
          <a:xfrm>
            <a:off x="3071803" y="4472031"/>
            <a:ext cx="634695" cy="284813"/>
          </a:xfrm>
          <a:prstGeom prst="rect">
            <a:avLst/>
          </a:prstGeom>
          <a:noFill/>
          <a:ln w="9525">
            <a:noFill/>
            <a:miter lim="800000"/>
            <a:headEnd/>
            <a:tailEnd/>
          </a:ln>
        </p:spPr>
      </p:pic>
      <p:pic>
        <p:nvPicPr>
          <p:cNvPr id="69" name="Picture 2"/>
          <p:cNvPicPr>
            <a:picLocks noChangeAspect="1" noChangeArrowheads="1"/>
          </p:cNvPicPr>
          <p:nvPr/>
        </p:nvPicPr>
        <p:blipFill>
          <a:blip r:embed="rId6" cstate="print"/>
          <a:srcRect/>
          <a:stretch>
            <a:fillRect/>
          </a:stretch>
        </p:blipFill>
        <p:spPr bwMode="auto">
          <a:xfrm>
            <a:off x="2695636" y="4433237"/>
            <a:ext cx="323952" cy="362401"/>
          </a:xfrm>
          <a:prstGeom prst="rect">
            <a:avLst/>
          </a:prstGeom>
          <a:noFill/>
          <a:ln w="9525">
            <a:noFill/>
            <a:miter lim="800000"/>
            <a:headEnd/>
            <a:tailEnd/>
          </a:ln>
        </p:spPr>
      </p:pic>
      <p:pic>
        <p:nvPicPr>
          <p:cNvPr id="70" name="Picture 8" descr="http://t3.gstatic.com/images?q=tbn:ANd9GcRsyrkckMUa4jhsS6EW4Ii9d3ZbsVLe-0mQ1PEHMGbdIXomJUUluFDtNbF1"/>
          <p:cNvPicPr>
            <a:picLocks noChangeAspect="1" noChangeArrowheads="1"/>
          </p:cNvPicPr>
          <p:nvPr/>
        </p:nvPicPr>
        <p:blipFill>
          <a:blip r:embed="rId7" cstate="print"/>
          <a:srcRect/>
          <a:stretch>
            <a:fillRect/>
          </a:stretch>
        </p:blipFill>
        <p:spPr bwMode="auto">
          <a:xfrm>
            <a:off x="2714612" y="3358759"/>
            <a:ext cx="973650" cy="365119"/>
          </a:xfrm>
          <a:prstGeom prst="rect">
            <a:avLst/>
          </a:prstGeom>
          <a:noFill/>
        </p:spPr>
      </p:pic>
      <p:pic>
        <p:nvPicPr>
          <p:cNvPr id="71" name="il_fi" descr="http://www.made-in-algeria.com/_medias_files/et_files/104185_bnp-paribas.jpg"/>
          <p:cNvPicPr>
            <a:picLocks noChangeAspect="1" noChangeArrowheads="1"/>
          </p:cNvPicPr>
          <p:nvPr/>
        </p:nvPicPr>
        <p:blipFill>
          <a:blip r:embed="rId8" cstate="print"/>
          <a:srcRect/>
          <a:stretch>
            <a:fillRect/>
          </a:stretch>
        </p:blipFill>
        <p:spPr bwMode="auto">
          <a:xfrm>
            <a:off x="2027397" y="2949647"/>
            <a:ext cx="928694" cy="342183"/>
          </a:xfrm>
          <a:prstGeom prst="rect">
            <a:avLst/>
          </a:prstGeom>
          <a:noFill/>
          <a:ln w="9525">
            <a:noFill/>
            <a:miter lim="800000"/>
            <a:headEnd/>
            <a:tailEnd/>
          </a:ln>
        </p:spPr>
      </p:pic>
      <p:pic>
        <p:nvPicPr>
          <p:cNvPr id="72" name="Picture 12" descr="http://www.infomediaire.ma/sites/default/files/news_images_haut/alg%C3%A9rie%20%20bank.JPG?1330532344"/>
          <p:cNvPicPr>
            <a:picLocks noChangeAspect="1" noChangeArrowheads="1"/>
          </p:cNvPicPr>
          <p:nvPr/>
        </p:nvPicPr>
        <p:blipFill>
          <a:blip r:embed="rId9" cstate="print"/>
          <a:srcRect/>
          <a:stretch>
            <a:fillRect/>
          </a:stretch>
        </p:blipFill>
        <p:spPr bwMode="auto">
          <a:xfrm>
            <a:off x="1691101" y="727556"/>
            <a:ext cx="1314297" cy="426180"/>
          </a:xfrm>
          <a:prstGeom prst="rect">
            <a:avLst/>
          </a:prstGeom>
          <a:noFill/>
        </p:spPr>
      </p:pic>
      <p:pic>
        <p:nvPicPr>
          <p:cNvPr id="73" name="Picture 16" descr="http://upload.wikimedia.org/wikipedia/fr/0/02/Logo-credit-agricol-maroc.jpg"/>
          <p:cNvPicPr>
            <a:picLocks noChangeAspect="1" noChangeArrowheads="1"/>
          </p:cNvPicPr>
          <p:nvPr/>
        </p:nvPicPr>
        <p:blipFill>
          <a:blip r:embed="rId10" cstate="print"/>
          <a:srcRect/>
          <a:stretch>
            <a:fillRect/>
          </a:stretch>
        </p:blipFill>
        <p:spPr bwMode="auto">
          <a:xfrm>
            <a:off x="3070710" y="2562557"/>
            <a:ext cx="635788" cy="429794"/>
          </a:xfrm>
          <a:prstGeom prst="rect">
            <a:avLst/>
          </a:prstGeom>
          <a:noFill/>
        </p:spPr>
      </p:pic>
      <p:pic>
        <p:nvPicPr>
          <p:cNvPr id="74" name="Image 73"/>
          <p:cNvPicPr/>
          <p:nvPr/>
        </p:nvPicPr>
        <p:blipFill>
          <a:blip r:embed="rId11" cstate="print"/>
          <a:srcRect/>
          <a:stretch>
            <a:fillRect/>
          </a:stretch>
        </p:blipFill>
        <p:spPr bwMode="auto">
          <a:xfrm>
            <a:off x="1007763" y="1831031"/>
            <a:ext cx="455899" cy="363959"/>
          </a:xfrm>
          <a:prstGeom prst="rect">
            <a:avLst/>
          </a:prstGeom>
          <a:noFill/>
          <a:ln w="9525">
            <a:noFill/>
            <a:miter lim="800000"/>
            <a:headEnd/>
            <a:tailEnd/>
          </a:ln>
        </p:spPr>
      </p:pic>
      <p:pic>
        <p:nvPicPr>
          <p:cNvPr id="75" name="Picture 2" descr="http://www.pros-event.com/wp-content/uploads/logo_BIAT.jpg"/>
          <p:cNvPicPr>
            <a:picLocks noChangeAspect="1" noChangeArrowheads="1"/>
          </p:cNvPicPr>
          <p:nvPr/>
        </p:nvPicPr>
        <p:blipFill>
          <a:blip r:embed="rId12" cstate="print"/>
          <a:srcRect/>
          <a:stretch>
            <a:fillRect/>
          </a:stretch>
        </p:blipFill>
        <p:spPr bwMode="auto">
          <a:xfrm>
            <a:off x="571472" y="1491630"/>
            <a:ext cx="484144" cy="397284"/>
          </a:xfrm>
          <a:prstGeom prst="rect">
            <a:avLst/>
          </a:prstGeom>
          <a:noFill/>
        </p:spPr>
      </p:pic>
      <p:pic>
        <p:nvPicPr>
          <p:cNvPr id="76" name="Picture 4" descr="http://www.made-in-algeria.com/_medias_files/et_files/100552_natixis-algerie.jpg"/>
          <p:cNvPicPr>
            <a:picLocks noChangeAspect="1" noChangeArrowheads="1"/>
          </p:cNvPicPr>
          <p:nvPr/>
        </p:nvPicPr>
        <p:blipFill>
          <a:blip r:embed="rId13" cstate="print"/>
          <a:srcRect/>
          <a:stretch>
            <a:fillRect/>
          </a:stretch>
        </p:blipFill>
        <p:spPr bwMode="auto">
          <a:xfrm>
            <a:off x="990392" y="4471813"/>
            <a:ext cx="814994" cy="285248"/>
          </a:xfrm>
          <a:prstGeom prst="rect">
            <a:avLst/>
          </a:prstGeom>
          <a:noFill/>
        </p:spPr>
      </p:pic>
      <p:pic>
        <p:nvPicPr>
          <p:cNvPr id="77" name="Picture 6" descr="http://www.alumneye.fr/wp-content/uploads/2012/07/CA-CIB-logo.gif"/>
          <p:cNvPicPr>
            <a:picLocks noChangeAspect="1" noChangeArrowheads="1"/>
          </p:cNvPicPr>
          <p:nvPr/>
        </p:nvPicPr>
        <p:blipFill>
          <a:blip r:embed="rId14" cstate="print"/>
          <a:srcRect/>
          <a:stretch>
            <a:fillRect/>
          </a:stretch>
        </p:blipFill>
        <p:spPr bwMode="auto">
          <a:xfrm>
            <a:off x="2566606" y="1167593"/>
            <a:ext cx="1357322" cy="218113"/>
          </a:xfrm>
          <a:prstGeom prst="rect">
            <a:avLst/>
          </a:prstGeom>
          <a:noFill/>
        </p:spPr>
      </p:pic>
      <p:pic>
        <p:nvPicPr>
          <p:cNvPr id="78" name="Picture 6" descr="http://www.mixmarket.org/sites/default/files/imagecache/logo_175/logo_enda.jpg"/>
          <p:cNvPicPr>
            <a:picLocks noChangeAspect="1" noChangeArrowheads="1"/>
          </p:cNvPicPr>
          <p:nvPr/>
        </p:nvPicPr>
        <p:blipFill>
          <a:blip r:embed="rId15" cstate="print"/>
          <a:srcRect/>
          <a:stretch>
            <a:fillRect/>
          </a:stretch>
        </p:blipFill>
        <p:spPr bwMode="auto">
          <a:xfrm>
            <a:off x="3071802" y="2114550"/>
            <a:ext cx="609600" cy="457200"/>
          </a:xfrm>
          <a:prstGeom prst="rect">
            <a:avLst/>
          </a:prstGeom>
          <a:noFill/>
        </p:spPr>
      </p:pic>
      <p:pic>
        <p:nvPicPr>
          <p:cNvPr id="79" name="Picture 8" descr="http://www.dakaractu.com/photo/art/grande/7059383-10805173.jpg"/>
          <p:cNvPicPr>
            <a:picLocks noChangeAspect="1" noChangeArrowheads="1"/>
          </p:cNvPicPr>
          <p:nvPr/>
        </p:nvPicPr>
        <p:blipFill>
          <a:blip r:embed="rId16" cstate="print"/>
          <a:srcRect/>
          <a:stretch>
            <a:fillRect/>
          </a:stretch>
        </p:blipFill>
        <p:spPr bwMode="auto">
          <a:xfrm>
            <a:off x="3283603" y="754167"/>
            <a:ext cx="568317" cy="372959"/>
          </a:xfrm>
          <a:prstGeom prst="rect">
            <a:avLst/>
          </a:prstGeom>
          <a:noFill/>
        </p:spPr>
      </p:pic>
      <p:pic>
        <p:nvPicPr>
          <p:cNvPr id="80" name="Picture 16" descr="http://www.tunisieleasing.com.tn/images/images_article/logo_factoring.gif"/>
          <p:cNvPicPr>
            <a:picLocks noChangeAspect="1" noChangeArrowheads="1"/>
          </p:cNvPicPr>
          <p:nvPr/>
        </p:nvPicPr>
        <p:blipFill>
          <a:blip r:embed="rId17" cstate="print"/>
          <a:srcRect/>
          <a:stretch>
            <a:fillRect/>
          </a:stretch>
        </p:blipFill>
        <p:spPr bwMode="auto">
          <a:xfrm>
            <a:off x="428596" y="4423345"/>
            <a:ext cx="509580" cy="382185"/>
          </a:xfrm>
          <a:prstGeom prst="rect">
            <a:avLst/>
          </a:prstGeom>
          <a:noFill/>
        </p:spPr>
      </p:pic>
      <p:pic>
        <p:nvPicPr>
          <p:cNvPr id="81" name="Picture 33" descr="http://t2.gstatic.com/images?q=tbn:QQfGaipwR77roM:http://www.algerie-monde.com/actualite/article2158.jpg">
            <a:hlinkClick r:id="rId18"/>
          </p:cNvPr>
          <p:cNvPicPr>
            <a:picLocks noChangeAspect="1" noChangeArrowheads="1"/>
          </p:cNvPicPr>
          <p:nvPr/>
        </p:nvPicPr>
        <p:blipFill>
          <a:blip r:embed="rId19" cstate="print"/>
          <a:srcRect/>
          <a:stretch>
            <a:fillRect/>
          </a:stretch>
        </p:blipFill>
        <p:spPr bwMode="auto">
          <a:xfrm>
            <a:off x="2857488" y="4060501"/>
            <a:ext cx="864000" cy="301426"/>
          </a:xfrm>
          <a:prstGeom prst="rect">
            <a:avLst/>
          </a:prstGeom>
          <a:noFill/>
          <a:ln w="9525">
            <a:noFill/>
            <a:miter lim="800000"/>
            <a:headEnd/>
            <a:tailEnd/>
          </a:ln>
        </p:spPr>
      </p:pic>
      <p:pic>
        <p:nvPicPr>
          <p:cNvPr id="82" name="Picture 13" descr="C:\DCA\01 - Opérations\Management\Outils présentations\logos\Banques\ATW.jpg"/>
          <p:cNvPicPr>
            <a:picLocks noChangeAspect="1" noChangeArrowheads="1"/>
          </p:cNvPicPr>
          <p:nvPr/>
        </p:nvPicPr>
        <p:blipFill>
          <a:blip r:embed="rId20" cstate="print"/>
          <a:srcRect/>
          <a:stretch>
            <a:fillRect/>
          </a:stretch>
        </p:blipFill>
        <p:spPr bwMode="auto">
          <a:xfrm>
            <a:off x="428596" y="699542"/>
            <a:ext cx="642942" cy="614156"/>
          </a:xfrm>
          <a:prstGeom prst="rect">
            <a:avLst/>
          </a:prstGeom>
          <a:noFill/>
          <a:ln w="9525">
            <a:noFill/>
            <a:miter lim="800000"/>
            <a:headEnd/>
            <a:tailEnd/>
          </a:ln>
        </p:spPr>
      </p:pic>
      <p:pic>
        <p:nvPicPr>
          <p:cNvPr id="83" name="Picture 2" descr="C:\Users\admin\Desktop\logo GBP.gif"/>
          <p:cNvPicPr>
            <a:picLocks noChangeAspect="1" noChangeArrowheads="1"/>
          </p:cNvPicPr>
          <p:nvPr/>
        </p:nvPicPr>
        <p:blipFill>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6" y="2674426"/>
            <a:ext cx="681028" cy="32937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www.tunisienumerique.com/wp-content/uploads/zitouna1.jpg"/>
          <p:cNvPicPr>
            <a:picLocks noChangeAspect="1" noChangeArrowheads="1"/>
          </p:cNvPicPr>
          <p:nvPr/>
        </p:nvPicPr>
        <p:blipFill>
          <a:blip r:embed="rId22" cstate="print"/>
          <a:srcRect/>
          <a:stretch>
            <a:fillRect/>
          </a:stretch>
        </p:blipFill>
        <p:spPr bwMode="auto">
          <a:xfrm>
            <a:off x="1985127" y="3579862"/>
            <a:ext cx="928694" cy="669256"/>
          </a:xfrm>
          <a:prstGeom prst="rect">
            <a:avLst/>
          </a:prstGeom>
          <a:noFill/>
        </p:spPr>
      </p:pic>
      <p:pic>
        <p:nvPicPr>
          <p:cNvPr id="86" name="Image 85" descr="bmce-logo.png"/>
          <p:cNvPicPr>
            <a:picLocks noChangeAspect="1"/>
          </p:cNvPicPr>
          <p:nvPr/>
        </p:nvPicPr>
        <p:blipFill>
          <a:blip r:embed="rId23" cstate="print"/>
          <a:stretch>
            <a:fillRect/>
          </a:stretch>
        </p:blipFill>
        <p:spPr>
          <a:xfrm>
            <a:off x="1689278" y="2615622"/>
            <a:ext cx="1056750" cy="323665"/>
          </a:xfrm>
          <a:prstGeom prst="rect">
            <a:avLst/>
          </a:prstGeom>
        </p:spPr>
      </p:pic>
      <p:pic>
        <p:nvPicPr>
          <p:cNvPr id="87" name="Picture 2"/>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a:off x="1785919" y="1851670"/>
            <a:ext cx="1701677" cy="354910"/>
          </a:xfrm>
          <a:prstGeom prst="rect">
            <a:avLst/>
          </a:prstGeom>
          <a:noFill/>
          <a:ln w="9525">
            <a:noFill/>
            <a:miter lim="800000"/>
            <a:headEnd/>
            <a:tailEnd/>
          </a:ln>
          <a:effectLst/>
        </p:spPr>
      </p:pic>
      <p:pic>
        <p:nvPicPr>
          <p:cNvPr id="88" name="Image 87"/>
          <p:cNvPicPr/>
          <p:nvPr/>
        </p:nvPicPr>
        <p:blipFill>
          <a:blip r:embed="rId25" cstate="print"/>
          <a:srcRect/>
          <a:stretch>
            <a:fillRect/>
          </a:stretch>
        </p:blipFill>
        <p:spPr bwMode="auto">
          <a:xfrm>
            <a:off x="1115616" y="1167593"/>
            <a:ext cx="604770" cy="253873"/>
          </a:xfrm>
          <a:prstGeom prst="rect">
            <a:avLst/>
          </a:prstGeom>
          <a:noFill/>
          <a:ln w="9525">
            <a:noFill/>
            <a:miter lim="800000"/>
            <a:headEnd/>
            <a:tailEnd/>
          </a:ln>
        </p:spPr>
      </p:pic>
      <p:pic>
        <p:nvPicPr>
          <p:cNvPr id="89" name="Picture 10" descr="http://www.abf.tn/upload/images/logo_apbtef.png"/>
          <p:cNvPicPr>
            <a:picLocks noChangeAspect="1" noChangeArrowheads="1"/>
          </p:cNvPicPr>
          <p:nvPr/>
        </p:nvPicPr>
        <p:blipFill>
          <a:blip r:embed="rId26" cstate="print"/>
          <a:srcRect/>
          <a:stretch>
            <a:fillRect/>
          </a:stretch>
        </p:blipFill>
        <p:spPr bwMode="auto">
          <a:xfrm>
            <a:off x="1665113" y="3358759"/>
            <a:ext cx="1143008" cy="321470"/>
          </a:xfrm>
          <a:prstGeom prst="rect">
            <a:avLst/>
          </a:prstGeom>
          <a:noFill/>
        </p:spPr>
      </p:pic>
      <p:pic>
        <p:nvPicPr>
          <p:cNvPr id="90" name="Picture 3"/>
          <p:cNvPicPr>
            <a:picLocks noChangeAspect="1" noChangeArrowheads="1"/>
          </p:cNvPicPr>
          <p:nvPr/>
        </p:nvPicPr>
        <p:blipFill>
          <a:blip r:embed="rId27" cstate="print"/>
          <a:srcRect/>
          <a:stretch>
            <a:fillRect/>
          </a:stretch>
        </p:blipFill>
        <p:spPr bwMode="auto">
          <a:xfrm>
            <a:off x="2033311" y="4097953"/>
            <a:ext cx="648000" cy="226523"/>
          </a:xfrm>
          <a:prstGeom prst="rect">
            <a:avLst/>
          </a:prstGeom>
          <a:noFill/>
          <a:ln w="9525">
            <a:noFill/>
            <a:miter lim="800000"/>
            <a:headEnd/>
            <a:tailEnd/>
          </a:ln>
        </p:spPr>
      </p:pic>
      <p:pic>
        <p:nvPicPr>
          <p:cNvPr id="91" name="Picture 2" descr="http://www.bi-me.com/myPictures/Morocco_Al%20Barid%20Bank_logo.jpg"/>
          <p:cNvPicPr>
            <a:picLocks noChangeAspect="1" noChangeArrowheads="1"/>
          </p:cNvPicPr>
          <p:nvPr/>
        </p:nvPicPr>
        <p:blipFill>
          <a:blip r:embed="rId28" cstate="print"/>
          <a:srcRect/>
          <a:stretch>
            <a:fillRect/>
          </a:stretch>
        </p:blipFill>
        <p:spPr bwMode="auto">
          <a:xfrm>
            <a:off x="1187624" y="2643758"/>
            <a:ext cx="428628" cy="321471"/>
          </a:xfrm>
          <a:prstGeom prst="rect">
            <a:avLst/>
          </a:prstGeom>
          <a:noFill/>
        </p:spPr>
      </p:pic>
      <p:pic>
        <p:nvPicPr>
          <p:cNvPr id="92" name="Picture 4" descr="http://www.cdvm.gov.ma/sites/default/files/fr_cdvm_logo.png"/>
          <p:cNvPicPr>
            <a:picLocks noChangeAspect="1" noChangeArrowheads="1"/>
          </p:cNvPicPr>
          <p:nvPr/>
        </p:nvPicPr>
        <p:blipFill>
          <a:blip r:embed="rId29" cstate="print"/>
          <a:srcRect/>
          <a:stretch>
            <a:fillRect/>
          </a:stretch>
        </p:blipFill>
        <p:spPr bwMode="auto">
          <a:xfrm>
            <a:off x="1857602" y="4467876"/>
            <a:ext cx="785818" cy="293123"/>
          </a:xfrm>
          <a:prstGeom prst="rect">
            <a:avLst/>
          </a:prstGeom>
          <a:noFill/>
        </p:spPr>
      </p:pic>
      <p:pic>
        <p:nvPicPr>
          <p:cNvPr id="93" name="Picture 6" descr="https://upload.wikimedia.org/wikipedia/fr/3/37/Logo_cdg.JPG"/>
          <p:cNvPicPr>
            <a:picLocks noChangeAspect="1" noChangeArrowheads="1"/>
          </p:cNvPicPr>
          <p:nvPr/>
        </p:nvPicPr>
        <p:blipFill>
          <a:blip r:embed="rId30" cstate="print"/>
          <a:srcRect/>
          <a:stretch>
            <a:fillRect/>
          </a:stretch>
        </p:blipFill>
        <p:spPr bwMode="auto">
          <a:xfrm>
            <a:off x="442922" y="2187787"/>
            <a:ext cx="414302" cy="310727"/>
          </a:xfrm>
          <a:prstGeom prst="rect">
            <a:avLst/>
          </a:prstGeom>
          <a:noFill/>
        </p:spPr>
      </p:pic>
      <p:pic>
        <p:nvPicPr>
          <p:cNvPr id="94" name="Picture 5"/>
          <p:cNvPicPr>
            <a:picLocks noChangeAspect="1" noChangeArrowheads="1"/>
          </p:cNvPicPr>
          <p:nvPr/>
        </p:nvPicPr>
        <p:blipFill>
          <a:blip r:embed="rId31" cstate="print"/>
          <a:srcRect/>
          <a:stretch>
            <a:fillRect/>
          </a:stretch>
        </p:blipFill>
        <p:spPr bwMode="auto">
          <a:xfrm>
            <a:off x="1918661" y="2164340"/>
            <a:ext cx="546346" cy="357620"/>
          </a:xfrm>
          <a:prstGeom prst="rect">
            <a:avLst/>
          </a:prstGeom>
          <a:noFill/>
          <a:ln w="9525">
            <a:noFill/>
            <a:miter lim="800000"/>
            <a:headEnd/>
            <a:tailEnd/>
          </a:ln>
        </p:spPr>
      </p:pic>
      <p:pic>
        <p:nvPicPr>
          <p:cNvPr id="95" name="Picture 10" descr="http://blog.bforbank.com/epargne-responsable/files/2012/08/al-amana.jpg"/>
          <p:cNvPicPr>
            <a:picLocks noChangeAspect="1" noChangeArrowheads="1"/>
          </p:cNvPicPr>
          <p:nvPr/>
        </p:nvPicPr>
        <p:blipFill>
          <a:blip r:embed="rId32" cstate="print"/>
          <a:srcRect/>
          <a:stretch>
            <a:fillRect/>
          </a:stretch>
        </p:blipFill>
        <p:spPr bwMode="auto">
          <a:xfrm>
            <a:off x="2599256" y="2209204"/>
            <a:ext cx="338296" cy="267893"/>
          </a:xfrm>
          <a:prstGeom prst="rect">
            <a:avLst/>
          </a:prstGeom>
          <a:noFill/>
        </p:spPr>
      </p:pic>
      <p:pic>
        <p:nvPicPr>
          <p:cNvPr id="96" name="Picture 12" descr="https://upload.wikimedia.org/wikipedia/en/f/f7/Bank_Al-Maghrib_(logo).jpg"/>
          <p:cNvPicPr>
            <a:picLocks noChangeAspect="1" noChangeArrowheads="1"/>
          </p:cNvPicPr>
          <p:nvPr/>
        </p:nvPicPr>
        <p:blipFill>
          <a:blip r:embed="rId33" cstate="print"/>
          <a:srcRect/>
          <a:stretch>
            <a:fillRect/>
          </a:stretch>
        </p:blipFill>
        <p:spPr bwMode="auto">
          <a:xfrm>
            <a:off x="500035" y="3412337"/>
            <a:ext cx="589437" cy="267893"/>
          </a:xfrm>
          <a:prstGeom prst="rect">
            <a:avLst/>
          </a:prstGeom>
          <a:noFill/>
        </p:spPr>
      </p:pic>
      <p:pic>
        <p:nvPicPr>
          <p:cNvPr id="97" name="Picture 32" descr="https://encrypted-tbn0.gstatic.com/images?q=tbn:ANd9GcSyaVY7LNQiOSm4ND6M0YYsO1_ERl3ydWoIaKSy38iz_PxcmtNQ3w"/>
          <p:cNvPicPr>
            <a:picLocks noChangeAspect="1" noChangeArrowheads="1"/>
          </p:cNvPicPr>
          <p:nvPr/>
        </p:nvPicPr>
        <p:blipFill>
          <a:blip r:embed="rId34" cstate="print"/>
          <a:srcRect/>
          <a:stretch>
            <a:fillRect/>
          </a:stretch>
        </p:blipFill>
        <p:spPr bwMode="auto">
          <a:xfrm>
            <a:off x="3086469" y="2970124"/>
            <a:ext cx="513016" cy="301229"/>
          </a:xfrm>
          <a:prstGeom prst="rect">
            <a:avLst/>
          </a:prstGeom>
          <a:noFill/>
        </p:spPr>
      </p:pic>
      <p:pic>
        <p:nvPicPr>
          <p:cNvPr id="98" name="Picture 34" descr="https://encrypted-tbn2.gstatic.com/images?q=tbn:ANd9GcQD-GvLEpeNj-kHEQVwv4LDLYhrKQCJj0FdnTzOVtmUILk39bJGow"/>
          <p:cNvPicPr>
            <a:picLocks noChangeAspect="1" noChangeArrowheads="1"/>
          </p:cNvPicPr>
          <p:nvPr/>
        </p:nvPicPr>
        <p:blipFill>
          <a:blip r:embed="rId35" cstate="print"/>
          <a:srcRect/>
          <a:stretch>
            <a:fillRect/>
          </a:stretch>
        </p:blipFill>
        <p:spPr bwMode="auto">
          <a:xfrm>
            <a:off x="3203847" y="1419622"/>
            <a:ext cx="737277" cy="488523"/>
          </a:xfrm>
          <a:prstGeom prst="rect">
            <a:avLst/>
          </a:prstGeom>
          <a:noFill/>
        </p:spPr>
      </p:pic>
      <p:pic>
        <p:nvPicPr>
          <p:cNvPr id="99" name="Picture 3" descr="C:\Users\jadjomad\Documents\Downloads\cdm[1].gif"/>
          <p:cNvPicPr>
            <a:picLocks noChangeAspect="1" noChangeArrowheads="1"/>
          </p:cNvPicPr>
          <p:nvPr/>
        </p:nvPicPr>
        <p:blipFill>
          <a:blip r:embed="rId36" cstate="print"/>
          <a:srcRect/>
          <a:stretch>
            <a:fillRect/>
          </a:stretch>
        </p:blipFill>
        <p:spPr bwMode="auto">
          <a:xfrm>
            <a:off x="445435" y="3806337"/>
            <a:ext cx="1174237" cy="216307"/>
          </a:xfrm>
          <a:prstGeom prst="rect">
            <a:avLst/>
          </a:prstGeom>
          <a:solidFill>
            <a:schemeClr val="bg1"/>
          </a:solidFill>
          <a:ln w="9525">
            <a:noFill/>
            <a:miter lim="800000"/>
            <a:headEnd/>
            <a:tailEnd/>
          </a:ln>
        </p:spPr>
      </p:pic>
      <p:pic>
        <p:nvPicPr>
          <p:cNvPr id="100" name="Picture 6" descr="https://upload.wikimedia.org/wikipedia/fr/thumb/b/b2/Logo_CIH.png/220px-Logo_CIH.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1002689" y="827057"/>
            <a:ext cx="757261" cy="227179"/>
          </a:xfrm>
          <a:prstGeom prst="rect">
            <a:avLst/>
          </a:prstGeom>
          <a:noFill/>
          <a:extLst>
            <a:ext uri="{909E8E84-426E-40DD-AFC4-6F175D3DCCD1}">
              <a14:hiddenFill xmlns:a14="http://schemas.microsoft.com/office/drawing/2010/main">
                <a:solidFill>
                  <a:srgbClr val="FFFFFF"/>
                </a:solidFill>
              </a14:hiddenFill>
            </a:ext>
          </a:extLst>
        </p:spPr>
      </p:pic>
      <p:pic>
        <p:nvPicPr>
          <p:cNvPr id="101" name="Billede 67" descr="Societe-generale.png"/>
          <p:cNvPicPr>
            <a:picLocks noChangeAspect="1"/>
          </p:cNvPicPr>
          <p:nvPr/>
        </p:nvPicPr>
        <p:blipFill>
          <a:blip r:embed="rId38" cstate="print"/>
          <a:srcRect/>
          <a:stretch>
            <a:fillRect/>
          </a:stretch>
        </p:blipFill>
        <p:spPr bwMode="auto">
          <a:xfrm>
            <a:off x="323528" y="3147814"/>
            <a:ext cx="808788" cy="155375"/>
          </a:xfrm>
          <a:prstGeom prst="rect">
            <a:avLst/>
          </a:prstGeom>
          <a:noFill/>
          <a:ln w="9525">
            <a:noFill/>
            <a:miter lim="800000"/>
            <a:headEnd/>
            <a:tailEnd/>
          </a:ln>
        </p:spPr>
      </p:pic>
      <p:pic>
        <p:nvPicPr>
          <p:cNvPr id="102" name="Picture 8" descr="http://www.rekrute.com/attachments/Recruiter/7c/8069/wafaimmobilier.gif"/>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2655244" y="1459551"/>
            <a:ext cx="552127" cy="41768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2" descr="http://www.hmizate.ma/Wafacash_Horizontal.bmp"/>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976189" y="1457714"/>
            <a:ext cx="682578" cy="266487"/>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4" descr="https://upload.wikimedia.org/wikipedia/fr/3/38/Waa.gif"/>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1475656" y="1451316"/>
            <a:ext cx="504056" cy="434151"/>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8" descr="https://fsddc.files.wordpress.com/2014/12/biac.jpg?w=170"/>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2936549" y="732695"/>
            <a:ext cx="415903" cy="41590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upload.wikimedia.org/wikipedia/fr/thumb/2/2f/Saham_assurance.png/220px-Saham_assurance.png"/>
          <p:cNvPicPr>
            <a:picLocks noChangeAspect="1" noChangeArrowheads="1"/>
          </p:cNvPicPr>
          <p:nvPr/>
        </p:nvPicPr>
        <p:blipFill>
          <a:blip r:embed="rId43" cstate="print"/>
          <a:srcRect/>
          <a:stretch>
            <a:fillRect/>
          </a:stretch>
        </p:blipFill>
        <p:spPr bwMode="auto">
          <a:xfrm>
            <a:off x="540535" y="4078957"/>
            <a:ext cx="1056695" cy="292993"/>
          </a:xfrm>
          <a:prstGeom prst="rect">
            <a:avLst/>
          </a:prstGeom>
          <a:noFill/>
        </p:spPr>
      </p:pic>
      <p:sp>
        <p:nvSpPr>
          <p:cNvPr id="5124" name="AutoShape 4" descr="Résultat de recherche d'images pour &quot;bourse de tuni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5126" name="AutoShape 6" descr="Résultat de recherche d'images pour &quot;bourse de tunis&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5128" name="Picture 8" descr="http://www.machronique.com/wp-content/uploads/2012/10/bourse-tunisie.jpg"/>
          <p:cNvPicPr>
            <a:picLocks noChangeAspect="1" noChangeArrowheads="1"/>
          </p:cNvPicPr>
          <p:nvPr/>
        </p:nvPicPr>
        <p:blipFill>
          <a:blip r:embed="rId44" cstate="print"/>
          <a:srcRect/>
          <a:stretch>
            <a:fillRect/>
          </a:stretch>
        </p:blipFill>
        <p:spPr bwMode="auto">
          <a:xfrm>
            <a:off x="1115616" y="3003798"/>
            <a:ext cx="432048" cy="579381"/>
          </a:xfrm>
          <a:prstGeom prst="rect">
            <a:avLst/>
          </a:prstGeom>
          <a:noFill/>
        </p:spPr>
      </p:pic>
    </p:spTree>
    <p:extLst>
      <p:ext uri="{BB962C8B-B14F-4D97-AF65-F5344CB8AC3E}">
        <p14:creationId xmlns:p14="http://schemas.microsoft.com/office/powerpoint/2010/main" val="2186340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AutoShape 8" descr="data:image/jpeg;base64,/9j/4AAQSkZJRgABAQAAAQABAAD/2wCEAAkGBxQSERQTEBMVFQ8WGRMZFxcYFxQXFBoXGB0cFxgXFRUYHCkgGx0qHhgYITEkJSkrLi4yGB8zODMsNygtLisBCgoKDg0OGxAQGywkICYvLywyLCwsLCwyLzI3LCwsMDQsLywsLCwsLC8sLCwsNCwtLCwsLC80LCwsLC8sLCwsLP/AABEIAQsAvQMBEQACEQEDEQH/xAAcAAEAAgMBAQEAAAAAAAAAAAAAAwQFBgcCAQj/xAA8EAABAwICBgkDAwMEAgMAAAABAAIDBBEhMQUGEkFRgRMUIjJSYXGRsQdCoXKCwSMz0WKSovBDshYkU//EABoBAQADAQEBAAAAAAAAAAAAAAADBAUCAQb/xAA3EQACAQMCAgcIAgEDBQAAAAAAAQIDBBEhMRJBBRNRYXHR8DKBkaGxweHxIiMUM0KyFRZScqL/2gAMAwEAAhEDEQA/AO4oAgCAIAgCAIAgCAIAgCAIAgCAIAgCAIAgCAIAgCAIAgCAIAgCAIAgCAIAgCAIAgCAIAgCAIAgCAIAgCAIAgCAIAgCAIAgCAIAgCAIAgCAIAgCAIAgCAIAgCAIAgCAIAgCAIAgCAIAgCAIAgCAIAgCAIAgCAIAgCAIAgPhKAjdMEB56wEA6wEA6wEA6wEA6wEA6wEA6wEA6wEA6wEA6wEA6wEA6wEA6wEA6wEA6wEB96wEB7bKCgPaAIAgCA+ONkBUuXmwwAzP+EBK2lbvF/VAferM8IQDqzPCEA6szwhAOrM8IQDqzPCEA6szwhAOrM8IQDqzPCEA6szwhAOrM8IQDqzPCEA6szwhAOrM8IQDqzPCEA6szwhAOrM8IQHl9KPtNj+EB8hlN7OzCAsoAgCArVj7BATRM2QAgPaAIAgCAIAgCAIAgCAIAgCAIAgCAIAgK1Y21nbwbcigJ4zggPSAICnXZIC4gCAIAgCAIAgCAIAgCAIAgCAIAgCAIAgK9d3OY+UBJDkgJEAQFKvyQF1AEAQBAEB8JtnkgIG1Bd/bF2+I4N/bvd8HiolUcvY27eXu7fp3nmT0Yt73HkdkD2x9yV7w/wDk/t6+J6SRgW7NreX+V3HGNAel6AgIpWtuLmxOWNifY3XElHOoPhY4d11/J38OGXMFeYktn8fP9g+MqRfZcC1+4Hf+k5H54gIqizh6P1seZJ1IehAEAQBAV67uc2/KAkhyQEiAIClX5IC6gCAIAgIqmobGwvebMGZ/7mVxUqRpxcpPCR43gxNVWta0S1Z2Iz/bhzcfN4GbvLJuF8cRSqVoqKqV9Fyj59r7tl46nLfNn3R2mTVEiBpYxttp77Xx3NaDifU4YYFe0Lx3LfVrCW7f2S89OxhS4tjImNjLF5u7cXG5v/pGQPk0BWuGMdZavv8AX0Oidj7i4vzBH4KkTyenpegICKaRowflvuDs8zl7riUo7SPCJ0BteF2zwB7UZ5bh+kjmuXB7wePmvXhgY7DDz6xxbToaqNzHA2d9zL5ggjtcCDa6oT6QpcTpVotNb81596eDhzWzL0Vb0ZaHu24H26OXA55NkI/Dt+/HE2Y1erwpPMXtL7P7Pnz136zgyitnQQBAEBXru5zb8oCSHJASIAgKVfkgLqAIAgPhNsTkmwNF1zr3STtgjv2NmwGZkdiPYEW9Svn+k6sqlVUocvqV6ssywjMaxaD6d0bnTNjIbskEXHEluI/7ZXb2y6+UZOWMLHrVHc4Z5ljRTWtZ0NJ/baTtzHEF2/Y8TvPujDO1lLbxUY9XR2W8u/njtfyXfsex7ImWhp2txGLjm44uPqf4yVyMFE7SJV0emD1u0u6mp3Ojt0oBcL4izccR55cys6+vOplTpx3k18Ofl+jiq3GnKa5LJkdE6QbUQxzR9x7QfMHe0+YNwfRaEZcSyhTqKpBSXMtr07KstLbGI7D/AEuw/qb/ACLHz3KN0+cNH8vevTPMdhr+mKGOqdZ7hBVsAuHWLXN3EHDabwIxGRG5ZtzQhcvDfDNfNfLK7/iRSSl3Mj03o90Wjmxsdtta4F5GWySTgOAcW+y4ureVOzUE8pPXwzn64E01AyGqGkjLAA83ew7FzmRa7T7YftVno6u6lLEt1odUpZRnloEgQBAV67uc2/KAkhyQEiAIClX5IC6gCAIDBax11pIIB/5ZGbf6A4XHP+Cs+9rNThSX+5rPhn7+ZxOWqRgqp3QzTVBG1UPfI2nZa57PZdKRnYWsOPO4qT/qqSrYzJtqK+WfX3IG+FuXPkQ6K1XmqH9JVbTWnE7X913lb7R6+yjo9H1K0uOtt37vy9aHkKUpPMjfIIWsaGMAaxosAMgFuxiopRjsWksaIkXR6EBznWeu6fprHslrmt/SMB75818RcXDrXyqck8LwXnucV9aMo9qZP9L6wtElM44f3GfDx8Hm5fTWVwpNw95SsE4Jwfib+tE0AgMbpzQzKlmy/Bw7rhm0/wAjiFWubWFxHEt+TOJwUkaZDTVNBIdqMvpzcPDbuje04G/hNuNvZZEKda0lrHMeeNmvs/ErYnTeq0LlJTdFFVOhdeFzIpYX/ocTb9TTYEe+akjS6ulUcHphSi/DL+X7O4LGcbbo27RNaJ4WSD7hiODhg4e4K1ret1tNT7fTLEXlZLamPQgK9d3ObflASQ5ICRAEBSr8kBdQBAEBo+tDy3SVOTl/Qt6dIbrEvcq8g/8A1/5Mr1HioiXT+sb+lMVG0bdwwyWBcXZBrAcMDhc+fqurnpBqfV0d9s9/ceVJyziBtej4DHExjnFzg0BzjiXO+5x9TcrWpxcYpPUnisJIsLs6CA1vWbTL2073UwD2AvjlOO0zdtAcPP0PFZ9xcudKXU64yn3ENabjHKNAhqdohvHBfMzocC4uwhhWUnw9plNFh8UzHxC8gOAxxuLWw9VzbXc41YuCy+ztLCp4eTodLWgu6N5b07Wtc9oyF9wP/cwvsKdeMpdXJriSTa7DsuKwehAYDW500bGT07iHRkh4zaWOt3m77ED0uclSvp1KcFUg9t/AhrKWkomLl062ahnu0MmAG0Bkdohu0P55Ko7yNa2msYeNffpk548wedzI6iX6oL5bb7el/wDN1Y6MWKC8Wd0fZNiWgShAV67uc2/KAkhyQEiAIClX5IC6gCAIDRdMNNRSQVTO/G8h3G23a/IgH0JWNef2W6rx3jn18Sq/5xjJdv3Mlq/ohkOxNN/ceQIwdxdl+4i/oFz0XY9XFVqvtPZdn5+hPiMWZ/SMDnxubHIY3nJzdm49wfha1aM5QapvD5fk6aysZOY6SiqWSObJUzOIOLXPd+ADb2C+ZqX1ficKqakuxlKVvOLzxt+JHTEE4uu7zOP5WfcSnu8k9LhemTZ9WJdiXZPceNkjdfd/jmpehrvq7lQe0tPfy8veW3DQj0vqLadk1IQ1u0C+I4NA3mM7v05cOC+jvLHrKclT3aM7/E4asZwemdV5eRsVFo1lMx0h7TwCSf4aoraxpdH0pVZaySy39l61L7fEzTK0Fxc52ZJJPmV8e68qlRylu2eyjoYh7sf6brHi0kfkLSoznTWdV8ijNKXss2DVWhqZH7XWp+jGfa2m/pAffFaljcXVxLENIreT19yzpn44OqVu4vic34cvnn7G9VsrGRvdJbo2tcXXy2QLm/JfQSxwvi2J5SUU29jRdZNBOhv0NyyQhrRvuXCzDxxtb0XzFzZTt68er1jLT8eRHVh/B4Nj0daCaCkB7sEjnebi5na5npFvUkqU40Vyi/qvyI/xkodxnVbJggK9d3ObflASQ5ICRAEBSr8kBdQBAEBz7UGtAfNRy9123sg8R2Xt5gX/AGlZNm1/KjLZ58mULWphuDJNM6TdPpWnhYf6MMg9C+x2jyHZ/wB3FTzrqVdQXJkdWcp3MYrZP5+vub6r5pmL07oVlSyx7Mg7r+HkeIVS7s4XC10a2frkcyjxI5LrDQyU7yyZtnZg5tI4tO8LJjQlSlwyRjXeYaMy2pGh62ZzZNt0dKCDtPG0XDhG12PPL1yU66MpVmpOOHvlaP8APvJLB3T14nw9+ufDJ1hbRrlHTNG+aF8cb+jebWdYOAIxxB3KvdW8bim6ctn+zyXFj+LwzjemaGqhl2azavfsm943ebDlywPELKlawoLEYpeu0wKv+QqmKzb+nu5Gzap6uvqLPd2YOO91sCG/F/lRUbGVw8y0j9fA07eDaydIp4GxtDGANaMgFv06cacVCCwkXTH60tvRVIH/AOUv/qVzX/05eDIblN0ZJdjMNqJpTpqbYnN5KcjE72WOw4+YsR+0Heq9tVjVjh7xILKo5U+Ge6MfqxpA1WlJZR3Ojfs+TAWtb758yoLebqXLn3eR5RqdZWbN9WoXggK9d3ObflASQ5ICRAEBSr8kBdQBAEBybWqJ1HpDpWZFwmZwNz22/wC7aBHAjisitB063EvHzMe4zSrZXiZPVCm261snDpJP92Hy9U+j5dZdeGX9vuXaVNcXEdGX0ZbCA1/WSlia5tQ+nZLILN2nkkNAJLewcDiTja6zOkq3+PDrlDi5avb3EbownLikssqf/JZLEnow0C5wNgBxxXz/AP3Bdt4jGPwfmWeGKWW9CfUzWbromuADG8AWuLsI7LiDvJDvwvqbSpUnD+3HFzwUbe5jX4uHZP5FKr1xIrZaZobZmyGk3O0613jPdf8ABWd0pfXFv/Kkk0t8r87HVK5hKu6L35d/afarTzntLZYopIzm0g2PuSPwsmHT9eWlSEWvf5stTpxawzZdFUjYomtYzoxidgOLgCcSASvrKEeGC0x3ZzgijFRWEW1KdEVTCHscw5Oa5p9CLLmUeKLR41lYOQyTup45QMDI0xH0JBd+Gkc18va1pcUo92H8UZlb+qDxz0Ns+mGjy2KSd3/kIa39LL3I9XEj9q3LKnhOXaS2MP4ub5m7q8XwgK9d3ObflASQ5ICRAEBSr8kBdQBAEBqOtmjG1D+rvIbI8GSmecukaLSxHyI2Xc3H7VWrQU3wv3ff15FK5pKo+B7vVPv5r19it9O2OaZWStLZogGOacxjcH0tbHIrOsKDp3VTPNL8/NHdnJunwy3jo/t8jZtA6UFVAJm91zpAPRr3NBPqADzWvTmpxyiWjVVWHGu/6mRXZKatrxV2EUfEuceWA+T7LB6dlmEaa5vPw/Zy5YZoum6kub0be793n5LGsKChLrJb8infVHOPVrbmW/phIY617ftfG6482kEH22vdfS2lTM8dxS6PThWa5NGpR1ZkmdKcHve5/oXHa+Soa+JReeZRpzbrOfPOTb46zbYCe9vXytS24J4Wx9NCtxwy9zo+gqrpaeJ+ZLQD6t7J/IK+5s6nWUISfZ+DqLysl9WT0x79KNFU2mPedE6QftcG253J/aVxxri4SJ1Uqih3ZNAr9DGrrZI2nYponPM0mTW3JJaCcNq3te588K0tXKrVly4n8E2U7mDrVVBaRW79dxvOrbg6ESMbswusIW2taFnZYeeL+NngbluUscOVty8C3Qaccrbl4cvMyykJggK9d3ObflASQ5ICRAEBSr8kBdQBAEBhta9EmppyIzs1DCJInA2IkbljuviOfkoq0OOOm/Ir3NJ1IYW61XiYjVfWBlY1zZGiPSAY5jvtLwN49Dm37bncVFSqqpv7WxDbXKrLD0l69dxS+l9dstkpnYEHbYDyD28iAeZUFjWzmD8TmwfCnTZvq0TQOea17U1e5jQSI2Rtwue0bvsBxs4L5zpif9iitZNYSKus6zS2WC1ozUwvIdUHZZ4B3z6n7fn0Uln0ZUa4q2ndz/HrYkdFPc26m0ZDHs9HExpYCGkAXAOYvnjv4rcjShHHCtjtQitkY/SeqtNNG2Po2s2BZjmANLfIWwI8j8ripQhOPCRztqc0ljbsNRrtV5YL/fHue0ZfqbmPyPNfN31nWovjS4l3fc8jRaWDYPp7OTTyMdg6OVzeRDXg/wDIra6MlGVBOOwt28OMt08fc2laBYOe6MrOs6ZMzT/SY2QA7uja0tv6Fzr81m063WXGVt9jOg+O54+z6Cv0gK6cUFF2aTaLqiRv3i932PAk2v8AcTwzkclUfVw25+vWSOdXr59TT9nm+318/DfoEUYaA1os0AAAZADAAK8tDUSwsI9IehAV67uc2/KAkhyQEiAIClX5IC6gCAIAgNA181ZcH9cpbh4s6QNwcCP/ACstv4+/G9K5ovPHEzLy2eetp78/NGraP0o8zCZpAnB2rjAEnvGw443A4m1lj1Zypz6yPr9kdCrxvPM61ofSbKiMPZgcnN3tdwP+d63re4jXhxR/RqxlxLJZZTta5zg0BzsXG2JwAxPoB7KRU4KTmlq+Z0SrsBAEAQEUVO1pJa0Autewte3FcQpxhnhWM6g1rXTTmwwwRH+o4WeR9rTu/UR7Dks7pC8UF1Ud3v3fn12ENaemEc5imkeTT04JMpDTs954H233MzJ3G2OAVShGSWFuzHnOU31dPn8/x62OqapavNo4dnB0z7GR3E7mj/SMbczvWzRpKnHvNW2t1RjjnzM4piyEAQFeu7nNvygJIckBIgCApV+SAuoAgCAIAgNI1o1IDyZqOzZczHk1x4sOTT5ZHyxvQuLNSy4/Az69nl8dLR9hrmidKyU0tnAxzDBzXAgOHBwP/eCxMVrSfHT968/MUbjXhnozo+iNNRziw7Mm9hz5HeFuWd/SuVppLs9bl9MyavHoQBAfCUBrGsGtLWAtgILt8n2j9PiP49Vi3nSqT6uhrLt5Lw7focTmorJo9LRT1ry2BpLb9uR1w3HMud/GJKqWtnOT4nq/p4vtM2Up13w01p2+v2dE1a1aio29ntzEdqQjH0aPtb5e91vUaEaa7+0u0LaNFab9pnFOWAgCAICvXdzm35QEkOSAkQBAUq/JAXUAQBAEAQBAUdKaIhqG7M8YdwOTh+lwxCjqUoVFiSI6lKFRYkjV6nUuSM3pZrgZMluCP0yNH8LJuOiIzfFB4fw9fD3kKo1KfsPK7H5luk0pWQ9mop5HtH3Ns8+7Lk8xde06l9b6Tjxr5/n6kiqv/dFr5/TX5GxUFYJWbTQ5u6z2lrgfQrUo1lVjxYa7msMlTT2KmldMdCdlsUsj7Xs1jy3m4AqC4upU3wwg5Pu297/Z5Kajv9Ga/Vx19Vh0Yij/ANbg1vNrbuPNZtS2vbr/AFXwx7F9+ZE51JezH3vyRPQajx3DqqR0zh9o7EY5A3PvyV236NpUl6/Zx/i8TzUefkjaYIWsaGsaGsGAa0AAegC0EklhFlJJYRIvT0IAgCAICvXdzm35QEkOSAkQBAUq/JAXUAQBAEAQBAEAQBAEAQBAEAQBAEAQBAEBXru5zb8oCSHJASIAgKVfkgLqAIAgCA55rf8AUcQPdDRta+RpIdI65YCM2taO8fO9h5qGdXGiM65v1TfDDVmvUFVpmtHSRPl6PGzgY4Wft7u1wwuuE6ktitCV5WWYvT3I81OndLUDm9Zc+xy6QMkY7y22/AcCvHKpE5nXuqHtm9am66srf6cjRHU2vs3ux4GZYTv37J3cbG0lOqp6Pcv2t5Gto9GbJX1rIY3SSu2WNzP4AA3knABSTnGEXKWxclJRWWaRX65yvJ6K0MfGzXSepJu0elj6rCuelqmcUljvfl+yHrG+4ihkrZRtM6y4cQXsafMYtBHooYvpSpqs/wDyvqe5T7fmZPQDK7p2tkMrYRcv29lwI3NDjc3J4HIHyWhZK94/73/H3fY9XFnTJ4190/NTvjZC8MDmkk7LS697fcCPwrF3XnTaUOeSK5qyhsahR1mlKsv6tLK/YttWkjjAve2BLeByUdKVaeufoZ/Hc1c9W9vAgqtYdLULgJ3SAHISNY9jvIPF78nXU/FUjucyr3VF/wAzeNSdem1p6GVojqrXAB7DwM9i+IIz2TfDG5xtLCpxaMv2t4q38XozclKXQgCAr13c5t+UBJDkgJEAQFKvyQF1AEAQGK1qq3Q0VRIw2e2N+yd4NrA8ib8lzN4i2RV5ONOTXYcB0RSiWohid3ZJImH0c4NPyqiWXg+bpRUqkU+bP0hDE1jQ1gDWNAAAwAAwAA4K6fUJJLCMZrVQNno543gdx5BO5zQS13IgLmazFojrwU6bizgui650UscjO8xzXDkb255c1R2aZ8zSk4TUl2nTfqpXFr6eO/YtI8ji7BoPIF3+5e3+XFRNu9qcLivErfTmkZPNI942hCIy0HEbTy6zreWwbet8wFXsKEeNye62PbVqo3nkdMWuXwgOX/V2XZmg82P/APYKldx4pR95k9JT4XH3lj6NuuKr1h+HqS2WEz3ovWMvEz31NfGNHSiW1yWCPj0m0CNnle/ldS1ccJavXHqXxHJ9SInu0hTCPvCRpP6W4v8A+IcOarw9pGNZqTrRwfoJXD6QIAgK9d3ObflASQ5ICRAEBSr8kBdQBAEBW0lRtmhkif3ZGOYeNnC1x54rxrKwczipRcXzPz3pPR81FUbEgLZo3BzXbjY3a9nEYX/GYKptNPDPmqkJ0amHujsGgNf6SeMGWRsM1htNedlt95a84Ec78VZjVi1roblG9pTWrw+8xGvWvkHQPgpH9JLIC1z29xjTg7tb3EXAtlnuseZ1FjCILu9gouMHls0nUXV59ZUs7P8A9eNzXSu3WGOx6nK3AkqKEeJlCzt3UmnyR0f6mavvqYGSwgumh2jsjNzHW2g0byLAgetsVLWp8SNK/oOpDMd0c41U1mfRT7YbtMcNmRmRIvgQdzgfkjfcVaT6t5RlW11KhPLWnM6jR/UGhkAJlMZ8L2PBHMAt9irarQZswvqEl7WPEvaO1spJ5RDDMHykEgbLwDbE2cQBe2NvIrpVIt4RJC5pTlwxeWaH9Zz/AFqf9D/kKGutUZ3Si1j7yp9PoKmSlq2UT2snL6ftuJGy0bZOzZpxNgPQlIKWHwnlkpulJU9HlF2X6d19S8OrKphtkS6SUjjstIaAPQhe9VN7s7djWqPNSRuuquqMFCCY7vmcLOkdbatnstAwaL7t+FybBSwgol6hbQo+zv2mwLssBAEBXru5zb8oCSHJASIAgKdfkgLiAIAgCAo6W0PDVM2KiNsjd18x5tcMW8ivHFPc4qU41FiSyajU/SulcbskmYOF2OA9Ltv7kqJ0UUpdG0m9MktD9L6NhvIZZfJzg1v/AAAP5Xqox5nUOj6Md8s3CjpGQsDImNZGMmtAA9gpEkti5GKisJE69OjA6a1PpKol0sQEhzewljz5utg4+oK4lTjLcgq21KprJGuv+lNNfCecDzMZ/OwFx1C7Sr/0yl2syeg/p9S0srZWulfKw3aXPAAOWTANxyN17Gkk8k1Kyp05cSzkuaz6oQ17mOmfK0sBA2CwCxN8dppXUqaludV7WFbHFnQk1X1WioBIIXSO6TZvtlpts3tbZaOJSEFHY6oW8aKajnUzq7JwgCAIAgK9d3ObflASQ5ICRAEBUrRggLTTfFAfUAQBAEAQBAEAQBAEAQBAEAQBAEAQBAV609kDiR/lASxDBAe0AQHiVlwgK8Euz2XZbj/BQFtAEAQBAEAQBAEAQBAEAQBAEAQBAEB5e8AXJsEBVF3uvuGX+UBbAQH1AEAQEckQKAg6sR3SR6HBAfOhd4ne6AdC7xu90A6F3jd7oB0LvG73QDoXeN3ugHQu8bvdAOhd43e6AdC7xu90A6F3jd7oB0LvG73QDoXeN3ugHQu8bvdAOhd43e6AdC7xu90A6F3jd7oAIXeJ3ugPTabG5uT54oCw1tkB6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4" name="AutoShape 10" descr="data:image/jpeg;base64,/9j/4AAQSkZJRgABAQAAAQABAAD/2wCEAAkGBxQSERQTEBMVFQ8WGRMZFxcYFxQXFBoXGB0cFxgXFRUYHCkgGx0qHhgYITEkJSkrLi4yGB8zODMsNygtLisBCgoKDg0OGxAQGywkICYvLywyLCwsLCwyLzI3LCwsMDQsLywsLCwsLC8sLCwsNCwtLCwsLC80LCwsLC8sLCwsLP/AABEIAQsAvQMBEQACEQEDEQH/xAAcAAEAAgMBAQEAAAAAAAAAAAAAAwQFBgcCAQj/xAA8EAABAwICBgkDAwMEAgMAAAABAAIDBBEhMQUGEkFRgRMUIjJSYXGRsQdCoXKCwSMz0WKSovBDshYkU//EABoBAQADAQEBAAAAAAAAAAAAAAADBAUCAQb/xAA3EQACAQMCAgcIAgEDBQAAAAAAAQIDBBEhMRJBBRNRYXHR8DKBkaGxweHxIiMUM0KyFRZScqL/2gAMAwEAAhEDEQA/AO4oAgCAIAgCAIAgCAIAgCAIAgCAIAgCAIAgCAIAgCAIAgCAIAgCAIAgCAIAgCAIAgCAIAgCAIAgCAIAgCAIAgCAIAgCAIAgCAIAgCAIAgCAIAgCAIAgCAIAgCAIAgCAIAgCAIAgCAIAgCAIAgCAIAgCAIAgCAIAgCAIAgPhKAjdMEB56wEA6wEA6wEA6wEA6wEA6wEA6wEA6wEA6wEA6wEA6wEA6wEA6wEA6wEA6wEB96wEB7bKCgPaAIAgCA+ONkBUuXmwwAzP+EBK2lbvF/VAferM8IQDqzPCEA6szwhAOrM8IQDqzPCEA6szwhAOrM8IQDqzPCEA6szwhAOrM8IQDqzPCEA6szwhAOrM8IQDqzPCEA6szwhAOrM8IQHl9KPtNj+EB8hlN7OzCAsoAgCArVj7BATRM2QAgPaAIAgCAIAgCAIAgCAIAgCAIAgCAIAgK1Y21nbwbcigJ4zggPSAICnXZIC4gCAIAgCAIAgCAIAgCAIAgCAIAgCAIAgK9d3OY+UBJDkgJEAQFKvyQF1AEAQBAEB8JtnkgIG1Bd/bF2+I4N/bvd8HiolUcvY27eXu7fp3nmT0Yt73HkdkD2x9yV7w/wDk/t6+J6SRgW7NreX+V3HGNAel6AgIpWtuLmxOWNifY3XElHOoPhY4d11/J38OGXMFeYktn8fP9g+MqRfZcC1+4Hf+k5H54gIqizh6P1seZJ1IehAEAQBAV67uc2/KAkhyQEiAIClX5IC6gCAIAgIqmobGwvebMGZ/7mVxUqRpxcpPCR43gxNVWta0S1Z2Iz/bhzcfN4GbvLJuF8cRSqVoqKqV9Fyj59r7tl46nLfNn3R2mTVEiBpYxttp77Xx3NaDifU4YYFe0Lx3LfVrCW7f2S89OxhS4tjImNjLF5u7cXG5v/pGQPk0BWuGMdZavv8AX0Oidj7i4vzBH4KkTyenpegICKaRowflvuDs8zl7riUo7SPCJ0BteF2zwB7UZ5bh+kjmuXB7wePmvXhgY7DDz6xxbToaqNzHA2d9zL5ggjtcCDa6oT6QpcTpVotNb81596eDhzWzL0Vb0ZaHu24H26OXA55NkI/Dt+/HE2Y1erwpPMXtL7P7Pnz136zgyitnQQBAEBXru5zb8oCSHJASIAgKVfkgLqAIAgPhNsTkmwNF1zr3STtgjv2NmwGZkdiPYEW9Svn+k6sqlVUocvqV6ssywjMaxaD6d0bnTNjIbskEXHEluI/7ZXb2y6+UZOWMLHrVHc4Z5ljRTWtZ0NJ/baTtzHEF2/Y8TvPujDO1lLbxUY9XR2W8u/njtfyXfsex7ImWhp2txGLjm44uPqf4yVyMFE7SJV0emD1u0u6mp3Ojt0oBcL4izccR55cys6+vOplTpx3k18Ofl+jiq3GnKa5LJkdE6QbUQxzR9x7QfMHe0+YNwfRaEZcSyhTqKpBSXMtr07KstLbGI7D/AEuw/qb/ACLHz3KN0+cNH8vevTPMdhr+mKGOqdZ7hBVsAuHWLXN3EHDabwIxGRG5ZtzQhcvDfDNfNfLK7/iRSSl3Mj03o90Wjmxsdtta4F5GWySTgOAcW+y4ureVOzUE8pPXwzn64E01AyGqGkjLAA83ew7FzmRa7T7YftVno6u6lLEt1odUpZRnloEgQBAV67uc2/KAkhyQEiAIClX5IC6gCAIDBax11pIIB/5ZGbf6A4XHP+Cs+9rNThSX+5rPhn7+ZxOWqRgqp3QzTVBG1UPfI2nZa57PZdKRnYWsOPO4qT/qqSrYzJtqK+WfX3IG+FuXPkQ6K1XmqH9JVbTWnE7X913lb7R6+yjo9H1K0uOtt37vy9aHkKUpPMjfIIWsaGMAaxosAMgFuxiopRjsWksaIkXR6EBznWeu6fprHslrmt/SMB75818RcXDrXyqck8LwXnucV9aMo9qZP9L6wtElM44f3GfDx8Hm5fTWVwpNw95SsE4Jwfib+tE0AgMbpzQzKlmy/Bw7rhm0/wAjiFWubWFxHEt+TOJwUkaZDTVNBIdqMvpzcPDbuje04G/hNuNvZZEKda0lrHMeeNmvs/ErYnTeq0LlJTdFFVOhdeFzIpYX/ocTb9TTYEe+akjS6ulUcHphSi/DL+X7O4LGcbbo27RNaJ4WSD7hiODhg4e4K1ret1tNT7fTLEXlZLamPQgK9d3ObflASQ5ICRAEBSr8kBdQBAEBo+tDy3SVOTl/Qt6dIbrEvcq8g/8A1/5Mr1HioiXT+sb+lMVG0bdwwyWBcXZBrAcMDhc+fqurnpBqfV0d9s9/ceVJyziBtej4DHExjnFzg0BzjiXO+5x9TcrWpxcYpPUnisJIsLs6CA1vWbTL2073UwD2AvjlOO0zdtAcPP0PFZ9xcudKXU64yn3ENabjHKNAhqdohvHBfMzocC4uwhhWUnw9plNFh8UzHxC8gOAxxuLWw9VzbXc41YuCy+ztLCp4eTodLWgu6N5b07Wtc9oyF9wP/cwvsKdeMpdXJriSTa7DsuKwehAYDW500bGT07iHRkh4zaWOt3m77ED0uclSvp1KcFUg9t/AhrKWkomLl062ahnu0MmAG0Bkdohu0P55Ko7yNa2msYeNffpk548wedzI6iX6oL5bb7el/wDN1Y6MWKC8Wd0fZNiWgShAV67uc2/KAkhyQEiAIClX5IC6gCAIDRdMNNRSQVTO/G8h3G23a/IgH0JWNef2W6rx3jn18Sq/5xjJdv3Mlq/ohkOxNN/ceQIwdxdl+4i/oFz0XY9XFVqvtPZdn5+hPiMWZ/SMDnxubHIY3nJzdm49wfha1aM5QapvD5fk6aysZOY6SiqWSObJUzOIOLXPd+ADb2C+ZqX1ficKqakuxlKVvOLzxt+JHTEE4uu7zOP5WfcSnu8k9LhemTZ9WJdiXZPceNkjdfd/jmpehrvq7lQe0tPfy8veW3DQj0vqLadk1IQ1u0C+I4NA3mM7v05cOC+jvLHrKclT3aM7/E4asZwemdV5eRsVFo1lMx0h7TwCSf4aoraxpdH0pVZaySy39l61L7fEzTK0Fxc52ZJJPmV8e68qlRylu2eyjoYh7sf6brHi0kfkLSoznTWdV8ijNKXss2DVWhqZH7XWp+jGfa2m/pAffFaljcXVxLENIreT19yzpn44OqVu4vic34cvnn7G9VsrGRvdJbo2tcXXy2QLm/JfQSxwvi2J5SUU29jRdZNBOhv0NyyQhrRvuXCzDxxtb0XzFzZTt68er1jLT8eRHVh/B4Nj0daCaCkB7sEjnebi5na5npFvUkqU40Vyi/qvyI/xkodxnVbJggK9d3ObflASQ5ICRAEBSr8kBdQBAEBz7UGtAfNRy9123sg8R2Xt5gX/AGlZNm1/KjLZ58mULWphuDJNM6TdPpWnhYf6MMg9C+x2jyHZ/wB3FTzrqVdQXJkdWcp3MYrZP5+vub6r5pmL07oVlSyx7Mg7r+HkeIVS7s4XC10a2frkcyjxI5LrDQyU7yyZtnZg5tI4tO8LJjQlSlwyRjXeYaMy2pGh62ZzZNt0dKCDtPG0XDhG12PPL1yU66MpVmpOOHvlaP8APvJLB3T14nw9+ufDJ1hbRrlHTNG+aF8cb+jebWdYOAIxxB3KvdW8bim6ctn+zyXFj+LwzjemaGqhl2azavfsm943ebDlywPELKlawoLEYpeu0wKv+QqmKzb+nu5Gzap6uvqLPd2YOO91sCG/F/lRUbGVw8y0j9fA07eDaydIp4GxtDGANaMgFv06cacVCCwkXTH60tvRVIH/AOUv/qVzX/05eDIblN0ZJdjMNqJpTpqbYnN5KcjE72WOw4+YsR+0Heq9tVjVjh7xILKo5U+Ge6MfqxpA1WlJZR3Ojfs+TAWtb758yoLebqXLn3eR5RqdZWbN9WoXggK9d3ObflASQ5ICRAEBSr8kBdQBAEBybWqJ1HpDpWZFwmZwNz22/wC7aBHAjisitB063EvHzMe4zSrZXiZPVCm261snDpJP92Hy9U+j5dZdeGX9vuXaVNcXEdGX0ZbCA1/WSlia5tQ+nZLILN2nkkNAJLewcDiTja6zOkq3+PDrlDi5avb3EbownLikssqf/JZLEnow0C5wNgBxxXz/AP3Bdt4jGPwfmWeGKWW9CfUzWbromuADG8AWuLsI7LiDvJDvwvqbSpUnD+3HFzwUbe5jX4uHZP5FKr1xIrZaZobZmyGk3O0613jPdf8ABWd0pfXFv/Kkk0t8r87HVK5hKu6L35d/afarTzntLZYopIzm0g2PuSPwsmHT9eWlSEWvf5stTpxawzZdFUjYomtYzoxidgOLgCcSASvrKEeGC0x3ZzgijFRWEW1KdEVTCHscw5Oa5p9CLLmUeKLR41lYOQyTup45QMDI0xH0JBd+Gkc18va1pcUo92H8UZlb+qDxz0Ns+mGjy2KSd3/kIa39LL3I9XEj9q3LKnhOXaS2MP4ub5m7q8XwgK9d3ObflASQ5ICRAEBSr8kBdQBAEBqOtmjG1D+rvIbI8GSmecukaLSxHyI2Xc3H7VWrQU3wv3ff15FK5pKo+B7vVPv5r19it9O2OaZWStLZogGOacxjcH0tbHIrOsKDp3VTPNL8/NHdnJunwy3jo/t8jZtA6UFVAJm91zpAPRr3NBPqADzWvTmpxyiWjVVWHGu/6mRXZKatrxV2EUfEuceWA+T7LB6dlmEaa5vPw/Zy5YZoum6kub0be793n5LGsKChLrJb8infVHOPVrbmW/phIY617ftfG6482kEH22vdfS2lTM8dxS6PThWa5NGpR1ZkmdKcHve5/oXHa+Soa+JReeZRpzbrOfPOTb46zbYCe9vXytS24J4Wx9NCtxwy9zo+gqrpaeJ+ZLQD6t7J/IK+5s6nWUISfZ+DqLysl9WT0x79KNFU2mPedE6QftcG253J/aVxxri4SJ1Uqih3ZNAr9DGrrZI2nYponPM0mTW3JJaCcNq3te588K0tXKrVly4n8E2U7mDrVVBaRW79dxvOrbg6ESMbswusIW2taFnZYeeL+NngbluUscOVty8C3Qaccrbl4cvMyykJggK9d3ObflASQ5ICRAEBSr8kBdQBAEBhta9EmppyIzs1DCJInA2IkbljuviOfkoq0OOOm/Ir3NJ1IYW61XiYjVfWBlY1zZGiPSAY5jvtLwN49Dm37bncVFSqqpv7WxDbXKrLD0l69dxS+l9dstkpnYEHbYDyD28iAeZUFjWzmD8TmwfCnTZvq0TQOea17U1e5jQSI2Rtwue0bvsBxs4L5zpif9iitZNYSKus6zS2WC1ozUwvIdUHZZ4B3z6n7fn0Uln0ZUa4q2ndz/HrYkdFPc26m0ZDHs9HExpYCGkAXAOYvnjv4rcjShHHCtjtQitkY/SeqtNNG2Po2s2BZjmANLfIWwI8j8ripQhOPCRztqc0ljbsNRrtV5YL/fHue0ZfqbmPyPNfN31nWovjS4l3fc8jRaWDYPp7OTTyMdg6OVzeRDXg/wDIra6MlGVBOOwt28OMt08fc2laBYOe6MrOs6ZMzT/SY2QA7uja0tv6Fzr81m063WXGVt9jOg+O54+z6Cv0gK6cUFF2aTaLqiRv3i932PAk2v8AcTwzkclUfVw25+vWSOdXr59TT9nm+318/DfoEUYaA1os0AAAZADAAK8tDUSwsI9IehAV67uc2/KAkhyQEiAIClX5IC6gCAIAgNA181ZcH9cpbh4s6QNwcCP/ACstv4+/G9K5ovPHEzLy2eetp78/NGraP0o8zCZpAnB2rjAEnvGw443A4m1lj1Zypz6yPr9kdCrxvPM61ofSbKiMPZgcnN3tdwP+d63re4jXhxR/RqxlxLJZZTta5zg0BzsXG2JwAxPoB7KRU4KTmlq+Z0SrsBAEAQEUVO1pJa0Autewte3FcQpxhnhWM6g1rXTTmwwwRH+o4WeR9rTu/UR7Dks7pC8UF1Ud3v3fn12ENaemEc5imkeTT04JMpDTs954H233MzJ3G2OAVShGSWFuzHnOU31dPn8/x62OqapavNo4dnB0z7GR3E7mj/SMbczvWzRpKnHvNW2t1RjjnzM4piyEAQFeu7nNvygJIckBIgCApV+SAuoAgCAIAgNI1o1IDyZqOzZczHk1x4sOTT5ZHyxvQuLNSy4/Az69nl8dLR9hrmidKyU0tnAxzDBzXAgOHBwP/eCxMVrSfHT968/MUbjXhnozo+iNNRziw7Mm9hz5HeFuWd/SuVppLs9bl9MyavHoQBAfCUBrGsGtLWAtgILt8n2j9PiP49Vi3nSqT6uhrLt5Lw7focTmorJo9LRT1ry2BpLb9uR1w3HMud/GJKqWtnOT4nq/p4vtM2Up13w01p2+v2dE1a1aio29ntzEdqQjH0aPtb5e91vUaEaa7+0u0LaNFab9pnFOWAgCAICvXdzm35QEkOSAkQBAUq/JAXUAQBAEAQBAUdKaIhqG7M8YdwOTh+lwxCjqUoVFiSI6lKFRYkjV6nUuSM3pZrgZMluCP0yNH8LJuOiIzfFB4fw9fD3kKo1KfsPK7H5luk0pWQ9mop5HtH3Ns8+7Lk8xde06l9b6Tjxr5/n6kiqv/dFr5/TX5GxUFYJWbTQ5u6z2lrgfQrUo1lVjxYa7msMlTT2KmldMdCdlsUsj7Xs1jy3m4AqC4upU3wwg5Pu297/Z5Kajv9Ga/Vx19Vh0Yij/ANbg1vNrbuPNZtS2vbr/AFXwx7F9+ZE51JezH3vyRPQajx3DqqR0zh9o7EY5A3PvyV236NpUl6/Zx/i8TzUefkjaYIWsaGsaGsGAa0AAegC0EklhFlJJYRIvT0IAgCAICvXdzm35QEkOSAkQBAUq/JAXUAQBAEAQBAEAQBAEAQBAEAQBAEAQBAEBXru5zb8oCSHJASIAgKVfkgLqAIAgCA55rf8AUcQPdDRta+RpIdI65YCM2taO8fO9h5qGdXGiM65v1TfDDVmvUFVpmtHSRPl6PGzgY4Wft7u1wwuuE6ktitCV5WWYvT3I81OndLUDm9Zc+xy6QMkY7y22/AcCvHKpE5nXuqHtm9am66srf6cjRHU2vs3ux4GZYTv37J3cbG0lOqp6Pcv2t5Gto9GbJX1rIY3SSu2WNzP4AA3knABSTnGEXKWxclJRWWaRX65yvJ6K0MfGzXSepJu0elj6rCuelqmcUljvfl+yHrG+4ihkrZRtM6y4cQXsafMYtBHooYvpSpqs/wDyvqe5T7fmZPQDK7p2tkMrYRcv29lwI3NDjc3J4HIHyWhZK94/73/H3fY9XFnTJ4190/NTvjZC8MDmkk7LS697fcCPwrF3XnTaUOeSK5qyhsahR1mlKsv6tLK/YttWkjjAve2BLeByUdKVaeufoZ/Hc1c9W9vAgqtYdLULgJ3SAHISNY9jvIPF78nXU/FUjucyr3VF/wAzeNSdem1p6GVojqrXAB7DwM9i+IIz2TfDG5xtLCpxaMv2t4q38XozclKXQgCAr13c5t+UBJDkgJEAQFKvyQF1AEAQGK1qq3Q0VRIw2e2N+yd4NrA8ib8lzN4i2RV5ONOTXYcB0RSiWohid3ZJImH0c4NPyqiWXg+bpRUqkU+bP0hDE1jQ1gDWNAAAwAAwAA4K6fUJJLCMZrVQNno543gdx5BO5zQS13IgLmazFojrwU6bizgui650UscjO8xzXDkb255c1R2aZ8zSk4TUl2nTfqpXFr6eO/YtI8ji7BoPIF3+5e3+XFRNu9qcLivErfTmkZPNI942hCIy0HEbTy6zreWwbet8wFXsKEeNye62PbVqo3nkdMWuXwgOX/V2XZmg82P/APYKldx4pR95k9JT4XH3lj6NuuKr1h+HqS2WEz3ovWMvEz31NfGNHSiW1yWCPj0m0CNnle/ldS1ccJavXHqXxHJ9SInu0hTCPvCRpP6W4v8A+IcOarw9pGNZqTrRwfoJXD6QIAgK9d3ObflASQ5ICRAEBSr8kBdQBAEBW0lRtmhkif3ZGOYeNnC1x54rxrKwczipRcXzPz3pPR81FUbEgLZo3BzXbjY3a9nEYX/GYKptNPDPmqkJ0amHujsGgNf6SeMGWRsM1htNedlt95a84Ec78VZjVi1roblG9pTWrw+8xGvWvkHQPgpH9JLIC1z29xjTg7tb3EXAtlnuseZ1FjCILu9gouMHls0nUXV59ZUs7P8A9eNzXSu3WGOx6nK3AkqKEeJlCzt3UmnyR0f6mavvqYGSwgumh2jsjNzHW2g0byLAgetsVLWp8SNK/oOpDMd0c41U1mfRT7YbtMcNmRmRIvgQdzgfkjfcVaT6t5RlW11KhPLWnM6jR/UGhkAJlMZ8L2PBHMAt9irarQZswvqEl7WPEvaO1spJ5RDDMHykEgbLwDbE2cQBe2NvIrpVIt4RJC5pTlwxeWaH9Zz/AFqf9D/kKGutUZ3Si1j7yp9PoKmSlq2UT2snL6ftuJGy0bZOzZpxNgPQlIKWHwnlkpulJU9HlF2X6d19S8OrKphtkS6SUjjstIaAPQhe9VN7s7djWqPNSRuuquqMFCCY7vmcLOkdbatnstAwaL7t+FybBSwgol6hbQo+zv2mwLssBAEBXru5zb8oCSHJASIAgKdfkgLiAIAgCAo6W0PDVM2KiNsjd18x5tcMW8ivHFPc4qU41FiSyajU/SulcbskmYOF2OA9Ltv7kqJ0UUpdG0m9MktD9L6NhvIZZfJzg1v/AAAP5Xqox5nUOj6Md8s3CjpGQsDImNZGMmtAA9gpEkti5GKisJE69OjA6a1PpKol0sQEhzewljz5utg4+oK4lTjLcgq21KprJGuv+lNNfCecDzMZ/OwFx1C7Sr/0yl2syeg/p9S0srZWulfKw3aXPAAOWTANxyN17Gkk8k1Kyp05cSzkuaz6oQ17mOmfK0sBA2CwCxN8dppXUqaludV7WFbHFnQk1X1WioBIIXSO6TZvtlpts3tbZaOJSEFHY6oW8aKajnUzq7JwgCAIAgK9d3ObflASQ5ICRAEBUrRggLTTfFAfUAQBAEAQBAEAQBAEAQBAEAQBAEAQBAV609kDiR/lASxDBAe0AQHiVlwgK8Euz2XZbj/BQFtAEAQBAEAQBAEAQBAEAQBAEAQBAEB5e8AXJsEBVF3uvuGX+UBbAQH1AEAQEckQKAg6sR3SR6HBAfOhd4ne6AdC7xu90A6F3jd7oB0LvG73QDoXeN3ugHQu8bvdAOhd43e6AdC7xu90A6F3jd7oB0LvG73QDoXeN3ugHQu8bvdAOhd43e6AdC7xu90A6F3jd7oAIXeJ3ugPTabG5uT54oCw1tkB6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074" name="AutoShape 2" descr="data:image/jpeg;base64,/9j/4AAQSkZJRgABAQAAAQABAAD/2wCEAAkGBxAQEBUSEREQFhQWExQZFhcWEhQeFRcaGBUYGBgXFxkYHSkkGhsrHhYUITEhJSkrLi4uGB8/ODMsNygtLisBCgoKDAwMFQ8PFywdHyUsNzE3Ny8rNysrNzA3MzQ3Nys3Mi03Ny03NzM3NzcrMzcuLTcxLCsrNCs1NzcrKysuLP/AABEIAFkBGAMBIgACEQEDEQH/xAAbAAEBAQEBAQEBAAAAAAAAAAAAAwQFBgIBB//EADoQAAEEAQIEBAMFBgYDAAAAAAEAAgMREgQhBRMxUSJBYXEGIzIUFUKBoVRikZOx0jNygpLR8CRDUv/EABkBAQADAQEAAAAAAAAAAAAAAAABAgQFA//EACARAQEAAwAABwEAAAAAAAAAAAARAQIEAwUSFEFRoTH/2gAMAwEAAhEDEQA/AP6bimKpSUtLNE8UxVKSkInimKpSUhE8UxVKSkInimKpSUhE8UxVKSkInimKpSUhE8UxVKSkInimKpSUhE8UxVKSkInimKpSUhE8UxVKSkInimKpSUhE8UxVKSkInimKpSUhE8UxVKSkInimKpSUhE8UVKRCKYpiqUlKtWieKYqlJSUieKYqlJSUieKYqlJSUieKYqlJSUieKYqlJSUieKYqlJSUieKYqlJSUieKYqlJSUieKYqlJSUieKYqlJSUieKYqlJSUieKYqlJSUieKYqlJSUieKYqlJSUieKYqlJSUieKYqlJSUieKKlIlIpimKpSUq1aJ4piqUvmRwaC49ACT7AWUpGXV6psdAglzrxY0W53sPIep2UWt1L9yY4x2ovd+ZsBODRFzTO8eOUA/wCVn4WD8t/UlcTjPGpRI+Nj24dAQN+m9FZOvs8Pl0xvv8/TVy8m/TvnXT4+3eEc46Pjf6Fpb+oJVYZgTRBa7sf6g+YXj9DxiaIBgcMb8xdd9+y9o+IPAIPq1w/70Xnxd/h9eM+nEzj+r9fFvzZx6s3GX1imK+29F+0t9YonSUuXp+KZ6t0IcSAXD/CIFta0lud7kZA9PNauM60wR5AeIuDW2CWgk1k6vIblKRqpMV86TUMlYHsc1w7t6WOvtv5LDoCTq9SCTQEFC9hbPJKR0MUxWLW8YjhlbE5slnDcNtrc3Frcje1kLTr9U2GN0jgaaBdCzuQNh+aUimKYqXDtY2dmbQ8eJzSHNpwLTRBC87xGRw1EoDnV9q0Y6noWCx7JSPT0mK53xBxI6drSCbJdsIi801pJNAigOtrpQm2tPcA/p2SkflJSlxHWNgjL3BxFtFNFuJcQ0AD3IXM0OtE2qa9mQa7Tv2dtRbKGmx32ISkdjFMVk4rxRmmDc2yOyLqDG2aaC4k+gC2xODmhw6EAj2IsJSPnFKXnfhuRzpgC5x+TKdyf2lw/pstsnFCNWIQdsgD8o1eBdjnl1qj08kpHVxTFS18jmMLwQA3xP8NktAJIG4o+qtC8PaHDo4Aj2IsJSPykxWGTibS5oaSP/I5TrbdnEkgb7dOq0cTmdHE5zQ4u8qZkbJoeEEX1SkWxTFef4rrhKyF7C8b6gOBBBDmwvBBF+RC7HBSTpoCbJMMRJPU+BvVKRoxTFUpKSkTxRUpEpFMUxVMUxVV08Vj4zGXaaYN6mJ9f7SuhimKEYtIGyQsr6XRt6HyLQvCcU0ohmewWQD1I77r3HCdI+HKIgcppuI3vid8CP3T0Pb2WyfTMe0hzQQRvYXO8w4cdemMWZw3cPZnm3zmXGX8yjbZA7kD+K/ovD9G2GNrG2QO5WP7Ro9G3DJoP/wAi3yOPo1tklRj4hPI8SPA02nbZPNLBLLttbbPLZ577n0Xn5b5f7S7bZuc/i/f3e5muuJjH67WKYrFwzjMGpe9sLs+Xjk4Dw2b2aT16dei6OK6tc6PPP+HX850sepewl73ACNhALw0O+odmtV/uzVft0n8mD+1c57XM+8CJJvlQnC5HnHKFziRZ62LHZc86mYRvblMDz9IMDKcqeyzUl7B3X0RDt6bgU8YIZrZAC5zj8mH6nGydwjOBzte6Qa2QOfjkeTFviKHl2WLiznMewl8jWNijtjZ7kjJlrmGz80H6fPzWB2slDHSc6TN0evy8Z25d8shv4aodEHX1Hw1LI7N+skLvB/6ovwOzb0Hc2rargeolYWP1shaascmEdCD5N9FxGamblPaXTA87SgMMpyp7ATUl7B3XrsqcZnmZLTTM0Ng052mJDLnLS52/zLG3mg62l4HPGCGayQAuc4/JhO7jZO4Xw34beZOY/UyOuSN7hy4xkYxTeg2/JYJtRK6QtykcDrpm4iUsJaI7DQ69he62/EEhD42EytZ9nleQySnZNxrxWMiLJ3O9IN3GuD/acfmOYQHiw1psPbi4b+ik3hOpAAGukoAAfJh8v9KxaGZ79RIbkc1scRBMtBuUANlgNOJO65fDdfNhI10shc3RySWXH8bY3tN9xk4IO9qeBzyNxfrZCMmu/wAGEbtIcOg7gL5h+Hnx4mPUva5rXtLuXGcs35nYihv2XN1zpRHpw0TW8yEtGpJc6osgcidhe9L81HFXgaQ815xijkeaPjyextOr93M79kHUn4FO9zXO1khLCS35MPmKPluKPQqo4XqvLWv/AJEH9q5X2qR2jYc3lx1haakLXFuT/Dlew2C6PHMmaeAAvZlPE11Skuoh1gvuz7+iC/C+CiBwdm5xEbmbgC8pC8nbpuVDV/D7nzGVmoew5h4AYwgODML8Q7LkR66QBw5ryGw6wNJcbOEjQw35kC9+q3cclk5elx5hLmOLg2TFziIcrLrHQ7oNU/BtS9jmO1sha4EH5MPQ7HyX591apjKZrJTi2mtEUFmhQFkfqVxNNrJDhJzpHPD9G0eIgFr4wX23zs3uV0+GyyxyakySOLNMHtbbiby+YC6+pDS1v5oJs4NqHNYMnMd9odK+R3LLgcaGLW203Z9qXR+7NV+3SfyYf7Vw9BxCTlRtMshcNXBkSSDjJHkQb/DlkO2ylDxOVjmSukeWM57njI0WicMF96yCDsQ/DLh9Wpkc0GV1YMHila4ONgfvHZdnR6blRsjBJDGNaD3xaBf6Lx0Ms/yWPfK4maTIc4tJ+Ux1ZXsASV7mNvhHsPO/Lv5+6D5xTFUxTFEp4r8VcUQUxTFURUTE8V8yRX3/ACKsiJc+bQvI8M8o/wBv/C5Gs4JO7q9z/QzOAPuKAXp0QeGPANW2+VFEy/NpYP4kblZJPgjVzH5ksLR6Ek/oGn9V/REQcH4Z+G49C1wa5znPILnHYbDYBo6D+J9V2sVREIynRRnO2M+YKf4R4xVU7vtYU5eGQOsOhjN43bGm8RTbvsOi3IlRGB3CtOcbhiOGzfA3wgGwB23T7qgtx5MVvBDzgLcD1B7g+a3oppGKThkDgQ6KMg42Cwb47Nv28l+fdkFVyo6xDfoH0tNhvsDutyKKRhk4XA4U6GI24uNsbu47F3v6r61HDoZAGvijcG/SHNBA9uy2IlIw/dcGWfJiyoDLBt0BQF10rZG8MgF/Ki3YGHwDdg6N/wAvotyJSMMXC4G1jDGMSSKY3YkUSPy2X6OGwgEcqOi0NIxFFo6NPoL6Laimkc77l01EciGiQSOW2iR0PT1P8VWTh8LmCN0UZYKppaMRXSh+a2IopGCThWnc1rXQxFrfpBY2m+wrZXk0rHVkxpxvGwNrFGu22y0IlTGBvCoA5rhDEHNADSGNtoHSttlR+hiOYMbDzPr8I8e1eLvsAN1rRKMc3D4X5ZRRuyDQ62jcN+kH2s0vk8LgLcTDFjjjWArEkEtrtYBr0W5EqIwzcLgf9cMTtyd2A7kAE+9ALU1gAoCgOioiETxTFURCJ4oqIhBEREiIiAiIgIiICIiAiIgIiICIiAiIgIiICIiAiIgIiICIiAiIgIiICIiAiIg//9k="/>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39" name="Titre 1"/>
          <p:cNvSpPr txBox="1">
            <a:spLocks/>
          </p:cNvSpPr>
          <p:nvPr/>
        </p:nvSpPr>
        <p:spPr bwMode="gray">
          <a:xfrm>
            <a:off x="468314" y="0"/>
            <a:ext cx="8207374" cy="484188"/>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chemeClr val="tx2"/>
                </a:solidFill>
                <a:effectLst/>
                <a:uLnTx/>
                <a:uFillTx/>
                <a:latin typeface="+mj-lt"/>
                <a:ea typeface="+mj-ea"/>
                <a:cs typeface="+mj-cs"/>
              </a:rPr>
              <a:t>Extrait de références, exemples de réalisation</a:t>
            </a:r>
            <a:endParaRPr kumimoji="0" lang="fr-FR" sz="1600" b="1" i="0" u="none" strike="noStrike" kern="1200" cap="none" spc="0" normalizeH="0" baseline="0" noProof="0" dirty="0">
              <a:ln>
                <a:noFill/>
              </a:ln>
              <a:solidFill>
                <a:schemeClr val="tx2"/>
              </a:solidFill>
              <a:effectLst/>
              <a:uLnTx/>
              <a:uFillTx/>
              <a:latin typeface="+mj-lt"/>
              <a:ea typeface="+mj-ea"/>
              <a:cs typeface="+mj-cs"/>
            </a:endParaRPr>
          </a:p>
        </p:txBody>
      </p:sp>
      <p:sp>
        <p:nvSpPr>
          <p:cNvPr id="42" name="Espace réservé du texte 41"/>
          <p:cNvSpPr>
            <a:spLocks noGrp="1"/>
          </p:cNvSpPr>
          <p:nvPr>
            <p:ph type="body" sz="quarter" idx="13"/>
          </p:nvPr>
        </p:nvSpPr>
        <p:spPr/>
        <p:txBody>
          <a:bodyPr/>
          <a:lstStyle/>
          <a:p>
            <a:r>
              <a:rPr lang="fr-FR" dirty="0" smtClean="0"/>
              <a:t>Public</a:t>
            </a:r>
            <a:endParaRPr lang="fr-FR" dirty="0"/>
          </a:p>
        </p:txBody>
      </p:sp>
      <p:sp>
        <p:nvSpPr>
          <p:cNvPr id="31" name="Content Placeholder 2"/>
          <p:cNvSpPr txBox="1">
            <a:spLocks/>
          </p:cNvSpPr>
          <p:nvPr/>
        </p:nvSpPr>
        <p:spPr>
          <a:xfrm>
            <a:off x="4501718" y="85723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Etude de stratégie de libéralisation du marché du pèlerinage en Tunisie</a:t>
            </a:r>
          </a:p>
        </p:txBody>
      </p:sp>
      <p:sp>
        <p:nvSpPr>
          <p:cNvPr id="40" name="Content Placeholder 2"/>
          <p:cNvSpPr txBox="1">
            <a:spLocks/>
          </p:cNvSpPr>
          <p:nvPr/>
        </p:nvSpPr>
        <p:spPr>
          <a:xfrm>
            <a:off x="4501718" y="1660916"/>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Elaboration et accompagnement de la stratégie nationale digitale Tunisie 2018</a:t>
            </a:r>
          </a:p>
        </p:txBody>
      </p:sp>
      <p:sp>
        <p:nvSpPr>
          <p:cNvPr id="41" name="Content Placeholder 2"/>
          <p:cNvSpPr txBox="1">
            <a:spLocks/>
          </p:cNvSpPr>
          <p:nvPr/>
        </p:nvSpPr>
        <p:spPr>
          <a:xfrm>
            <a:off x="4501718" y="2464594"/>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Elaboration d’un cahier des charges d’une Smart City marocaine</a:t>
            </a:r>
          </a:p>
        </p:txBody>
      </p:sp>
      <p:sp>
        <p:nvSpPr>
          <p:cNvPr id="52" name="Content Placeholder 2"/>
          <p:cNvSpPr txBox="1">
            <a:spLocks/>
          </p:cNvSpPr>
          <p:nvPr/>
        </p:nvSpPr>
        <p:spPr>
          <a:xfrm>
            <a:off x="4501718" y="3268272"/>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9875" lvl="2" indent="-176213">
              <a:buClr>
                <a:schemeClr val="tx2"/>
              </a:buClr>
              <a:buSzPct val="100000"/>
            </a:pPr>
            <a:r>
              <a:rPr lang="fr-FR" sz="1100" dirty="0" smtClean="0"/>
              <a:t>Schéma directeur des SI du fond souverain Libyen</a:t>
            </a:r>
          </a:p>
        </p:txBody>
      </p:sp>
      <p:sp>
        <p:nvSpPr>
          <p:cNvPr id="53" name="Content Placeholder 2"/>
          <p:cNvSpPr txBox="1">
            <a:spLocks/>
          </p:cNvSpPr>
          <p:nvPr/>
        </p:nvSpPr>
        <p:spPr>
          <a:xfrm>
            <a:off x="4501718" y="407194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5725" lvl="2" indent="7938">
              <a:buClr>
                <a:schemeClr val="tx2"/>
              </a:buClr>
              <a:buSzPct val="100000"/>
            </a:pPr>
            <a:r>
              <a:rPr lang="fr-FR" sz="1100" dirty="0" smtClean="0"/>
              <a:t>Etude d’externalisation PPP du SI du Ministère des ressources en eau algérien</a:t>
            </a:r>
          </a:p>
        </p:txBody>
      </p:sp>
      <p:grpSp>
        <p:nvGrpSpPr>
          <p:cNvPr id="54" name="Groupe 53"/>
          <p:cNvGrpSpPr/>
          <p:nvPr/>
        </p:nvGrpSpPr>
        <p:grpSpPr>
          <a:xfrm>
            <a:off x="4327812" y="857238"/>
            <a:ext cx="144000" cy="3780000"/>
            <a:chOff x="4327812" y="857238"/>
            <a:chExt cx="144000" cy="3780000"/>
          </a:xfrm>
        </p:grpSpPr>
        <p:cxnSp>
          <p:nvCxnSpPr>
            <p:cNvPr id="55" name="Connecteur droit 54"/>
            <p:cNvCxnSpPr/>
            <p:nvPr/>
          </p:nvCxnSpPr>
          <p:spPr>
            <a:xfrm rot="5400000">
              <a:off x="2509812" y="2746444"/>
              <a:ext cx="3780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6" name="Ellipse 55"/>
            <p:cNvSpPr/>
            <p:nvPr/>
          </p:nvSpPr>
          <p:spPr>
            <a:xfrm>
              <a:off x="4327812" y="105523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57" name="Ellipse 56"/>
            <p:cNvSpPr/>
            <p:nvPr/>
          </p:nvSpPr>
          <p:spPr>
            <a:xfrm>
              <a:off x="4327812" y="1858916"/>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58" name="Ellipse 57"/>
            <p:cNvSpPr/>
            <p:nvPr/>
          </p:nvSpPr>
          <p:spPr>
            <a:xfrm>
              <a:off x="4327812" y="2662594"/>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59" name="Ellipse 58"/>
            <p:cNvSpPr/>
            <p:nvPr/>
          </p:nvSpPr>
          <p:spPr>
            <a:xfrm>
              <a:off x="4327812" y="3466272"/>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60" name="Ellipse 59"/>
            <p:cNvSpPr/>
            <p:nvPr/>
          </p:nvSpPr>
          <p:spPr>
            <a:xfrm>
              <a:off x="4327812" y="426994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grpSp>
      <p:pic>
        <p:nvPicPr>
          <p:cNvPr id="61" name="Picture 2"/>
          <p:cNvPicPr/>
          <p:nvPr/>
        </p:nvPicPr>
        <p:blipFill>
          <a:blip r:embed="rId2" cstate="print">
            <a:extLst>
              <a:ext uri="{28A0092B-C50C-407E-A947-70E740481C1C}">
                <a14:useLocalDpi xmlns:a14="http://schemas.microsoft.com/office/drawing/2010/main" val="0"/>
              </a:ext>
            </a:extLst>
          </a:blip>
          <a:stretch>
            <a:fillRect/>
          </a:stretch>
        </p:blipFill>
        <p:spPr>
          <a:xfrm>
            <a:off x="428596" y="4286262"/>
            <a:ext cx="1571636" cy="321471"/>
          </a:xfrm>
          <a:prstGeom prst="rect">
            <a:avLst/>
          </a:prstGeom>
        </p:spPr>
      </p:pic>
      <p:pic>
        <p:nvPicPr>
          <p:cNvPr id="62" name="Picture 3"/>
          <p:cNvPicPr>
            <a:picLocks noChangeAspect="1" noChangeArrowheads="1"/>
          </p:cNvPicPr>
          <p:nvPr/>
        </p:nvPicPr>
        <p:blipFill>
          <a:blip r:embed="rId3" cstate="print"/>
          <a:srcRect/>
          <a:stretch>
            <a:fillRect/>
          </a:stretch>
        </p:blipFill>
        <p:spPr bwMode="auto">
          <a:xfrm>
            <a:off x="428596" y="1553758"/>
            <a:ext cx="707190" cy="375050"/>
          </a:xfrm>
          <a:prstGeom prst="rect">
            <a:avLst/>
          </a:prstGeom>
          <a:noFill/>
          <a:ln w="9525">
            <a:noFill/>
            <a:miter lim="800000"/>
            <a:headEnd/>
            <a:tailEnd/>
          </a:ln>
        </p:spPr>
      </p:pic>
      <p:pic>
        <p:nvPicPr>
          <p:cNvPr id="63" name="Image 2" descr="Portail du Premier Ministre  Tunisie  Gouvernement, Administration, Fonction Publique, Services Publics, Rglementation et lgislation - Mozilla Firefox.jpg"/>
          <p:cNvPicPr>
            <a:picLocks noChangeAspect="1" noChangeArrowheads="1"/>
          </p:cNvPicPr>
          <p:nvPr/>
        </p:nvPicPr>
        <p:blipFill>
          <a:blip r:embed="rId4" cstate="print"/>
          <a:srcRect l="2563" t="2702" r="64102"/>
          <a:stretch>
            <a:fillRect/>
          </a:stretch>
        </p:blipFill>
        <p:spPr bwMode="auto">
          <a:xfrm>
            <a:off x="1214414" y="1714494"/>
            <a:ext cx="821382" cy="357136"/>
          </a:xfrm>
          <a:prstGeom prst="rect">
            <a:avLst/>
          </a:prstGeom>
          <a:noFill/>
          <a:ln w="9525">
            <a:noFill/>
            <a:miter lim="800000"/>
            <a:headEnd/>
            <a:tailEnd/>
          </a:ln>
        </p:spPr>
      </p:pic>
      <p:pic>
        <p:nvPicPr>
          <p:cNvPr id="64" name="Image 63"/>
          <p:cNvPicPr>
            <a:picLocks noChangeAspect="1" noChangeArrowheads="1"/>
          </p:cNvPicPr>
          <p:nvPr/>
        </p:nvPicPr>
        <p:blipFill>
          <a:blip r:embed="rId5" cstate="print"/>
          <a:srcRect/>
          <a:stretch>
            <a:fillRect/>
          </a:stretch>
        </p:blipFill>
        <p:spPr bwMode="auto">
          <a:xfrm>
            <a:off x="571472" y="2715766"/>
            <a:ext cx="407184" cy="657420"/>
          </a:xfrm>
          <a:prstGeom prst="rect">
            <a:avLst/>
          </a:prstGeom>
          <a:noFill/>
          <a:ln w="9525">
            <a:noFill/>
            <a:miter lim="800000"/>
            <a:headEnd/>
            <a:tailEnd/>
          </a:ln>
        </p:spPr>
      </p:pic>
      <p:pic>
        <p:nvPicPr>
          <p:cNvPr id="65" name="Image 64" descr="mincom, Ministère des Technologies de la Communication"/>
          <p:cNvPicPr/>
          <p:nvPr/>
        </p:nvPicPr>
        <p:blipFill>
          <a:blip r:embed="rId6" cstate="print"/>
          <a:srcRect/>
          <a:stretch>
            <a:fillRect/>
          </a:stretch>
        </p:blipFill>
        <p:spPr bwMode="auto">
          <a:xfrm>
            <a:off x="1285852" y="2786064"/>
            <a:ext cx="1571636" cy="267893"/>
          </a:xfrm>
          <a:prstGeom prst="rect">
            <a:avLst/>
          </a:prstGeom>
          <a:noFill/>
          <a:ln w="9525">
            <a:noFill/>
            <a:miter lim="800000"/>
            <a:headEnd/>
            <a:tailEnd/>
          </a:ln>
        </p:spPr>
      </p:pic>
      <p:pic>
        <p:nvPicPr>
          <p:cNvPr id="66" name="Picture 47" descr="http://www.siee-pollutec.com/fr/images/partner/Logo%20MRE.JPG"/>
          <p:cNvPicPr>
            <a:picLocks noChangeAspect="1" noChangeArrowheads="1"/>
          </p:cNvPicPr>
          <p:nvPr/>
        </p:nvPicPr>
        <p:blipFill>
          <a:blip r:embed="rId7" cstate="print"/>
          <a:srcRect/>
          <a:stretch>
            <a:fillRect/>
          </a:stretch>
        </p:blipFill>
        <p:spPr bwMode="auto">
          <a:xfrm>
            <a:off x="1714480" y="1071552"/>
            <a:ext cx="664248" cy="535785"/>
          </a:xfrm>
          <a:prstGeom prst="rect">
            <a:avLst/>
          </a:prstGeom>
          <a:noFill/>
        </p:spPr>
      </p:pic>
      <p:pic>
        <p:nvPicPr>
          <p:cNvPr id="67" name="Picture 14" descr="http://www.businessnews.com.tn/images/album/BN8832logo-snr0113.jpg"/>
          <p:cNvPicPr>
            <a:picLocks noChangeAspect="1" noChangeArrowheads="1"/>
          </p:cNvPicPr>
          <p:nvPr/>
        </p:nvPicPr>
        <p:blipFill>
          <a:blip r:embed="rId8" cstate="print"/>
          <a:srcRect/>
          <a:stretch>
            <a:fillRect/>
          </a:stretch>
        </p:blipFill>
        <p:spPr bwMode="auto">
          <a:xfrm>
            <a:off x="323528" y="3696899"/>
            <a:ext cx="1427603" cy="633856"/>
          </a:xfrm>
          <a:prstGeom prst="rect">
            <a:avLst/>
          </a:prstGeom>
          <a:noFill/>
        </p:spPr>
      </p:pic>
      <p:pic>
        <p:nvPicPr>
          <p:cNvPr id="68" name="Picture 18" descr="http://www.africanmanager.com/images/images_article/16-07-2013-11-03-47karama.jpg"/>
          <p:cNvPicPr>
            <a:picLocks noChangeAspect="1" noChangeArrowheads="1"/>
          </p:cNvPicPr>
          <p:nvPr/>
        </p:nvPicPr>
        <p:blipFill>
          <a:blip r:embed="rId9" cstate="print"/>
          <a:srcRect/>
          <a:stretch>
            <a:fillRect/>
          </a:stretch>
        </p:blipFill>
        <p:spPr bwMode="auto">
          <a:xfrm>
            <a:off x="500034" y="1178710"/>
            <a:ext cx="1026232" cy="277082"/>
          </a:xfrm>
          <a:prstGeom prst="rect">
            <a:avLst/>
          </a:prstGeom>
          <a:noFill/>
        </p:spPr>
      </p:pic>
      <p:pic>
        <p:nvPicPr>
          <p:cNvPr id="69" name="Picture 6" descr="http://www.tunisiait.com/images/cni(4).gif"/>
          <p:cNvPicPr>
            <a:picLocks noChangeAspect="1" noChangeArrowheads="1"/>
          </p:cNvPicPr>
          <p:nvPr/>
        </p:nvPicPr>
        <p:blipFill>
          <a:blip r:embed="rId10" cstate="print"/>
          <a:srcRect/>
          <a:stretch>
            <a:fillRect/>
          </a:stretch>
        </p:blipFill>
        <p:spPr bwMode="auto">
          <a:xfrm>
            <a:off x="3137540" y="3964791"/>
            <a:ext cx="714380" cy="535785"/>
          </a:xfrm>
          <a:prstGeom prst="rect">
            <a:avLst/>
          </a:prstGeom>
          <a:noFill/>
        </p:spPr>
      </p:pic>
      <p:pic>
        <p:nvPicPr>
          <p:cNvPr id="70" name="Picture 2" descr="http://www.lnt.ma/wp-content/uploads/2013/10/mine.jpg"/>
          <p:cNvPicPr>
            <a:picLocks noChangeAspect="1" noChangeArrowheads="1"/>
          </p:cNvPicPr>
          <p:nvPr/>
        </p:nvPicPr>
        <p:blipFill>
          <a:blip r:embed="rId11" cstate="print"/>
          <a:srcRect/>
          <a:stretch>
            <a:fillRect/>
          </a:stretch>
        </p:blipFill>
        <p:spPr bwMode="auto">
          <a:xfrm>
            <a:off x="2428861" y="1125131"/>
            <a:ext cx="1285883" cy="482968"/>
          </a:xfrm>
          <a:prstGeom prst="rect">
            <a:avLst/>
          </a:prstGeom>
          <a:noFill/>
        </p:spPr>
      </p:pic>
      <p:pic>
        <p:nvPicPr>
          <p:cNvPr id="71" name="Picture 4" descr="PORNET"/>
          <p:cNvPicPr>
            <a:picLocks noChangeAspect="1" noChangeArrowheads="1"/>
          </p:cNvPicPr>
          <p:nvPr/>
        </p:nvPicPr>
        <p:blipFill>
          <a:blip r:embed="rId12" cstate="print"/>
          <a:srcRect/>
          <a:stretch>
            <a:fillRect/>
          </a:stretch>
        </p:blipFill>
        <p:spPr bwMode="auto">
          <a:xfrm>
            <a:off x="2285984" y="1692242"/>
            <a:ext cx="1349912" cy="281393"/>
          </a:xfrm>
          <a:prstGeom prst="rect">
            <a:avLst/>
          </a:prstGeom>
          <a:noFill/>
        </p:spPr>
      </p:pic>
      <p:pic>
        <p:nvPicPr>
          <p:cNvPr id="72" name="Picture 6" descr="http://www.meretmarine.com/sites/default/files/styles/mem_1000/public/new_objets_drupal/logo_anp.jpg"/>
          <p:cNvPicPr>
            <a:picLocks noChangeAspect="1" noChangeArrowheads="1"/>
          </p:cNvPicPr>
          <p:nvPr/>
        </p:nvPicPr>
        <p:blipFill>
          <a:blip r:embed="rId13" cstate="print"/>
          <a:srcRect/>
          <a:stretch>
            <a:fillRect/>
          </a:stretch>
        </p:blipFill>
        <p:spPr bwMode="auto">
          <a:xfrm>
            <a:off x="1357290" y="3307093"/>
            <a:ext cx="785818" cy="344777"/>
          </a:xfrm>
          <a:prstGeom prst="rect">
            <a:avLst/>
          </a:prstGeom>
          <a:noFill/>
        </p:spPr>
      </p:pic>
      <p:pic>
        <p:nvPicPr>
          <p:cNvPr id="73" name="Picture 12" descr="Description de l'image Ocp.jpg."/>
          <p:cNvPicPr>
            <a:picLocks noChangeAspect="1" noChangeArrowheads="1"/>
          </p:cNvPicPr>
          <p:nvPr/>
        </p:nvPicPr>
        <p:blipFill>
          <a:blip r:embed="rId14" cstate="print"/>
          <a:srcRect/>
          <a:stretch>
            <a:fillRect/>
          </a:stretch>
        </p:blipFill>
        <p:spPr bwMode="auto">
          <a:xfrm>
            <a:off x="3000365" y="1995686"/>
            <a:ext cx="773087" cy="820801"/>
          </a:xfrm>
          <a:prstGeom prst="rect">
            <a:avLst/>
          </a:prstGeom>
          <a:noFill/>
        </p:spPr>
      </p:pic>
      <p:pic>
        <p:nvPicPr>
          <p:cNvPr id="74" name="Picture 14" descr="http://www.ladn.eu/data/classes/actualite/archives/168/actu_16801_vignette_bandeaufiche.jpg"/>
          <p:cNvPicPr>
            <a:picLocks noChangeAspect="1" noChangeArrowheads="1"/>
          </p:cNvPicPr>
          <p:nvPr/>
        </p:nvPicPr>
        <p:blipFill>
          <a:blip r:embed="rId15" cstate="print"/>
          <a:srcRect/>
          <a:stretch>
            <a:fillRect/>
          </a:stretch>
        </p:blipFill>
        <p:spPr bwMode="auto">
          <a:xfrm>
            <a:off x="2214546" y="3214693"/>
            <a:ext cx="714380" cy="421931"/>
          </a:xfrm>
          <a:prstGeom prst="rect">
            <a:avLst/>
          </a:prstGeom>
          <a:noFill/>
        </p:spPr>
      </p:pic>
      <p:pic>
        <p:nvPicPr>
          <p:cNvPr id="75" name="Picture 16" descr="http://www.businessnews.com.tn/images/album/BN6637ministere-education0612.jpg"/>
          <p:cNvPicPr>
            <a:picLocks noChangeAspect="1" noChangeArrowheads="1"/>
          </p:cNvPicPr>
          <p:nvPr/>
        </p:nvPicPr>
        <p:blipFill>
          <a:blip r:embed="rId16" cstate="print"/>
          <a:srcRect/>
          <a:stretch>
            <a:fillRect/>
          </a:stretch>
        </p:blipFill>
        <p:spPr bwMode="auto">
          <a:xfrm>
            <a:off x="3000364" y="2946800"/>
            <a:ext cx="785786" cy="371284"/>
          </a:xfrm>
          <a:prstGeom prst="rect">
            <a:avLst/>
          </a:prstGeom>
          <a:noFill/>
        </p:spPr>
      </p:pic>
      <p:pic>
        <p:nvPicPr>
          <p:cNvPr id="76" name="Picture 6" descr="http://www.supmaroc.com/wp-content/uploads/Minist%C3%A8re-de-l%E2%80%99%C3%A9quipement-et-du-transport.jpg"/>
          <p:cNvPicPr>
            <a:picLocks noChangeAspect="1" noChangeArrowheads="1"/>
          </p:cNvPicPr>
          <p:nvPr/>
        </p:nvPicPr>
        <p:blipFill>
          <a:blip r:embed="rId17" cstate="print"/>
          <a:srcRect/>
          <a:stretch>
            <a:fillRect/>
          </a:stretch>
        </p:blipFill>
        <p:spPr bwMode="auto">
          <a:xfrm>
            <a:off x="395536" y="2139702"/>
            <a:ext cx="1119068" cy="433980"/>
          </a:xfrm>
          <a:prstGeom prst="rect">
            <a:avLst/>
          </a:prstGeom>
          <a:noFill/>
        </p:spPr>
      </p:pic>
      <p:pic>
        <p:nvPicPr>
          <p:cNvPr id="77" name="Picture 30" descr="C:\Users\Mahdi\AppData\Local\Microsoft\Windows\Temporary Internet Files\Content.Outlook\G8UKFPX3\Logo MICNT.png"/>
          <p:cNvPicPr>
            <a:picLocks noChangeAspect="1" noChangeArrowheads="1"/>
          </p:cNvPicPr>
          <p:nvPr/>
        </p:nvPicPr>
        <p:blipFill>
          <a:blip r:embed="rId18" cstate="print"/>
          <a:srcRect/>
          <a:stretch>
            <a:fillRect/>
          </a:stretch>
        </p:blipFill>
        <p:spPr bwMode="auto">
          <a:xfrm>
            <a:off x="2000232" y="4339841"/>
            <a:ext cx="929336" cy="208032"/>
          </a:xfrm>
          <a:prstGeom prst="rect">
            <a:avLst/>
          </a:prstGeom>
          <a:noFill/>
          <a:ln w="9525">
            <a:noFill/>
            <a:miter lim="800000"/>
            <a:headEnd/>
            <a:tailEnd/>
          </a:ln>
        </p:spPr>
      </p:pic>
      <p:pic>
        <p:nvPicPr>
          <p:cNvPr id="79" name="Picture 23" descr="http://t0.gstatic.com/images?q=tbn:lfyM84GZ3i1HuM:http://www.yawatani.com/images/stories/cnss1(1).jpg">
            <a:hlinkClick r:id="rId19"/>
          </p:cNvPr>
          <p:cNvPicPr>
            <a:picLocks noChangeAspect="1" noChangeArrowheads="1"/>
          </p:cNvPicPr>
          <p:nvPr/>
        </p:nvPicPr>
        <p:blipFill>
          <a:blip r:embed="rId20" cstate="print"/>
          <a:srcRect/>
          <a:stretch>
            <a:fillRect/>
          </a:stretch>
        </p:blipFill>
        <p:spPr bwMode="auto">
          <a:xfrm>
            <a:off x="2422417" y="3804056"/>
            <a:ext cx="637415" cy="363139"/>
          </a:xfrm>
          <a:prstGeom prst="rect">
            <a:avLst/>
          </a:prstGeom>
          <a:noFill/>
          <a:ln w="9525">
            <a:noFill/>
            <a:miter lim="800000"/>
            <a:headEnd/>
            <a:tailEnd/>
          </a:ln>
        </p:spPr>
      </p:pic>
      <p:pic>
        <p:nvPicPr>
          <p:cNvPr id="80" name="Picture 31" descr="C:\Users\Mahdi\AppData\Local\Microsoft\Windows\Temporary Internet Files\Content.Outlook\G8UKFPX3\logo MEF.bmp"/>
          <p:cNvPicPr>
            <a:picLocks noChangeAspect="1" noChangeArrowheads="1"/>
          </p:cNvPicPr>
          <p:nvPr/>
        </p:nvPicPr>
        <p:blipFill>
          <a:blip r:embed="rId21" cstate="print"/>
          <a:srcRect/>
          <a:stretch>
            <a:fillRect/>
          </a:stretch>
        </p:blipFill>
        <p:spPr bwMode="auto">
          <a:xfrm>
            <a:off x="428596" y="3482584"/>
            <a:ext cx="714380" cy="297479"/>
          </a:xfrm>
          <a:prstGeom prst="rect">
            <a:avLst/>
          </a:prstGeom>
          <a:noFill/>
          <a:ln w="9525">
            <a:noFill/>
            <a:miter lim="800000"/>
            <a:headEnd/>
            <a:tailEnd/>
          </a:ln>
        </p:spPr>
      </p:pic>
      <p:pic>
        <p:nvPicPr>
          <p:cNvPr id="81" name="Picture 25" descr="http://t3.gstatic.com/images?q=tbn:j3MP2qkr-uHSYM:http://www.mptic.dz/fr/squelettes/img/image_logo.png">
            <a:hlinkClick r:id="rId22"/>
          </p:cNvPr>
          <p:cNvPicPr>
            <a:picLocks noChangeAspect="1" noChangeArrowheads="1"/>
          </p:cNvPicPr>
          <p:nvPr/>
        </p:nvPicPr>
        <p:blipFill>
          <a:blip r:embed="rId23" cstate="print"/>
          <a:srcRect/>
          <a:stretch>
            <a:fillRect/>
          </a:stretch>
        </p:blipFill>
        <p:spPr bwMode="auto">
          <a:xfrm>
            <a:off x="2195736" y="2139702"/>
            <a:ext cx="715548" cy="544739"/>
          </a:xfrm>
          <a:prstGeom prst="rect">
            <a:avLst/>
          </a:prstGeom>
          <a:noFill/>
          <a:ln w="9525">
            <a:noFill/>
            <a:miter lim="800000"/>
            <a:headEnd/>
            <a:tailEnd/>
          </a:ln>
        </p:spPr>
      </p:pic>
      <p:pic>
        <p:nvPicPr>
          <p:cNvPr id="82" name="Picture 28" descr="http://www.ecommerce-expo2012.com/upload/partenaire/partenaire1327317899.jpg"/>
          <p:cNvPicPr>
            <a:picLocks noChangeAspect="1" noChangeArrowheads="1"/>
          </p:cNvPicPr>
          <p:nvPr/>
        </p:nvPicPr>
        <p:blipFill>
          <a:blip r:embed="rId24" cstate="print"/>
          <a:srcRect l="20748" r="16280"/>
          <a:stretch>
            <a:fillRect/>
          </a:stretch>
        </p:blipFill>
        <p:spPr bwMode="auto">
          <a:xfrm>
            <a:off x="1547664" y="2143122"/>
            <a:ext cx="576064" cy="548879"/>
          </a:xfrm>
          <a:prstGeom prst="rect">
            <a:avLst/>
          </a:prstGeom>
          <a:noFill/>
        </p:spPr>
      </p:pic>
      <p:pic>
        <p:nvPicPr>
          <p:cNvPr id="83" name="Picture 2" descr="http://www.retraite.com/cms_files/N-1911-frnews_content_ImgImage_1.gif"/>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06444" y="3709543"/>
            <a:ext cx="497529" cy="505263"/>
          </a:xfrm>
          <a:prstGeom prst="rect">
            <a:avLst/>
          </a:prstGeom>
          <a:noFill/>
          <a:extLst>
            <a:ext uri="{909E8E84-426E-40DD-AFC4-6F175D3DCCD1}">
              <a14:hiddenFill xmlns:a14="http://schemas.microsoft.com/office/drawing/2010/main">
                <a:solidFill>
                  <a:srgbClr val="FFFFFF"/>
                </a:solidFill>
              </a14:hiddenFill>
            </a:ext>
          </a:extLst>
        </p:spPr>
      </p:pic>
      <p:pic>
        <p:nvPicPr>
          <p:cNvPr id="84" name="Image 83"/>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171460" y="3353836"/>
            <a:ext cx="610955" cy="610955"/>
          </a:xfrm>
          <a:prstGeom prst="rect">
            <a:avLst/>
          </a:prstGeom>
          <a:effectLst/>
        </p:spPr>
      </p:pic>
    </p:spTree>
    <p:extLst>
      <p:ext uri="{BB962C8B-B14F-4D97-AF65-F5344CB8AC3E}">
        <p14:creationId xmlns:p14="http://schemas.microsoft.com/office/powerpoint/2010/main" val="1933683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AutoShape 8" descr="data:image/jpeg;base64,/9j/4AAQSkZJRgABAQAAAQABAAD/2wCEAAkGBxQSERQTEBMVFQ8WGRMZFxcYFxQXFBoXGB0cFxgXFRUYHCkgGx0qHhgYITEkJSkrLi4yGB8zODMsNygtLisBCgoKDg0OGxAQGywkICYvLywyLCwsLCwyLzI3LCwsMDQsLywsLCwsLC8sLCwsNCwtLCwsLC80LCwsLC8sLCwsLP/AABEIAQsAvQMBEQACEQEDEQH/xAAcAAEAAgMBAQEAAAAAAAAAAAAAAwQFBgcCAQj/xAA8EAABAwICBgkDAwMEAgMAAAABAAIDBBEhMQUGEkFRgRMUIjJSYXGRsQdCoXKCwSMz0WKSovBDshYkU//EABoBAQADAQEBAAAAAAAAAAAAAAADBAUCAQb/xAA3EQACAQMCAgcIAgEDBQAAAAAAAQIDBBEhMRJBBRNRYXHR8DKBkaGxweHxIiMUM0KyFRZScqL/2gAMAwEAAhEDEQA/AO4oAgCAIAgCAIAgCAIAgCAIAgCAIAgCAIAgCAIAgCAIAgCAIAgCAIAgCAIAgCAIAgCAIAgCAIAgCAIAgCAIAgCAIAgCAIAgCAIAgCAIAgCAIAgCAIAgCAIAgCAIAgCAIAgCAIAgCAIAgCAIAgCAIAgCAIAgCAIAgCAIAgPhKAjdMEB56wEA6wEA6wEA6wEA6wEA6wEA6wEA6wEA6wEA6wEA6wEA6wEA6wEA6wEA6wEB96wEB7bKCgPaAIAgCA+ONkBUuXmwwAzP+EBK2lbvF/VAferM8IQDqzPCEA6szwhAOrM8IQDqzPCEA6szwhAOrM8IQDqzPCEA6szwhAOrM8IQDqzPCEA6szwhAOrM8IQDqzPCEA6szwhAOrM8IQHl9KPtNj+EB8hlN7OzCAsoAgCArVj7BATRM2QAgPaAIAgCAIAgCAIAgCAIAgCAIAgCAIAgK1Y21nbwbcigJ4zggPSAICnXZIC4gCAIAgCAIAgCAIAgCAIAgCAIAgCAIAgK9d3OY+UBJDkgJEAQFKvyQF1AEAQBAEB8JtnkgIG1Bd/bF2+I4N/bvd8HiolUcvY27eXu7fp3nmT0Yt73HkdkD2x9yV7w/wDk/t6+J6SRgW7NreX+V3HGNAel6AgIpWtuLmxOWNifY3XElHOoPhY4d11/J38OGXMFeYktn8fP9g+MqRfZcC1+4Hf+k5H54gIqizh6P1seZJ1IehAEAQBAV67uc2/KAkhyQEiAIClX5IC6gCAIAgIqmobGwvebMGZ/7mVxUqRpxcpPCR43gxNVWta0S1Z2Iz/bhzcfN4GbvLJuF8cRSqVoqKqV9Fyj59r7tl46nLfNn3R2mTVEiBpYxttp77Xx3NaDifU4YYFe0Lx3LfVrCW7f2S89OxhS4tjImNjLF5u7cXG5v/pGQPk0BWuGMdZavv8AX0Oidj7i4vzBH4KkTyenpegICKaRowflvuDs8zl7riUo7SPCJ0BteF2zwB7UZ5bh+kjmuXB7wePmvXhgY7DDz6xxbToaqNzHA2d9zL5ggjtcCDa6oT6QpcTpVotNb81596eDhzWzL0Vb0ZaHu24H26OXA55NkI/Dt+/HE2Y1erwpPMXtL7P7Pnz136zgyitnQQBAEBXru5zb8oCSHJASIAgKVfkgLqAIAgPhNsTkmwNF1zr3STtgjv2NmwGZkdiPYEW9Svn+k6sqlVUocvqV6ssywjMaxaD6d0bnTNjIbskEXHEluI/7ZXb2y6+UZOWMLHrVHc4Z5ljRTWtZ0NJ/baTtzHEF2/Y8TvPujDO1lLbxUY9XR2W8u/njtfyXfsex7ImWhp2txGLjm44uPqf4yVyMFE7SJV0emD1u0u6mp3Ojt0oBcL4izccR55cys6+vOplTpx3k18Ofl+jiq3GnKa5LJkdE6QbUQxzR9x7QfMHe0+YNwfRaEZcSyhTqKpBSXMtr07KstLbGI7D/AEuw/qb/ACLHz3KN0+cNH8vevTPMdhr+mKGOqdZ7hBVsAuHWLXN3EHDabwIxGRG5ZtzQhcvDfDNfNfLK7/iRSSl3Mj03o90Wjmxsdtta4F5GWySTgOAcW+y4ureVOzUE8pPXwzn64E01AyGqGkjLAA83ew7FzmRa7T7YftVno6u6lLEt1odUpZRnloEgQBAV67uc2/KAkhyQEiAIClX5IC6gCAIDBax11pIIB/5ZGbf6A4XHP+Cs+9rNThSX+5rPhn7+ZxOWqRgqp3QzTVBG1UPfI2nZa57PZdKRnYWsOPO4qT/qqSrYzJtqK+WfX3IG+FuXPkQ6K1XmqH9JVbTWnE7X913lb7R6+yjo9H1K0uOtt37vy9aHkKUpPMjfIIWsaGMAaxosAMgFuxiopRjsWksaIkXR6EBznWeu6fprHslrmt/SMB75818RcXDrXyqck8LwXnucV9aMo9qZP9L6wtElM44f3GfDx8Hm5fTWVwpNw95SsE4Jwfib+tE0AgMbpzQzKlmy/Bw7rhm0/wAjiFWubWFxHEt+TOJwUkaZDTVNBIdqMvpzcPDbuje04G/hNuNvZZEKda0lrHMeeNmvs/ErYnTeq0LlJTdFFVOhdeFzIpYX/ocTb9TTYEe+akjS6ulUcHphSi/DL+X7O4LGcbbo27RNaJ4WSD7hiODhg4e4K1ret1tNT7fTLEXlZLamPQgK9d3ObflASQ5ICRAEBSr8kBdQBAEBo+tDy3SVOTl/Qt6dIbrEvcq8g/8A1/5Mr1HioiXT+sb+lMVG0bdwwyWBcXZBrAcMDhc+fqurnpBqfV0d9s9/ceVJyziBtej4DHExjnFzg0BzjiXO+5x9TcrWpxcYpPUnisJIsLs6CA1vWbTL2073UwD2AvjlOO0zdtAcPP0PFZ9xcudKXU64yn3ENabjHKNAhqdohvHBfMzocC4uwhhWUnw9plNFh8UzHxC8gOAxxuLWw9VzbXc41YuCy+ztLCp4eTodLWgu6N5b07Wtc9oyF9wP/cwvsKdeMpdXJriSTa7DsuKwehAYDW500bGT07iHRkh4zaWOt3m77ED0uclSvp1KcFUg9t/AhrKWkomLl062ahnu0MmAG0Bkdohu0P55Ko7yNa2msYeNffpk548wedzI6iX6oL5bb7el/wDN1Y6MWKC8Wd0fZNiWgShAV67uc2/KAkhyQEiAIClX5IC6gCAIDRdMNNRSQVTO/G8h3G23a/IgH0JWNef2W6rx3jn18Sq/5xjJdv3Mlq/ohkOxNN/ceQIwdxdl+4i/oFz0XY9XFVqvtPZdn5+hPiMWZ/SMDnxubHIY3nJzdm49wfha1aM5QapvD5fk6aysZOY6SiqWSObJUzOIOLXPd+ADb2C+ZqX1ficKqakuxlKVvOLzxt+JHTEE4uu7zOP5WfcSnu8k9LhemTZ9WJdiXZPceNkjdfd/jmpehrvq7lQe0tPfy8veW3DQj0vqLadk1IQ1u0C+I4NA3mM7v05cOC+jvLHrKclT3aM7/E4asZwemdV5eRsVFo1lMx0h7TwCSf4aoraxpdH0pVZaySy39l61L7fEzTK0Fxc52ZJJPmV8e68qlRylu2eyjoYh7sf6brHi0kfkLSoznTWdV8ijNKXss2DVWhqZH7XWp+jGfa2m/pAffFaljcXVxLENIreT19yzpn44OqVu4vic34cvnn7G9VsrGRvdJbo2tcXXy2QLm/JfQSxwvi2J5SUU29jRdZNBOhv0NyyQhrRvuXCzDxxtb0XzFzZTt68er1jLT8eRHVh/B4Nj0daCaCkB7sEjnebi5na5npFvUkqU40Vyi/qvyI/xkodxnVbJggK9d3ObflASQ5ICRAEBSr8kBdQBAEBz7UGtAfNRy9123sg8R2Xt5gX/AGlZNm1/KjLZ58mULWphuDJNM6TdPpWnhYf6MMg9C+x2jyHZ/wB3FTzrqVdQXJkdWcp3MYrZP5+vub6r5pmL07oVlSyx7Mg7r+HkeIVS7s4XC10a2frkcyjxI5LrDQyU7yyZtnZg5tI4tO8LJjQlSlwyRjXeYaMy2pGh62ZzZNt0dKCDtPG0XDhG12PPL1yU66MpVmpOOHvlaP8APvJLB3T14nw9+ufDJ1hbRrlHTNG+aF8cb+jebWdYOAIxxB3KvdW8bim6ctn+zyXFj+LwzjemaGqhl2azavfsm943ebDlywPELKlawoLEYpeu0wKv+QqmKzb+nu5Gzap6uvqLPd2YOO91sCG/F/lRUbGVw8y0j9fA07eDaydIp4GxtDGANaMgFv06cacVCCwkXTH60tvRVIH/AOUv/qVzX/05eDIblN0ZJdjMNqJpTpqbYnN5KcjE72WOw4+YsR+0Heq9tVjVjh7xILKo5U+Ge6MfqxpA1WlJZR3Ojfs+TAWtb758yoLebqXLn3eR5RqdZWbN9WoXggK9d3ObflASQ5ICRAEBSr8kBdQBAEBybWqJ1HpDpWZFwmZwNz22/wC7aBHAjisitB063EvHzMe4zSrZXiZPVCm261snDpJP92Hy9U+j5dZdeGX9vuXaVNcXEdGX0ZbCA1/WSlia5tQ+nZLILN2nkkNAJLewcDiTja6zOkq3+PDrlDi5avb3EbownLikssqf/JZLEnow0C5wNgBxxXz/AP3Bdt4jGPwfmWeGKWW9CfUzWbromuADG8AWuLsI7LiDvJDvwvqbSpUnD+3HFzwUbe5jX4uHZP5FKr1xIrZaZobZmyGk3O0613jPdf8ABWd0pfXFv/Kkk0t8r87HVK5hKu6L35d/afarTzntLZYopIzm0g2PuSPwsmHT9eWlSEWvf5stTpxawzZdFUjYomtYzoxidgOLgCcSASvrKEeGC0x3ZzgijFRWEW1KdEVTCHscw5Oa5p9CLLmUeKLR41lYOQyTup45QMDI0xH0JBd+Gkc18va1pcUo92H8UZlb+qDxz0Ns+mGjy2KSd3/kIa39LL3I9XEj9q3LKnhOXaS2MP4ub5m7q8XwgK9d3ObflASQ5ICRAEBSr8kBdQBAEBqOtmjG1D+rvIbI8GSmecukaLSxHyI2Xc3H7VWrQU3wv3ff15FK5pKo+B7vVPv5r19it9O2OaZWStLZogGOacxjcH0tbHIrOsKDp3VTPNL8/NHdnJunwy3jo/t8jZtA6UFVAJm91zpAPRr3NBPqADzWvTmpxyiWjVVWHGu/6mRXZKatrxV2EUfEuceWA+T7LB6dlmEaa5vPw/Zy5YZoum6kub0be793n5LGsKChLrJb8infVHOPVrbmW/phIY617ftfG6482kEH22vdfS2lTM8dxS6PThWa5NGpR1ZkmdKcHve5/oXHa+Soa+JReeZRpzbrOfPOTb46zbYCe9vXytS24J4Wx9NCtxwy9zo+gqrpaeJ+ZLQD6t7J/IK+5s6nWUISfZ+DqLysl9WT0x79KNFU2mPedE6QftcG253J/aVxxri4SJ1Uqih3ZNAr9DGrrZI2nYponPM0mTW3JJaCcNq3te588K0tXKrVly4n8E2U7mDrVVBaRW79dxvOrbg6ESMbswusIW2taFnZYeeL+NngbluUscOVty8C3Qaccrbl4cvMyykJggK9d3ObflASQ5ICRAEBSr8kBdQBAEBhta9EmppyIzs1DCJInA2IkbljuviOfkoq0OOOm/Ir3NJ1IYW61XiYjVfWBlY1zZGiPSAY5jvtLwN49Dm37bncVFSqqpv7WxDbXKrLD0l69dxS+l9dstkpnYEHbYDyD28iAeZUFjWzmD8TmwfCnTZvq0TQOea17U1e5jQSI2Rtwue0bvsBxs4L5zpif9iitZNYSKus6zS2WC1ozUwvIdUHZZ4B3z6n7fn0Uln0ZUa4q2ndz/HrYkdFPc26m0ZDHs9HExpYCGkAXAOYvnjv4rcjShHHCtjtQitkY/SeqtNNG2Po2s2BZjmANLfIWwI8j8ripQhOPCRztqc0ljbsNRrtV5YL/fHue0ZfqbmPyPNfN31nWovjS4l3fc8jRaWDYPp7OTTyMdg6OVzeRDXg/wDIra6MlGVBOOwt28OMt08fc2laBYOe6MrOs6ZMzT/SY2QA7uja0tv6Fzr81m063WXGVt9jOg+O54+z6Cv0gK6cUFF2aTaLqiRv3i932PAk2v8AcTwzkclUfVw25+vWSOdXr59TT9nm+318/DfoEUYaA1os0AAAZADAAK8tDUSwsI9IehAV67uc2/KAkhyQEiAIClX5IC6gCAIAgNA181ZcH9cpbh4s6QNwcCP/ACstv4+/G9K5ovPHEzLy2eetp78/NGraP0o8zCZpAnB2rjAEnvGw443A4m1lj1Zypz6yPr9kdCrxvPM61ofSbKiMPZgcnN3tdwP+d63re4jXhxR/RqxlxLJZZTta5zg0BzsXG2JwAxPoB7KRU4KTmlq+Z0SrsBAEAQEUVO1pJa0Autewte3FcQpxhnhWM6g1rXTTmwwwRH+o4WeR9rTu/UR7Dks7pC8UF1Ud3v3fn12ENaemEc5imkeTT04JMpDTs954H233MzJ3G2OAVShGSWFuzHnOU31dPn8/x62OqapavNo4dnB0z7GR3E7mj/SMbczvWzRpKnHvNW2t1RjjnzM4piyEAQFeu7nNvygJIckBIgCApV+SAuoAgCAIAgNI1o1IDyZqOzZczHk1x4sOTT5ZHyxvQuLNSy4/Az69nl8dLR9hrmidKyU0tnAxzDBzXAgOHBwP/eCxMVrSfHT968/MUbjXhnozo+iNNRziw7Mm9hz5HeFuWd/SuVppLs9bl9MyavHoQBAfCUBrGsGtLWAtgILt8n2j9PiP49Vi3nSqT6uhrLt5Lw7focTmorJo9LRT1ry2BpLb9uR1w3HMud/GJKqWtnOT4nq/p4vtM2Up13w01p2+v2dE1a1aio29ntzEdqQjH0aPtb5e91vUaEaa7+0u0LaNFab9pnFOWAgCAICvXdzm35QEkOSAkQBAUq/JAXUAQBAEAQBAUdKaIhqG7M8YdwOTh+lwxCjqUoVFiSI6lKFRYkjV6nUuSM3pZrgZMluCP0yNH8LJuOiIzfFB4fw9fD3kKo1KfsPK7H5luk0pWQ9mop5HtH3Ns8+7Lk8xde06l9b6Tjxr5/n6kiqv/dFr5/TX5GxUFYJWbTQ5u6z2lrgfQrUo1lVjxYa7msMlTT2KmldMdCdlsUsj7Xs1jy3m4AqC4upU3wwg5Pu297/Z5Kajv9Ga/Vx19Vh0Yij/ANbg1vNrbuPNZtS2vbr/AFXwx7F9+ZE51JezH3vyRPQajx3DqqR0zh9o7EY5A3PvyV236NpUl6/Zx/i8TzUefkjaYIWsaGsaGsGAa0AAegC0EklhFlJJYRIvT0IAgCAICvXdzm35QEkOSAkQBAUq/JAXUAQBAEAQBAEAQBAEAQBAEAQBAEAQBAEBXru5zb8oCSHJASIAgKVfkgLqAIAgCA55rf8AUcQPdDRta+RpIdI65YCM2taO8fO9h5qGdXGiM65v1TfDDVmvUFVpmtHSRPl6PGzgY4Wft7u1wwuuE6ktitCV5WWYvT3I81OndLUDm9Zc+xy6QMkY7y22/AcCvHKpE5nXuqHtm9am66srf6cjRHU2vs3ux4GZYTv37J3cbG0lOqp6Pcv2t5Gto9GbJX1rIY3SSu2WNzP4AA3knABSTnGEXKWxclJRWWaRX65yvJ6K0MfGzXSepJu0elj6rCuelqmcUljvfl+yHrG+4ihkrZRtM6y4cQXsafMYtBHooYvpSpqs/wDyvqe5T7fmZPQDK7p2tkMrYRcv29lwI3NDjc3J4HIHyWhZK94/73/H3fY9XFnTJ4190/NTvjZC8MDmkk7LS697fcCPwrF3XnTaUOeSK5qyhsahR1mlKsv6tLK/YttWkjjAve2BLeByUdKVaeufoZ/Hc1c9W9vAgqtYdLULgJ3SAHISNY9jvIPF78nXU/FUjucyr3VF/wAzeNSdem1p6GVojqrXAB7DwM9i+IIz2TfDG5xtLCpxaMv2t4q38XozclKXQgCAr13c5t+UBJDkgJEAQFKvyQF1AEAQGK1qq3Q0VRIw2e2N+yd4NrA8ib8lzN4i2RV5ONOTXYcB0RSiWohid3ZJImH0c4NPyqiWXg+bpRUqkU+bP0hDE1jQ1gDWNAAAwAAwAA4K6fUJJLCMZrVQNno543gdx5BO5zQS13IgLmazFojrwU6bizgui650UscjO8xzXDkb255c1R2aZ8zSk4TUl2nTfqpXFr6eO/YtI8ji7BoPIF3+5e3+XFRNu9qcLivErfTmkZPNI942hCIy0HEbTy6zreWwbet8wFXsKEeNye62PbVqo3nkdMWuXwgOX/V2XZmg82P/APYKldx4pR95k9JT4XH3lj6NuuKr1h+HqS2WEz3ovWMvEz31NfGNHSiW1yWCPj0m0CNnle/ldS1ccJavXHqXxHJ9SInu0hTCPvCRpP6W4v8A+IcOarw9pGNZqTrRwfoJXD6QIAgK9d3ObflASQ5ICRAEBSr8kBdQBAEBW0lRtmhkif3ZGOYeNnC1x54rxrKwczipRcXzPz3pPR81FUbEgLZo3BzXbjY3a9nEYX/GYKptNPDPmqkJ0amHujsGgNf6SeMGWRsM1htNedlt95a84Ec78VZjVi1roblG9pTWrw+8xGvWvkHQPgpH9JLIC1z29xjTg7tb3EXAtlnuseZ1FjCILu9gouMHls0nUXV59ZUs7P8A9eNzXSu3WGOx6nK3AkqKEeJlCzt3UmnyR0f6mavvqYGSwgumh2jsjNzHW2g0byLAgetsVLWp8SNK/oOpDMd0c41U1mfRT7YbtMcNmRmRIvgQdzgfkjfcVaT6t5RlW11KhPLWnM6jR/UGhkAJlMZ8L2PBHMAt9irarQZswvqEl7WPEvaO1spJ5RDDMHykEgbLwDbE2cQBe2NvIrpVIt4RJC5pTlwxeWaH9Zz/AFqf9D/kKGutUZ3Si1j7yp9PoKmSlq2UT2snL6ftuJGy0bZOzZpxNgPQlIKWHwnlkpulJU9HlF2X6d19S8OrKphtkS6SUjjstIaAPQhe9VN7s7djWqPNSRuuquqMFCCY7vmcLOkdbatnstAwaL7t+FybBSwgol6hbQo+zv2mwLssBAEBXru5zb8oCSHJASIAgKdfkgLiAIAgCAo6W0PDVM2KiNsjd18x5tcMW8ivHFPc4qU41FiSyajU/SulcbskmYOF2OA9Ltv7kqJ0UUpdG0m9MktD9L6NhvIZZfJzg1v/AAAP5Xqox5nUOj6Md8s3CjpGQsDImNZGMmtAA9gpEkti5GKisJE69OjA6a1PpKol0sQEhzewljz5utg4+oK4lTjLcgq21KprJGuv+lNNfCecDzMZ/OwFx1C7Sr/0yl2syeg/p9S0srZWulfKw3aXPAAOWTANxyN17Gkk8k1Kyp05cSzkuaz6oQ17mOmfK0sBA2CwCxN8dppXUqaludV7WFbHFnQk1X1WioBIIXSO6TZvtlpts3tbZaOJSEFHY6oW8aKajnUzq7JwgCAIAgK9d3ObflASQ5ICRAEBUrRggLTTfFAfUAQBAEAQBAEAQBAEAQBAEAQBAEAQBAV609kDiR/lASxDBAe0AQHiVlwgK8Euz2XZbj/BQFtAEAQBAEAQBAEAQBAEAQBAEAQBAEB5e8AXJsEBVF3uvuGX+UBbAQH1AEAQEckQKAg6sR3SR6HBAfOhd4ne6AdC7xu90A6F3jd7oB0LvG73QDoXeN3ugHQu8bvdAOhd43e6AdC7xu90A6F3jd7oB0LvG73QDoXeN3ugHQu8bvdAOhd43e6AdC7xu90A6F3jd7oAIXeJ3ugPTabG5uT54oCw1tkB6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034" name="AutoShape 10" descr="data:image/jpeg;base64,/9j/4AAQSkZJRgABAQAAAQABAAD/2wCEAAkGBxQSERQTEBMVFQ8WGRMZFxcYFxQXFBoXGB0cFxgXFRUYHCkgGx0qHhgYITEkJSkrLi4yGB8zODMsNygtLisBCgoKDg0OGxAQGywkICYvLywyLCwsLCwyLzI3LCwsMDQsLywsLCwsLC8sLCwsNCwtLCwsLC80LCwsLC8sLCwsLP/AABEIAQsAvQMBEQACEQEDEQH/xAAcAAEAAgMBAQEAAAAAAAAAAAAAAwQFBgcCAQj/xAA8EAABAwICBgkDAwMEAgMAAAABAAIDBBEhMQUGEkFRgRMUIjJSYXGRsQdCoXKCwSMz0WKSovBDshYkU//EABoBAQADAQEBAAAAAAAAAAAAAAADBAUCAQb/xAA3EQACAQMCAgcIAgEDBQAAAAAAAQIDBBEhMRJBBRNRYXHR8DKBkaGxweHxIiMUM0KyFRZScqL/2gAMAwEAAhEDEQA/AO4oAgCAIAgCAIAgCAIAgCAIAgCAIAgCAIAgCAIAgCAIAgCAIAgCAIAgCAIAgCAIAgCAIAgCAIAgCAIAgCAIAgCAIAgCAIAgCAIAgCAIAgCAIAgCAIAgCAIAgCAIAgCAIAgCAIAgCAIAgCAIAgCAIAgCAIAgCAIAgCAIAgPhKAjdMEB56wEA6wEA6wEA6wEA6wEA6wEA6wEA6wEA6wEA6wEA6wEA6wEA6wEA6wEA6wEB96wEB7bKCgPaAIAgCA+ONkBUuXmwwAzP+EBK2lbvF/VAferM8IQDqzPCEA6szwhAOrM8IQDqzPCEA6szwhAOrM8IQDqzPCEA6szwhAOrM8IQDqzPCEA6szwhAOrM8IQDqzPCEA6szwhAOrM8IQHl9KPtNj+EB8hlN7OzCAsoAgCArVj7BATRM2QAgPaAIAgCAIAgCAIAgCAIAgCAIAgCAIAgK1Y21nbwbcigJ4zggPSAICnXZIC4gCAIAgCAIAgCAIAgCAIAgCAIAgCAIAgK9d3OY+UBJDkgJEAQFKvyQF1AEAQBAEB8JtnkgIG1Bd/bF2+I4N/bvd8HiolUcvY27eXu7fp3nmT0Yt73HkdkD2x9yV7w/wDk/t6+J6SRgW7NreX+V3HGNAel6AgIpWtuLmxOWNifY3XElHOoPhY4d11/J38OGXMFeYktn8fP9g+MqRfZcC1+4Hf+k5H54gIqizh6P1seZJ1IehAEAQBAV67uc2/KAkhyQEiAIClX5IC6gCAIAgIqmobGwvebMGZ/7mVxUqRpxcpPCR43gxNVWta0S1Z2Iz/bhzcfN4GbvLJuF8cRSqVoqKqV9Fyj59r7tl46nLfNn3R2mTVEiBpYxttp77Xx3NaDifU4YYFe0Lx3LfVrCW7f2S89OxhS4tjImNjLF5u7cXG5v/pGQPk0BWuGMdZavv8AX0Oidj7i4vzBH4KkTyenpegICKaRowflvuDs8zl7riUo7SPCJ0BteF2zwB7UZ5bh+kjmuXB7wePmvXhgY7DDz6xxbToaqNzHA2d9zL5ggjtcCDa6oT6QpcTpVotNb81596eDhzWzL0Vb0ZaHu24H26OXA55NkI/Dt+/HE2Y1erwpPMXtL7P7Pnz136zgyitnQQBAEBXru5zb8oCSHJASIAgKVfkgLqAIAgPhNsTkmwNF1zr3STtgjv2NmwGZkdiPYEW9Svn+k6sqlVUocvqV6ssywjMaxaD6d0bnTNjIbskEXHEluI/7ZXb2y6+UZOWMLHrVHc4Z5ljRTWtZ0NJ/baTtzHEF2/Y8TvPujDO1lLbxUY9XR2W8u/njtfyXfsex7ImWhp2txGLjm44uPqf4yVyMFE7SJV0emD1u0u6mp3Ojt0oBcL4izccR55cys6+vOplTpx3k18Ofl+jiq3GnKa5LJkdE6QbUQxzR9x7QfMHe0+YNwfRaEZcSyhTqKpBSXMtr07KstLbGI7D/AEuw/qb/ACLHz3KN0+cNH8vevTPMdhr+mKGOqdZ7hBVsAuHWLXN3EHDabwIxGRG5ZtzQhcvDfDNfNfLK7/iRSSl3Mj03o90Wjmxsdtta4F5GWySTgOAcW+y4ureVOzUE8pPXwzn64E01AyGqGkjLAA83ew7FzmRa7T7YftVno6u6lLEt1odUpZRnloEgQBAV67uc2/KAkhyQEiAIClX5IC6gCAIDBax11pIIB/5ZGbf6A4XHP+Cs+9rNThSX+5rPhn7+ZxOWqRgqp3QzTVBG1UPfI2nZa57PZdKRnYWsOPO4qT/qqSrYzJtqK+WfX3IG+FuXPkQ6K1XmqH9JVbTWnE7X913lb7R6+yjo9H1K0uOtt37vy9aHkKUpPMjfIIWsaGMAaxosAMgFuxiopRjsWksaIkXR6EBznWeu6fprHslrmt/SMB75818RcXDrXyqck8LwXnucV9aMo9qZP9L6wtElM44f3GfDx8Hm5fTWVwpNw95SsE4Jwfib+tE0AgMbpzQzKlmy/Bw7rhm0/wAjiFWubWFxHEt+TOJwUkaZDTVNBIdqMvpzcPDbuje04G/hNuNvZZEKda0lrHMeeNmvs/ErYnTeq0LlJTdFFVOhdeFzIpYX/ocTb9TTYEe+akjS6ulUcHphSi/DL+X7O4LGcbbo27RNaJ4WSD7hiODhg4e4K1ret1tNT7fTLEXlZLamPQgK9d3ObflASQ5ICRAEBSr8kBdQBAEBo+tDy3SVOTl/Qt6dIbrEvcq8g/8A1/5Mr1HioiXT+sb+lMVG0bdwwyWBcXZBrAcMDhc+fqurnpBqfV0d9s9/ceVJyziBtej4DHExjnFzg0BzjiXO+5x9TcrWpxcYpPUnisJIsLs6CA1vWbTL2073UwD2AvjlOO0zdtAcPP0PFZ9xcudKXU64yn3ENabjHKNAhqdohvHBfMzocC4uwhhWUnw9plNFh8UzHxC8gOAxxuLWw9VzbXc41YuCy+ztLCp4eTodLWgu6N5b07Wtc9oyF9wP/cwvsKdeMpdXJriSTa7DsuKwehAYDW500bGT07iHRkh4zaWOt3m77ED0uclSvp1KcFUg9t/AhrKWkomLl062ahnu0MmAG0Bkdohu0P55Ko7yNa2msYeNffpk548wedzI6iX6oL5bb7el/wDN1Y6MWKC8Wd0fZNiWgShAV67uc2/KAkhyQEiAIClX5IC6gCAIDRdMNNRSQVTO/G8h3G23a/IgH0JWNef2W6rx3jn18Sq/5xjJdv3Mlq/ohkOxNN/ceQIwdxdl+4i/oFz0XY9XFVqvtPZdn5+hPiMWZ/SMDnxubHIY3nJzdm49wfha1aM5QapvD5fk6aysZOY6SiqWSObJUzOIOLXPd+ADb2C+ZqX1ficKqakuxlKVvOLzxt+JHTEE4uu7zOP5WfcSnu8k9LhemTZ9WJdiXZPceNkjdfd/jmpehrvq7lQe0tPfy8veW3DQj0vqLadk1IQ1u0C+I4NA3mM7v05cOC+jvLHrKclT3aM7/E4asZwemdV5eRsVFo1lMx0h7TwCSf4aoraxpdH0pVZaySy39l61L7fEzTK0Fxc52ZJJPmV8e68qlRylu2eyjoYh7sf6brHi0kfkLSoznTWdV8ijNKXss2DVWhqZH7XWp+jGfa2m/pAffFaljcXVxLENIreT19yzpn44OqVu4vic34cvnn7G9VsrGRvdJbo2tcXXy2QLm/JfQSxwvi2J5SUU29jRdZNBOhv0NyyQhrRvuXCzDxxtb0XzFzZTt68er1jLT8eRHVh/B4Nj0daCaCkB7sEjnebi5na5npFvUkqU40Vyi/qvyI/xkodxnVbJggK9d3ObflASQ5ICRAEBSr8kBdQBAEBz7UGtAfNRy9123sg8R2Xt5gX/AGlZNm1/KjLZ58mULWphuDJNM6TdPpWnhYf6MMg9C+x2jyHZ/wB3FTzrqVdQXJkdWcp3MYrZP5+vub6r5pmL07oVlSyx7Mg7r+HkeIVS7s4XC10a2frkcyjxI5LrDQyU7yyZtnZg5tI4tO8LJjQlSlwyRjXeYaMy2pGh62ZzZNt0dKCDtPG0XDhG12PPL1yU66MpVmpOOHvlaP8APvJLB3T14nw9+ufDJ1hbRrlHTNG+aF8cb+jebWdYOAIxxB3KvdW8bim6ctn+zyXFj+LwzjemaGqhl2azavfsm943ebDlywPELKlawoLEYpeu0wKv+QqmKzb+nu5Gzap6uvqLPd2YOO91sCG/F/lRUbGVw8y0j9fA07eDaydIp4GxtDGANaMgFv06cacVCCwkXTH60tvRVIH/AOUv/qVzX/05eDIblN0ZJdjMNqJpTpqbYnN5KcjE72WOw4+YsR+0Heq9tVjVjh7xILKo5U+Ge6MfqxpA1WlJZR3Ojfs+TAWtb758yoLebqXLn3eR5RqdZWbN9WoXggK9d3ObflASQ5ICRAEBSr8kBdQBAEBybWqJ1HpDpWZFwmZwNz22/wC7aBHAjisitB063EvHzMe4zSrZXiZPVCm261snDpJP92Hy9U+j5dZdeGX9vuXaVNcXEdGX0ZbCA1/WSlia5tQ+nZLILN2nkkNAJLewcDiTja6zOkq3+PDrlDi5avb3EbownLikssqf/JZLEnow0C5wNgBxxXz/AP3Bdt4jGPwfmWeGKWW9CfUzWbromuADG8AWuLsI7LiDvJDvwvqbSpUnD+3HFzwUbe5jX4uHZP5FKr1xIrZaZobZmyGk3O0613jPdf8ABWd0pfXFv/Kkk0t8r87HVK5hKu6L35d/afarTzntLZYopIzm0g2PuSPwsmHT9eWlSEWvf5stTpxawzZdFUjYomtYzoxidgOLgCcSASvrKEeGC0x3ZzgijFRWEW1KdEVTCHscw5Oa5p9CLLmUeKLR41lYOQyTup45QMDI0xH0JBd+Gkc18va1pcUo92H8UZlb+qDxz0Ns+mGjy2KSd3/kIa39LL3I9XEj9q3LKnhOXaS2MP4ub5m7q8XwgK9d3ObflASQ5ICRAEBSr8kBdQBAEBqOtmjG1D+rvIbI8GSmecukaLSxHyI2Xc3H7VWrQU3wv3ff15FK5pKo+B7vVPv5r19it9O2OaZWStLZogGOacxjcH0tbHIrOsKDp3VTPNL8/NHdnJunwy3jo/t8jZtA6UFVAJm91zpAPRr3NBPqADzWvTmpxyiWjVVWHGu/6mRXZKatrxV2EUfEuceWA+T7LB6dlmEaa5vPw/Zy5YZoum6kub0be793n5LGsKChLrJb8infVHOPVrbmW/phIY617ftfG6482kEH22vdfS2lTM8dxS6PThWa5NGpR1ZkmdKcHve5/oXHa+Soa+JReeZRpzbrOfPOTb46zbYCe9vXytS24J4Wx9NCtxwy9zo+gqrpaeJ+ZLQD6t7J/IK+5s6nWUISfZ+DqLysl9WT0x79KNFU2mPedE6QftcG253J/aVxxri4SJ1Uqih3ZNAr9DGrrZI2nYponPM0mTW3JJaCcNq3te588K0tXKrVly4n8E2U7mDrVVBaRW79dxvOrbg6ESMbswusIW2taFnZYeeL+NngbluUscOVty8C3Qaccrbl4cvMyykJggK9d3ObflASQ5ICRAEBSr8kBdQBAEBhta9EmppyIzs1DCJInA2IkbljuviOfkoq0OOOm/Ir3NJ1IYW61XiYjVfWBlY1zZGiPSAY5jvtLwN49Dm37bncVFSqqpv7WxDbXKrLD0l69dxS+l9dstkpnYEHbYDyD28iAeZUFjWzmD8TmwfCnTZvq0TQOea17U1e5jQSI2Rtwue0bvsBxs4L5zpif9iitZNYSKus6zS2WC1ozUwvIdUHZZ4B3z6n7fn0Uln0ZUa4q2ndz/HrYkdFPc26m0ZDHs9HExpYCGkAXAOYvnjv4rcjShHHCtjtQitkY/SeqtNNG2Po2s2BZjmANLfIWwI8j8ripQhOPCRztqc0ljbsNRrtV5YL/fHue0ZfqbmPyPNfN31nWovjS4l3fc8jRaWDYPp7OTTyMdg6OVzeRDXg/wDIra6MlGVBOOwt28OMt08fc2laBYOe6MrOs6ZMzT/SY2QA7uja0tv6Fzr81m063WXGVt9jOg+O54+z6Cv0gK6cUFF2aTaLqiRv3i932PAk2v8AcTwzkclUfVw25+vWSOdXr59TT9nm+318/DfoEUYaA1os0AAAZADAAK8tDUSwsI9IehAV67uc2/KAkhyQEiAIClX5IC6gCAIAgNA181ZcH9cpbh4s6QNwcCP/ACstv4+/G9K5ovPHEzLy2eetp78/NGraP0o8zCZpAnB2rjAEnvGw443A4m1lj1Zypz6yPr9kdCrxvPM61ofSbKiMPZgcnN3tdwP+d63re4jXhxR/RqxlxLJZZTta5zg0BzsXG2JwAxPoB7KRU4KTmlq+Z0SrsBAEAQEUVO1pJa0Autewte3FcQpxhnhWM6g1rXTTmwwwRH+o4WeR9rTu/UR7Dks7pC8UF1Ud3v3fn12ENaemEc5imkeTT04JMpDTs954H233MzJ3G2OAVShGSWFuzHnOU31dPn8/x62OqapavNo4dnB0z7GR3E7mj/SMbczvWzRpKnHvNW2t1RjjnzM4piyEAQFeu7nNvygJIckBIgCApV+SAuoAgCAIAgNI1o1IDyZqOzZczHk1x4sOTT5ZHyxvQuLNSy4/Az69nl8dLR9hrmidKyU0tnAxzDBzXAgOHBwP/eCxMVrSfHT968/MUbjXhnozo+iNNRziw7Mm9hz5HeFuWd/SuVppLs9bl9MyavHoQBAfCUBrGsGtLWAtgILt8n2j9PiP49Vi3nSqT6uhrLt5Lw7focTmorJo9LRT1ry2BpLb9uR1w3HMud/GJKqWtnOT4nq/p4vtM2Up13w01p2+v2dE1a1aio29ntzEdqQjH0aPtb5e91vUaEaa7+0u0LaNFab9pnFOWAgCAICvXdzm35QEkOSAkQBAUq/JAXUAQBAEAQBAUdKaIhqG7M8YdwOTh+lwxCjqUoVFiSI6lKFRYkjV6nUuSM3pZrgZMluCP0yNH8LJuOiIzfFB4fw9fD3kKo1KfsPK7H5luk0pWQ9mop5HtH3Ns8+7Lk8xde06l9b6Tjxr5/n6kiqv/dFr5/TX5GxUFYJWbTQ5u6z2lrgfQrUo1lVjxYa7msMlTT2KmldMdCdlsUsj7Xs1jy3m4AqC4upU3wwg5Pu297/Z5Kajv9Ga/Vx19Vh0Yij/ANbg1vNrbuPNZtS2vbr/AFXwx7F9+ZE51JezH3vyRPQajx3DqqR0zh9o7EY5A3PvyV236NpUl6/Zx/i8TzUefkjaYIWsaGsaGsGAa0AAegC0EklhFlJJYRIvT0IAgCAICvXdzm35QEkOSAkQBAUq/JAXUAQBAEAQBAEAQBAEAQBAEAQBAEAQBAEBXru5zb8oCSHJASIAgKVfkgLqAIAgCA55rf8AUcQPdDRta+RpIdI65YCM2taO8fO9h5qGdXGiM65v1TfDDVmvUFVpmtHSRPl6PGzgY4Wft7u1wwuuE6ktitCV5WWYvT3I81OndLUDm9Zc+xy6QMkY7y22/AcCvHKpE5nXuqHtm9am66srf6cjRHU2vs3ux4GZYTv37J3cbG0lOqp6Pcv2t5Gto9GbJX1rIY3SSu2WNzP4AA3knABSTnGEXKWxclJRWWaRX65yvJ6K0MfGzXSepJu0elj6rCuelqmcUljvfl+yHrG+4ihkrZRtM6y4cQXsafMYtBHooYvpSpqs/wDyvqe5T7fmZPQDK7p2tkMrYRcv29lwI3NDjc3J4HIHyWhZK94/73/H3fY9XFnTJ4190/NTvjZC8MDmkk7LS697fcCPwrF3XnTaUOeSK5qyhsahR1mlKsv6tLK/YttWkjjAve2BLeByUdKVaeufoZ/Hc1c9W9vAgqtYdLULgJ3SAHISNY9jvIPF78nXU/FUjucyr3VF/wAzeNSdem1p6GVojqrXAB7DwM9i+IIz2TfDG5xtLCpxaMv2t4q38XozclKXQgCAr13c5t+UBJDkgJEAQFKvyQF1AEAQGK1qq3Q0VRIw2e2N+yd4NrA8ib8lzN4i2RV5ONOTXYcB0RSiWohid3ZJImH0c4NPyqiWXg+bpRUqkU+bP0hDE1jQ1gDWNAAAwAAwAA4K6fUJJLCMZrVQNno543gdx5BO5zQS13IgLmazFojrwU6bizgui650UscjO8xzXDkb255c1R2aZ8zSk4TUl2nTfqpXFr6eO/YtI8ji7BoPIF3+5e3+XFRNu9qcLivErfTmkZPNI942hCIy0HEbTy6zreWwbet8wFXsKEeNye62PbVqo3nkdMWuXwgOX/V2XZmg82P/APYKldx4pR95k9JT4XH3lj6NuuKr1h+HqS2WEz3ovWMvEz31NfGNHSiW1yWCPj0m0CNnle/ldS1ccJavXHqXxHJ9SInu0hTCPvCRpP6W4v8A+IcOarw9pGNZqTrRwfoJXD6QIAgK9d3ObflASQ5ICRAEBSr8kBdQBAEBW0lRtmhkif3ZGOYeNnC1x54rxrKwczipRcXzPz3pPR81FUbEgLZo3BzXbjY3a9nEYX/GYKptNPDPmqkJ0amHujsGgNf6SeMGWRsM1htNedlt95a84Ec78VZjVi1roblG9pTWrw+8xGvWvkHQPgpH9JLIC1z29xjTg7tb3EXAtlnuseZ1FjCILu9gouMHls0nUXV59ZUs7P8A9eNzXSu3WGOx6nK3AkqKEeJlCzt3UmnyR0f6mavvqYGSwgumh2jsjNzHW2g0byLAgetsVLWp8SNK/oOpDMd0c41U1mfRT7YbtMcNmRmRIvgQdzgfkjfcVaT6t5RlW11KhPLWnM6jR/UGhkAJlMZ8L2PBHMAt9irarQZswvqEl7WPEvaO1spJ5RDDMHykEgbLwDbE2cQBe2NvIrpVIt4RJC5pTlwxeWaH9Zz/AFqf9D/kKGutUZ3Si1j7yp9PoKmSlq2UT2snL6ftuJGy0bZOzZpxNgPQlIKWHwnlkpulJU9HlF2X6d19S8OrKphtkS6SUjjstIaAPQhe9VN7s7djWqPNSRuuquqMFCCY7vmcLOkdbatnstAwaL7t+FybBSwgol6hbQo+zv2mwLssBAEBXru5zb8oCSHJASIAgKdfkgLiAIAgCAo6W0PDVM2KiNsjd18x5tcMW8ivHFPc4qU41FiSyajU/SulcbskmYOF2OA9Ltv7kqJ0UUpdG0m9MktD9L6NhvIZZfJzg1v/AAAP5Xqox5nUOj6Md8s3CjpGQsDImNZGMmtAA9gpEkti5GKisJE69OjA6a1PpKol0sQEhzewljz5utg4+oK4lTjLcgq21KprJGuv+lNNfCecDzMZ/OwFx1C7Sr/0yl2syeg/p9S0srZWulfKw3aXPAAOWTANxyN17Gkk8k1Kyp05cSzkuaz6oQ17mOmfK0sBA2CwCxN8dppXUqaludV7WFbHFnQk1X1WioBIIXSO6TZvtlpts3tbZaOJSEFHY6oW8aKajnUzq7JwgCAIAgK9d3ObflASQ5ICRAEBUrRggLTTfFAfUAQBAEAQBAEAQBAEAQBAEAQBAEAQBAV609kDiR/lASxDBAe0AQHiVlwgK8Euz2XZbj/BQFtAEAQBAEAQBAEAQBAEAQBAEAQBAEB5e8AXJsEBVF3uvuGX+UBbAQH1AEAQEckQKAg6sR3SR6HBAfOhd4ne6AdC7xu90A6F3jd7oB0LvG73QDoXeN3ugHQu8bvdAOhd43e6AdC7xu90A6F3jd7oB0LvG73QDoXeN3ugHQu8bvdAOhd43e6AdC7xu90A6F3jd7oAIXeJ3ugPTabG5uT54oCw1tkB6QBAEAQBAEAQBAEAQBAEAQBAEAQBAEAQBAEAQBAEAQBAEAQBAEAQBAEAQBAEAQBAEAQBAEAQBAEAQBAEAQBAEAQBAEAQBAEAQBAEAQBAEAQBAEAQBAEAQBAEAQBAEAQBAEAQBAEAQBAEAQBAEAQBAEAQBAEAQBAEAQBAEAQBAEAQBAEAQBAEAQBAEAQBAEAQBAEAQBAEAQBAf//Z"/>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32" name="Picture 5" descr="http://t2.gstatic.com/images?q=tbn:ANd9GcTeWSU4demtEs6G3dw72Ye8hUG-HtY_hSaNA66sllEt9kfLhGCADYeSeA">
            <a:hlinkClick r:id="rId3"/>
          </p:cNvPr>
          <p:cNvPicPr>
            <a:picLocks noChangeAspect="1" noChangeArrowheads="1"/>
          </p:cNvPicPr>
          <p:nvPr/>
        </p:nvPicPr>
        <p:blipFill>
          <a:blip r:embed="rId4" cstate="print"/>
          <a:srcRect/>
          <a:stretch>
            <a:fillRect/>
          </a:stretch>
        </p:blipFill>
        <p:spPr bwMode="auto">
          <a:xfrm>
            <a:off x="863672" y="1071552"/>
            <a:ext cx="756000" cy="634235"/>
          </a:xfrm>
          <a:prstGeom prst="rect">
            <a:avLst/>
          </a:prstGeom>
          <a:noFill/>
        </p:spPr>
      </p:pic>
      <p:pic>
        <p:nvPicPr>
          <p:cNvPr id="33" name="Picture 7" descr="C:\Users\MedbmPRO\Desktop\telecom logo.jpg"/>
          <p:cNvPicPr>
            <a:picLocks noChangeAspect="1" noChangeArrowheads="1"/>
          </p:cNvPicPr>
          <p:nvPr>
            <p:custDataLst>
              <p:tags r:id="rId1"/>
            </p:custDataLst>
          </p:nvPr>
        </p:nvPicPr>
        <p:blipFill>
          <a:blip r:embed="rId5" cstate="print"/>
          <a:srcRect/>
          <a:stretch>
            <a:fillRect/>
          </a:stretch>
        </p:blipFill>
        <p:spPr bwMode="auto">
          <a:xfrm>
            <a:off x="2214547" y="3040424"/>
            <a:ext cx="934203" cy="652535"/>
          </a:xfrm>
          <a:prstGeom prst="rect">
            <a:avLst/>
          </a:prstGeom>
          <a:noFill/>
        </p:spPr>
      </p:pic>
      <p:pic>
        <p:nvPicPr>
          <p:cNvPr id="34" name="Picture 10" descr="http://www.ooredoo.com/media/thumbnail/country-logo-280-140/00dd906f738931316a658887118027d3/20131030_Ooredoo-Logo-Myanmar.png"/>
          <p:cNvPicPr>
            <a:picLocks noChangeAspect="1" noChangeArrowheads="1"/>
          </p:cNvPicPr>
          <p:nvPr/>
        </p:nvPicPr>
        <p:blipFill>
          <a:blip r:embed="rId6" cstate="print"/>
          <a:srcRect/>
          <a:stretch>
            <a:fillRect/>
          </a:stretch>
        </p:blipFill>
        <p:spPr bwMode="auto">
          <a:xfrm>
            <a:off x="428596" y="2986846"/>
            <a:ext cx="1571636" cy="727561"/>
          </a:xfrm>
          <a:prstGeom prst="rect">
            <a:avLst/>
          </a:prstGeom>
          <a:noFill/>
        </p:spPr>
      </p:pic>
      <p:sp>
        <p:nvSpPr>
          <p:cNvPr id="19460" name="AutoShape 4" descr="data:image/jpeg;base64,/9j/4AAQSkZJRgABAQAAAQABAAD/2wCEAAkGBxMQEhUTEwgWFhUWFxkaGBUXFx8cHBsgIhgWIyAdHx8jHC0sHCUnIyEcITEnJSo3OC4uIyszOD8tNygtLzABCgoKDg0OGhAQGzUlHCY0LzQyNCwtMDQ3NTQ1Miw3LSwuNSwwMjUsMCwsLC0sLCwsNCw0LCwsLDQwNDcsNCwuLP/AABEIAEUAkAMBIgACEQEDEQH/xAAcAAEAAgMBAQEAAAAAAAAAAAAABgcEBQgCAwH/xAA7EAACAQMDAgQDBgQDCQAAAAABAgMABBEFEiEGMQcTQWEiUZEUQnGBobEjMlJyFTPBFiRDU2KCksLR/8QAGQEBAAMBAQAAAAAAAAAAAAAAAAIDBAEF/8QAKhEAAgIBAgQGAQUAAAAAAAAAAAECAxESIQQFMTITUmGhsfAiQVFicYH/2gAMAwEAAhEDEQA/ALxpUQ8QuuotKjA2eZPID5cWccf1MfRf39KojXOu9QvCfM1V1U/ciOxf05P5mtdHBztWeiIuWDqalceQ3sqNuS7kVv6ldgfqDUo0bxL1K1IxqXmr/RMNw+vB/Wrpcuku2WTms6bpVddHeLVreER3Ci2mPA3NmNj7NxjPyP61YoNYbK5VvElgknkUpSoHRSlKAUpSgFKUoBSlKAUpSgIlcdM6Xq3+9G3Sfdx5gdvTjHB4x8q1l14O6Y/8sMsf9krf+26oB4TR3dvfzxRXaKsT7Z4ZDjcAxUuB6EAZ3D2B4INXT1Fri2ls1x5fmAYwFPBycDn5e9bLnOiWmM3gg5RSbZXtz4G2x/y9ZnX+4I37KtYEvgWfu6//AOUX/wAal74mXrn4BHGP+lcn6sT+1aS86qvZeH1STHyB2/tiq1x1y/X4MEuY0romzKv/AArtbTm76pAHfy0Qb29gCx+uK3XSfXYtpBCyt9kGETcdzxgcAk/ez3Py9PlUDZiTksST3J71+VVbxFlvczFZzCbknHZI6ZjkDAMrAgjII7EV6qsfCjqU5+xySfMwk/Up/qPzqzqrTyezRcrYKSFKUrpcKUpQClKUApSlAKUpQHPvi1Yzabqgu4JWj87+Ijr6OMBx7/dOD3zUm6e1pNYhdILoW92UPm2x5hmHqyqc4/FeR6+hqTeLWlm6shGtiZG8xSCoJZOD8Qx9PzrniaOazuCPjhmibIPKuvyP0r061Diq9D7kZ56ZNwZLNR06W2cxzW7Iw9D+4PYj3FYtTzpLr211VFtNThQTHhJTwrn0wR/lv+h9PlWZrPhY4ObW8BX+mTgj/uA5+lebbTOqWJI8m7l847w3XuVvW20Hp24vWxDb5APxOeFX8T/oOameheFz7t13cAKPuRkkn8WwMflVl2VnHAgjjhCIvZQOKrSJcPy6Ut7NkQrp/wAN4rdkllvnaRWDLsO1QQfqamv2yPzPK+0L5m3d5e4btucbsd8Z4zVUXvVDXgmaTS7mW4tbiUW626yCHKkbPMKtyfn7H3qQaLFPJq6XMlmyh9NjDttIUP5hJTnsfatT4fStz16q4VrEFgn1KqTS+opGtrmJLS8j23c2ZrVN4ADdt8rNg+p+Q4GBWVoPVmpxPtk0G5urYgFJjEqS9vUKdrD3GPzrr4aSzuWZJ8nUFq2zGoxnfIYkw2dzjuo+ZHritnVQ6HoV0I9PLaXKhTUppXVhyiNnDHntzW5v9UvpXdZumLz+HJII2tplRWTsCxL/ABH1pKlZwn8DJPdQvY7eN5ZZgkaAszHsBWH/ALQ229E+1jdJEZlGG5jABLduO4781Cljv7u2vreXSZ0g+zIltG7IZWbaQxL7juJOD8RrXdKaXqctyr3mjGMRWL28bKyYJwB8Q3k849PWuqmOG2+nr9/0ZLP0vUY7qJJoZd0bjKtgjIyRnBGfSsuq26VuNVsrOC2HR5YxKQzNcRDdyT8OHPPI7+9a6SPXrh2a40ydVz8EVtdW8Sge7FizGueBu/yWP7QyWpPdJHjfOq57bmAz+GawbrqC3jlt4TPl7nf5W0bg20Asdw4AGRUD0uLVwhjuellutrsYXnnhLopGNpPO4+/rXxS1njudEF3PEk8bXQaMFVyGVAoVUG3H0rqoWd3+/R+jGSedWTXaQZs4g0u4cEA8c57kVHOs+gV1W3jkcCK9WMfxMcE45R8dxn1Hb0qe0qiE5Qlqi9yOn8s5OQ9b0aezlMNxaGNx6Hsw+answ/Cpt0L4qT2OIrkNPAOAc/xEHsT/ADD2P1q9dc0K3vY/KuLNZF9MjkH5qe6n3FVV1B4I8lrLUwB/y5s/o4GfqDXqR4qq6Om1Y++w0tdCz+n+prW/Tfb3yv8ANezD2KnkVl6w5EEpWFnYRthFJVmO08AjkE/MVzrP4aatbtldPJI7PDIM/XIIqVdP6N1McAao0S/Od0fH5FWNZ7OFrW8LFj1GXgmOgPNYQtHD0zIBsEx3OWZ5HdQwZuctjn8uwrd6pqkjbUTS5GjdXDuVdSpxwoAG7nONw7V76d0KWD47nV5LmbH8zYVF/sjXAH4nmt7WOfd1yRUJY7vggmkiS1t0gi6WKxOJGkVyzncXIO7OSxYc8/hWxk1G7hJjg6dHlR+WseCFXBVc4XuoXkYAPapVSott9WPDl5n7EautXvVJ26LkCZkzn7gAw+Pc8YrbwzTPAG8sLKRnawOM57YzWdShJQae7Iw+o6iIom/wtN7k+Yg/4YHb73xZ9qyoNRuhIofSyYzFksm3cJN3bBftjnNb2lcIqt+Zkbtr7UC7h9NQKDJs5HxAZ2ZO/jPGeK8pe6kUJ/w1N/lk7W2hQ/HwhhKcjvzgflUmpTA8J+ZkZkutSw+yxj/lXaX2g7tw3DAlOQFyc5FemivjJuNtAwWZFDbAGMWBufO84IOQBUkpXR4X8mKUpQtFKUoBSlKAUpSgFKUoBSlKAUpSgFKUoBSlKA//2Q=="/>
          <p:cNvSpPr>
            <a:spLocks noChangeAspect="1" noChangeArrowheads="1"/>
          </p:cNvSpPr>
          <p:nvPr/>
        </p:nvSpPr>
        <p:spPr bwMode="auto">
          <a:xfrm>
            <a:off x="155575" y="-108347"/>
            <a:ext cx="304800" cy="2286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9462" name="Picture 6" descr="http://www.dzairmobile.com/ar/wp-content/uploads/2013/12/algerie-telecom.jpg"/>
          <p:cNvPicPr>
            <a:picLocks noChangeAspect="1" noChangeArrowheads="1"/>
          </p:cNvPicPr>
          <p:nvPr/>
        </p:nvPicPr>
        <p:blipFill>
          <a:blip r:embed="rId7" cstate="print"/>
          <a:srcRect/>
          <a:stretch>
            <a:fillRect/>
          </a:stretch>
        </p:blipFill>
        <p:spPr bwMode="auto">
          <a:xfrm>
            <a:off x="500034" y="2343904"/>
            <a:ext cx="1143008" cy="507210"/>
          </a:xfrm>
          <a:prstGeom prst="rect">
            <a:avLst/>
          </a:prstGeom>
          <a:noFill/>
        </p:spPr>
      </p:pic>
      <p:pic>
        <p:nvPicPr>
          <p:cNvPr id="19466" name="Picture 10" descr="http://payload.cargocollective.com/1/1/56644/690176/logo_inwi.jpg"/>
          <p:cNvPicPr>
            <a:picLocks noChangeAspect="1" noChangeArrowheads="1"/>
          </p:cNvPicPr>
          <p:nvPr/>
        </p:nvPicPr>
        <p:blipFill>
          <a:blip r:embed="rId8" cstate="print"/>
          <a:srcRect/>
          <a:stretch>
            <a:fillRect/>
          </a:stretch>
        </p:blipFill>
        <p:spPr bwMode="auto">
          <a:xfrm>
            <a:off x="1857356" y="2504640"/>
            <a:ext cx="1785918" cy="571760"/>
          </a:xfrm>
          <a:prstGeom prst="rect">
            <a:avLst/>
          </a:prstGeom>
          <a:noFill/>
        </p:spPr>
      </p:pic>
      <p:pic>
        <p:nvPicPr>
          <p:cNvPr id="36" name="Picture 1"/>
          <p:cNvPicPr>
            <a:picLocks noChangeAspect="1" noChangeArrowheads="1"/>
          </p:cNvPicPr>
          <p:nvPr/>
        </p:nvPicPr>
        <p:blipFill>
          <a:blip r:embed="rId9" cstate="print"/>
          <a:srcRect/>
          <a:stretch>
            <a:fillRect/>
          </a:stretch>
        </p:blipFill>
        <p:spPr bwMode="auto">
          <a:xfrm>
            <a:off x="395536" y="3744350"/>
            <a:ext cx="756000" cy="699608"/>
          </a:xfrm>
          <a:prstGeom prst="rect">
            <a:avLst/>
          </a:prstGeom>
          <a:noFill/>
          <a:ln w="9525">
            <a:noFill/>
            <a:miter lim="800000"/>
            <a:headEnd/>
            <a:tailEnd/>
          </a:ln>
        </p:spPr>
      </p:pic>
      <p:pic>
        <p:nvPicPr>
          <p:cNvPr id="37" name="Picture 5"/>
          <p:cNvPicPr>
            <a:picLocks noChangeAspect="1" noChangeArrowheads="1"/>
          </p:cNvPicPr>
          <p:nvPr/>
        </p:nvPicPr>
        <p:blipFill>
          <a:blip r:embed="rId10" cstate="print"/>
          <a:srcRect/>
          <a:stretch>
            <a:fillRect/>
          </a:stretch>
        </p:blipFill>
        <p:spPr bwMode="auto">
          <a:xfrm>
            <a:off x="928662" y="1861698"/>
            <a:ext cx="1080000" cy="282821"/>
          </a:xfrm>
          <a:prstGeom prst="rect">
            <a:avLst/>
          </a:prstGeom>
          <a:noFill/>
          <a:ln w="9525">
            <a:noFill/>
            <a:miter lim="800000"/>
            <a:headEnd/>
            <a:tailEnd/>
          </a:ln>
        </p:spPr>
      </p:pic>
      <p:pic>
        <p:nvPicPr>
          <p:cNvPr id="38" name="Picture 3"/>
          <p:cNvPicPr>
            <a:picLocks noChangeAspect="1" noChangeArrowheads="1"/>
          </p:cNvPicPr>
          <p:nvPr/>
        </p:nvPicPr>
        <p:blipFill>
          <a:blip r:embed="rId11" cstate="print"/>
          <a:srcRect/>
          <a:stretch>
            <a:fillRect/>
          </a:stretch>
        </p:blipFill>
        <p:spPr bwMode="auto">
          <a:xfrm>
            <a:off x="2285984" y="1861698"/>
            <a:ext cx="1080000" cy="515976"/>
          </a:xfrm>
          <a:prstGeom prst="rect">
            <a:avLst/>
          </a:prstGeom>
          <a:noFill/>
          <a:ln w="9525">
            <a:noFill/>
            <a:miter lim="800000"/>
            <a:headEnd/>
            <a:tailEnd/>
          </a:ln>
        </p:spPr>
      </p:pic>
      <p:pic>
        <p:nvPicPr>
          <p:cNvPr id="24" name="Picture 7"/>
          <p:cNvPicPr>
            <a:picLocks noChangeAspect="1" noChangeArrowheads="1"/>
          </p:cNvPicPr>
          <p:nvPr/>
        </p:nvPicPr>
        <p:blipFill>
          <a:blip r:embed="rId12" cstate="print"/>
          <a:srcRect/>
          <a:stretch>
            <a:fillRect/>
          </a:stretch>
        </p:blipFill>
        <p:spPr bwMode="auto">
          <a:xfrm>
            <a:off x="1214414" y="2772532"/>
            <a:ext cx="917762" cy="427764"/>
          </a:xfrm>
          <a:prstGeom prst="rect">
            <a:avLst/>
          </a:prstGeom>
          <a:noFill/>
          <a:ln w="9525">
            <a:noFill/>
            <a:miter lim="800000"/>
            <a:headEnd/>
            <a:tailEnd/>
          </a:ln>
        </p:spPr>
      </p:pic>
      <p:sp>
        <p:nvSpPr>
          <p:cNvPr id="25" name="Titre 1"/>
          <p:cNvSpPr txBox="1">
            <a:spLocks/>
          </p:cNvSpPr>
          <p:nvPr/>
        </p:nvSpPr>
        <p:spPr bwMode="gray">
          <a:xfrm>
            <a:off x="468314" y="0"/>
            <a:ext cx="8207374" cy="484188"/>
          </a:xfrm>
          <a:prstGeom prst="rect">
            <a:avLst/>
          </a:prstGeom>
        </p:spPr>
        <p:txBody>
          <a:bodyPr vert="horz" lIns="0" tIns="0" rIns="0" bIns="0" rtlCol="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dirty="0" smtClean="0">
                <a:ln>
                  <a:noFill/>
                </a:ln>
                <a:solidFill>
                  <a:schemeClr val="tx2"/>
                </a:solidFill>
                <a:effectLst/>
                <a:uLnTx/>
                <a:uFillTx/>
                <a:latin typeface="+mj-lt"/>
                <a:ea typeface="+mj-ea"/>
                <a:cs typeface="+mj-cs"/>
              </a:rPr>
              <a:t>Extrait de références, exemples de réalisation</a:t>
            </a:r>
            <a:endParaRPr kumimoji="0" lang="fr-FR" sz="1600" b="1" i="0" u="none" strike="noStrike" kern="1200" cap="none" spc="0" normalizeH="0" baseline="0" noProof="0" dirty="0">
              <a:ln>
                <a:noFill/>
              </a:ln>
              <a:solidFill>
                <a:schemeClr val="tx2"/>
              </a:solidFill>
              <a:effectLst/>
              <a:uLnTx/>
              <a:uFillTx/>
              <a:latin typeface="+mj-lt"/>
              <a:ea typeface="+mj-ea"/>
              <a:cs typeface="+mj-cs"/>
            </a:endParaRPr>
          </a:p>
        </p:txBody>
      </p:sp>
      <p:sp>
        <p:nvSpPr>
          <p:cNvPr id="40" name="Espace réservé du texte 39"/>
          <p:cNvSpPr>
            <a:spLocks noGrp="1"/>
          </p:cNvSpPr>
          <p:nvPr>
            <p:ph type="body" sz="quarter" idx="13"/>
          </p:nvPr>
        </p:nvSpPr>
        <p:spPr/>
        <p:txBody>
          <a:bodyPr/>
          <a:lstStyle/>
          <a:p>
            <a:r>
              <a:rPr lang="fr-FR" dirty="0" smtClean="0"/>
              <a:t>Télécom</a:t>
            </a:r>
            <a:endParaRPr lang="fr-FR" dirty="0"/>
          </a:p>
        </p:txBody>
      </p:sp>
      <p:sp>
        <p:nvSpPr>
          <p:cNvPr id="19" name="Content Placeholder 2"/>
          <p:cNvSpPr txBox="1">
            <a:spLocks/>
          </p:cNvSpPr>
          <p:nvPr/>
        </p:nvSpPr>
        <p:spPr>
          <a:xfrm>
            <a:off x="4501718" y="85723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Etude de segmentation clients pour un opérateur marocain</a:t>
            </a:r>
          </a:p>
        </p:txBody>
      </p:sp>
      <p:sp>
        <p:nvSpPr>
          <p:cNvPr id="20" name="Content Placeholder 2"/>
          <p:cNvSpPr txBox="1">
            <a:spLocks/>
          </p:cNvSpPr>
          <p:nvPr/>
        </p:nvSpPr>
        <p:spPr>
          <a:xfrm>
            <a:off x="4501718" y="1660916"/>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Etude de repositionnement stratégique pour la relance du marché Fixe (Afrique)</a:t>
            </a:r>
          </a:p>
        </p:txBody>
      </p:sp>
      <p:sp>
        <p:nvSpPr>
          <p:cNvPr id="21" name="Content Placeholder 2"/>
          <p:cNvSpPr txBox="1">
            <a:spLocks/>
          </p:cNvSpPr>
          <p:nvPr/>
        </p:nvSpPr>
        <p:spPr>
          <a:xfrm>
            <a:off x="4501718" y="2464594"/>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663" lvl="2">
              <a:buClr>
                <a:schemeClr val="tx2"/>
              </a:buClr>
              <a:buSzPct val="100000"/>
            </a:pPr>
            <a:r>
              <a:rPr lang="fr-FR" sz="1100" dirty="0" smtClean="0"/>
              <a:t>Etude stratégique de lancement des services Cloud pour un opérateur tunisien</a:t>
            </a:r>
          </a:p>
        </p:txBody>
      </p:sp>
      <p:sp>
        <p:nvSpPr>
          <p:cNvPr id="22" name="Content Placeholder 2"/>
          <p:cNvSpPr txBox="1">
            <a:spLocks/>
          </p:cNvSpPr>
          <p:nvPr/>
        </p:nvSpPr>
        <p:spPr>
          <a:xfrm>
            <a:off x="4501718" y="3268272"/>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9875" lvl="2" indent="-176213">
              <a:buClr>
                <a:schemeClr val="tx2"/>
              </a:buClr>
              <a:buSzPct val="100000"/>
            </a:pPr>
            <a:r>
              <a:rPr lang="fr-FR" sz="1100" dirty="0" smtClean="0"/>
              <a:t>Définition du schéma directeur SI d’un opérateur tunisien</a:t>
            </a:r>
          </a:p>
        </p:txBody>
      </p:sp>
      <p:sp>
        <p:nvSpPr>
          <p:cNvPr id="23" name="Content Placeholder 2"/>
          <p:cNvSpPr txBox="1">
            <a:spLocks/>
          </p:cNvSpPr>
          <p:nvPr/>
        </p:nvSpPr>
        <p:spPr>
          <a:xfrm>
            <a:off x="4501718" y="4071948"/>
            <a:ext cx="4428000" cy="540000"/>
          </a:xfrm>
          <a:prstGeom prst="rect">
            <a:avLst/>
          </a:prstGeom>
        </p:spPr>
        <p:txBody>
          <a:bodyPr vert="horz" lIns="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5725" lvl="2" indent="7938">
              <a:buClr>
                <a:schemeClr val="tx2"/>
              </a:buClr>
              <a:buSzPct val="100000"/>
            </a:pPr>
            <a:r>
              <a:rPr lang="fr-FR" sz="1100" dirty="0" smtClean="0"/>
              <a:t>Mise en place de la certification SMSI pour un opérateur international en Afrique</a:t>
            </a:r>
          </a:p>
        </p:txBody>
      </p:sp>
      <p:grpSp>
        <p:nvGrpSpPr>
          <p:cNvPr id="26" name="Groupe 25"/>
          <p:cNvGrpSpPr/>
          <p:nvPr/>
        </p:nvGrpSpPr>
        <p:grpSpPr>
          <a:xfrm>
            <a:off x="4327812" y="857238"/>
            <a:ext cx="144000" cy="3780000"/>
            <a:chOff x="4327812" y="857238"/>
            <a:chExt cx="144000" cy="3780000"/>
          </a:xfrm>
        </p:grpSpPr>
        <p:cxnSp>
          <p:nvCxnSpPr>
            <p:cNvPr id="27" name="Connecteur droit 26"/>
            <p:cNvCxnSpPr/>
            <p:nvPr/>
          </p:nvCxnSpPr>
          <p:spPr>
            <a:xfrm rot="5400000">
              <a:off x="2509812" y="2746444"/>
              <a:ext cx="3780000" cy="158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Ellipse 27"/>
            <p:cNvSpPr/>
            <p:nvPr/>
          </p:nvSpPr>
          <p:spPr>
            <a:xfrm>
              <a:off x="4327812" y="105523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29" name="Ellipse 28"/>
            <p:cNvSpPr/>
            <p:nvPr/>
          </p:nvSpPr>
          <p:spPr>
            <a:xfrm>
              <a:off x="4327812" y="1858916"/>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30" name="Ellipse 29"/>
            <p:cNvSpPr/>
            <p:nvPr/>
          </p:nvSpPr>
          <p:spPr>
            <a:xfrm>
              <a:off x="4327812" y="2662594"/>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31" name="Ellipse 30"/>
            <p:cNvSpPr/>
            <p:nvPr/>
          </p:nvSpPr>
          <p:spPr>
            <a:xfrm>
              <a:off x="4327812" y="3466272"/>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sp>
          <p:nvSpPr>
            <p:cNvPr id="35" name="Ellipse 34"/>
            <p:cNvSpPr/>
            <p:nvPr/>
          </p:nvSpPr>
          <p:spPr>
            <a:xfrm>
              <a:off x="4327812" y="4269948"/>
              <a:ext cx="144000" cy="144000"/>
            </a:xfrm>
            <a:prstGeom prst="ellipse">
              <a:avLst/>
            </a:prstGeom>
            <a:solidFill>
              <a:schemeClr val="tx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07287" tIns="53643" rIns="107287" bIns="53643" rtlCol="0" anchor="ctr"/>
            <a:lstStyle/>
            <a:p>
              <a:pPr algn="ctr"/>
              <a:endParaRPr lang="fr-FR" sz="1400" dirty="0" err="1" smtClean="0">
                <a:solidFill>
                  <a:schemeClr val="tx2"/>
                </a:solidFill>
              </a:endParaRPr>
            </a:p>
          </p:txBody>
        </p:sp>
      </p:grpSp>
      <p:pic>
        <p:nvPicPr>
          <p:cNvPr id="3074" name="Picture 2" descr="http://business.viadeo.com/wp-content/uploads/2013/09/logo_meditel.png"/>
          <p:cNvPicPr>
            <a:picLocks noChangeAspect="1" noChangeArrowheads="1"/>
          </p:cNvPicPr>
          <p:nvPr/>
        </p:nvPicPr>
        <p:blipFill>
          <a:blip r:embed="rId13" cstate="print"/>
          <a:srcRect/>
          <a:stretch>
            <a:fillRect/>
          </a:stretch>
        </p:blipFill>
        <p:spPr bwMode="auto">
          <a:xfrm>
            <a:off x="2771800" y="3817929"/>
            <a:ext cx="1104900" cy="552451"/>
          </a:xfrm>
          <a:prstGeom prst="rect">
            <a:avLst/>
          </a:prstGeom>
          <a:noFill/>
        </p:spPr>
      </p:pic>
      <p:pic>
        <p:nvPicPr>
          <p:cNvPr id="3076" name="Picture 4" descr="http://www.challenge.ma/wp-content/uploads/2014/12/maroctelecom.png"/>
          <p:cNvPicPr>
            <a:picLocks noChangeAspect="1" noChangeArrowheads="1"/>
          </p:cNvPicPr>
          <p:nvPr/>
        </p:nvPicPr>
        <p:blipFill>
          <a:blip r:embed="rId14" cstate="print"/>
          <a:srcRect/>
          <a:stretch>
            <a:fillRect/>
          </a:stretch>
        </p:blipFill>
        <p:spPr bwMode="auto">
          <a:xfrm>
            <a:off x="2150731" y="1059582"/>
            <a:ext cx="1125125" cy="576064"/>
          </a:xfrm>
          <a:prstGeom prst="rect">
            <a:avLst/>
          </a:prstGeom>
          <a:noFill/>
        </p:spPr>
      </p:pic>
      <p:pic>
        <p:nvPicPr>
          <p:cNvPr id="39" name="Picture 18" descr="https://encrypted-tbn0.gstatic.com/images?q=tbn:ANd9GcSK1EfG2cuKsU3b4pnE6jIhyL867JXqh2asZLC-2auWdhbukZB33Q"/>
          <p:cNvPicPr>
            <a:picLocks noChangeAspect="1" noChangeArrowheads="1"/>
          </p:cNvPicPr>
          <p:nvPr/>
        </p:nvPicPr>
        <p:blipFill>
          <a:blip r:embed="rId15" cstate="print"/>
          <a:srcRect/>
          <a:stretch>
            <a:fillRect/>
          </a:stretch>
        </p:blipFill>
        <p:spPr bwMode="auto">
          <a:xfrm>
            <a:off x="1547664" y="3797292"/>
            <a:ext cx="764644" cy="593724"/>
          </a:xfrm>
          <a:prstGeom prst="rect">
            <a:avLst/>
          </a:prstGeom>
          <a:noFill/>
        </p:spPr>
      </p:pic>
    </p:spTree>
    <p:extLst>
      <p:ext uri="{BB962C8B-B14F-4D97-AF65-F5344CB8AC3E}">
        <p14:creationId xmlns:p14="http://schemas.microsoft.com/office/powerpoint/2010/main" val="10490948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clnth5k6I7k8iSZc7XAr8"/>
  <p:tag name="DVSHEQ" val="-143662158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DXt9ffoAE6I.ZWNjF4Jn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skTv3zXtvUOMrKnkvgV9j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skTv3zXtvUOMrKnkvgV9j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kTv3zXtvUOMrKnkvgV9j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2.xml><?xml version="1.0" encoding="utf-8"?>
<p:tagLst xmlns:a="http://schemas.openxmlformats.org/drawingml/2006/main" xmlns:r="http://schemas.openxmlformats.org/officeDocument/2006/relationships" xmlns:p="http://schemas.openxmlformats.org/presentationml/2006/main">
  <p:tag name="DVSHAPEID" val="bQARn3vm9CqKiZfYG3I9WJ"/>
  <p:tag name="DVSHEQ" val="-707708654"/>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ags/tag3.xml><?xml version="1.0" encoding="utf-8"?>
<p:tagLst xmlns:a="http://schemas.openxmlformats.org/drawingml/2006/main" xmlns:r="http://schemas.openxmlformats.org/officeDocument/2006/relationships" xmlns:p="http://schemas.openxmlformats.org/presentationml/2006/main">
  <p:tag name="DVSHAPEID" val="gwGsmlsR7gZV2nIa2AiJS6"/>
  <p:tag name="DVSHEQ" val="-1582119682"/>
</p:tagLst>
</file>

<file path=ppt/tags/tag4.xml><?xml version="1.0" encoding="utf-8"?>
<p:tagLst xmlns:a="http://schemas.openxmlformats.org/drawingml/2006/main" xmlns:r="http://schemas.openxmlformats.org/officeDocument/2006/relationships" xmlns:p="http://schemas.openxmlformats.org/presentationml/2006/main">
  <p:tag name="DVSHAPEID" val="8NAOPNEk5MedVkgn5f6yN7"/>
  <p:tag name="DVSHEQ" val="1030252836"/>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DXt9ffoAE6I.ZWNjF4Jn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DXt9ffoAE6I.ZWNjF4Jn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DXt9ffoAE6I.ZWNjF4Jn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skTv3zXtvUOMrKnkvgV9j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aNbLeCTLIkS1jlEwrgOo5g"/>
</p:tagLst>
</file>

<file path=ppt/theme/theme1.xml><?xml version="1.0" encoding="utf-8"?>
<a:theme xmlns:a="http://schemas.openxmlformats.org/drawingml/2006/main" name="devoteam">
  <a:themeElements>
    <a:clrScheme name="Devoteam">
      <a:dk1>
        <a:srgbClr val="56555A"/>
      </a:dk1>
      <a:lt1>
        <a:srgbClr val="FFFFFF"/>
      </a:lt1>
      <a:dk2>
        <a:srgbClr val="F8485E"/>
      </a:dk2>
      <a:lt2>
        <a:srgbClr val="000000"/>
      </a:lt2>
      <a:accent1>
        <a:srgbClr val="0090FF"/>
      </a:accent1>
      <a:accent2>
        <a:srgbClr val="22D69B"/>
      </a:accent2>
      <a:accent3>
        <a:srgbClr val="8F18F5"/>
      </a:accent3>
      <a:accent4>
        <a:srgbClr val="FF3091"/>
      </a:accent4>
      <a:accent5>
        <a:srgbClr val="315B6D"/>
      </a:accent5>
      <a:accent6>
        <a:srgbClr val="D6EBE7"/>
      </a:accent6>
      <a:hlink>
        <a:srgbClr val="56555A"/>
      </a:hlink>
      <a:folHlink>
        <a:srgbClr val="56555A"/>
      </a:folHlink>
    </a:clrScheme>
    <a:fontScheme name="Verdan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err="1" smtClean="0"/>
        </a:defPPr>
      </a:lstStyle>
    </a:txDef>
  </a:objectDefaults>
  <a:extraClrSchemeLst/>
  <a:extLst>
    <a:ext uri="{05A4C25C-085E-4340-85A3-A5531E510DB2}">
      <thm15:themeFamily xmlns:thm15="http://schemas.microsoft.com/office/thememl/2012/main" name="Presentation1" id="{BC786869-E606-4FF8-8E6D-54328EA26A43}" vid="{83756839-DF62-4DE6-A2C1-227E5FFB333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devoteam_ppt_template</Template>
  <TotalTime>2289</TotalTime>
  <Words>1894</Words>
  <Application>Microsoft Office PowerPoint</Application>
  <PresentationFormat>Affichage à l'écran (16:9)</PresentationFormat>
  <Paragraphs>413</Paragraphs>
  <Slides>30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Verdana</vt:lpstr>
      <vt:lpstr>Wingdings</vt:lpstr>
      <vt:lpstr>devoteam</vt:lpstr>
      <vt:lpstr>Audit du Système d’Information de TOPNET</vt:lpstr>
      <vt:lpstr>Agenda</vt:lpstr>
      <vt:lpstr>Présentation PowerPoint</vt:lpstr>
      <vt:lpstr>Devoteam, acteur international, proche des clients africains</vt:lpstr>
      <vt:lpstr>Notre offre, notre positionnement</vt:lpstr>
      <vt:lpstr>Nos atouts</vt:lpstr>
      <vt:lpstr>Présentation PowerPoint</vt:lpstr>
      <vt:lpstr>Présentation PowerPoint</vt:lpstr>
      <vt:lpstr>Présentation PowerPoint</vt:lpstr>
      <vt:lpstr>Présentation PowerPoint</vt:lpstr>
      <vt:lpstr>Présentation PowerPoint</vt:lpstr>
      <vt:lpstr>Contexte et objectifs</vt:lpstr>
      <vt:lpstr>Présentation PowerPoint</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Méthodologie d'exécution de la mission</vt:lpstr>
      <vt:lpstr>Présentation PowerPoint</vt:lpstr>
      <vt:lpstr>Organisation, Planning, Plan de charge et Dispositif</vt:lpstr>
      <vt:lpstr>Organisation, Planning, Plan de charge et Dispositif</vt:lpstr>
      <vt:lpstr>Organisation, Planning, Plan de charge et Dispositif</vt:lpstr>
      <vt:lpstr>Organisation, Planning, Plan de charge et Dispositif</vt:lpstr>
    </vt:vector>
  </TitlesOfParts>
  <Manager>devoteam</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 Technique - Topnet - Audit SI</dc:title>
  <dc:subject>devoteam</dc:subject>
  <dc:creator>sami haboubi</dc:creator>
  <cp:lastModifiedBy>slimc</cp:lastModifiedBy>
  <cp:revision>155</cp:revision>
  <dcterms:created xsi:type="dcterms:W3CDTF">2015-09-21T17:12:15Z</dcterms:created>
  <dcterms:modified xsi:type="dcterms:W3CDTF">2015-10-16T11:46:16Z</dcterms:modified>
</cp:coreProperties>
</file>