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6" y="8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836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75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5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5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2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95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2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4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78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E7847-9A11-4967-B2E5-E5020FDDCB3F}" type="datetimeFigureOut">
              <a:rPr lang="en-US" smtClean="0"/>
              <a:t>23-Jun-22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EC9E3-EC1C-4CDA-BB48-774B62C5F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7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437" y="226327"/>
            <a:ext cx="1520734" cy="19161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0970" y="2154651"/>
            <a:ext cx="4315429" cy="8436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ln w="0"/>
                <a:latin typeface="Batang" panose="02030600000101010101" pitchFamily="18" charset="-127"/>
                <a:ea typeface="Batang" panose="02030600000101010101" pitchFamily="18" charset="-127"/>
              </a:rPr>
              <a:t>Dept. of Electrical &amp;         Electronic Engineering</a:t>
            </a:r>
            <a:endParaRPr lang="en-US" sz="2400" b="1" cap="none" spc="0" dirty="0">
              <a:ln w="0"/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51991" y="2909674"/>
            <a:ext cx="168187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EEE-3204</a:t>
            </a:r>
            <a:endParaRPr lang="en-US" sz="2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9640" y="4387001"/>
            <a:ext cx="6130819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Experiment No   </a:t>
            </a:r>
            <a:r>
              <a:rPr lang="en-US" sz="20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	: 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lang="en-US" sz="20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Experiment Name	:</a:t>
            </a:r>
          </a:p>
          <a:p>
            <a:pPr algn="just"/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Analog-to-Digital conversion and reconstruction of analog signal</a:t>
            </a:r>
            <a:r>
              <a:rPr lang="en-US" sz="24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</a:t>
            </a:r>
            <a:endParaRPr lang="en-US" sz="2400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indent="-1828800"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Name		: Abir Khan Drubo</a:t>
            </a:r>
          </a:p>
          <a:p>
            <a:pPr marL="1481138" indent="-1481138"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Class Roll  			: SH-073-021</a:t>
            </a:r>
          </a:p>
          <a:p>
            <a:pPr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Exam Roll 		: 424</a:t>
            </a:r>
          </a:p>
          <a:p>
            <a:pPr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Lab Group 		: B</a:t>
            </a:r>
          </a:p>
          <a:p>
            <a:pPr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Year          		: 3</a:t>
            </a:r>
            <a:r>
              <a:rPr lang="en-US" sz="2400" baseline="30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Year </a:t>
            </a:r>
          </a:p>
          <a:p>
            <a:pPr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Semester    		: 2</a:t>
            </a:r>
            <a:r>
              <a:rPr lang="en-US" sz="2400" baseline="300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    Semester </a:t>
            </a:r>
          </a:p>
          <a:p>
            <a:pPr algn="just"/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Session       		: 2018-19</a:t>
            </a:r>
            <a:endParaRPr lang="en-US" sz="2400" b="1" dirty="0">
              <a:ln w="0"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Date of Experiment	: 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29/06/2022</a:t>
            </a:r>
          </a:p>
          <a:p>
            <a:pPr algn="just"/>
            <a:r>
              <a:rPr lang="en-US" sz="2400" b="1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Date of Submission	: </a:t>
            </a:r>
            <a:r>
              <a:rPr lang="en-US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06/07/2022</a:t>
            </a:r>
            <a:endParaRPr lang="en-US" sz="240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54746" y="3432894"/>
            <a:ext cx="3938115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 Laboratory</a:t>
            </a:r>
            <a:endParaRPr lang="en-US" sz="2800" b="0" cap="none" spc="0" dirty="0">
              <a:ln w="0"/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78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87</Words>
  <Application>Microsoft Office PowerPoint</Application>
  <PresentationFormat>A4 Paper (210x297 mm)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Batang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Abir Khan Drubo</cp:lastModifiedBy>
  <cp:revision>45</cp:revision>
  <cp:lastPrinted>2019-03-25T04:27:55Z</cp:lastPrinted>
  <dcterms:created xsi:type="dcterms:W3CDTF">2019-02-15T08:30:51Z</dcterms:created>
  <dcterms:modified xsi:type="dcterms:W3CDTF">2022-06-23T14:31:29Z</dcterms:modified>
</cp:coreProperties>
</file>