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Roboto"/>
      <p:regular r:id="rId29"/>
      <p:bold r:id="rId30"/>
      <p:italic r:id="rId31"/>
      <p:boldItalic r:id="rId32"/>
    </p:embeddedFont>
    <p:embeddedFont>
      <p:font typeface="Lato"/>
      <p:regular r:id="rId33"/>
      <p:bold r:id="rId34"/>
      <p:italic r:id="rId35"/>
      <p:boldItalic r:id="rId36"/>
    </p:embeddedFont>
    <p:embeddedFont>
      <p:font typeface="Helvetica Neue"/>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1" roundtripDataSignature="AMtx7mjjTRVnX6x6f4fs+lQW/WHlppTN1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A0DE7E-91F8-4F2A-9C2D-EF86867FF594}">
  <a:tblStyle styleId="{C3A0DE7E-91F8-4F2A-9C2D-EF86867FF59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HelveticaNeue-boldItalic.fntdata"/><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37" Type="http://schemas.openxmlformats.org/officeDocument/2006/relationships/font" Target="fonts/HelveticaNeue-regular.fntdata"/><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39" Type="http://schemas.openxmlformats.org/officeDocument/2006/relationships/font" Target="fonts/HelveticaNeue-italic.fntdata"/><Relationship Id="rId16" Type="http://schemas.openxmlformats.org/officeDocument/2006/relationships/slide" Target="slides/slide11.xml"/><Relationship Id="rId38" Type="http://schemas.openxmlformats.org/officeDocument/2006/relationships/font" Target="fonts/HelveticaNeue-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2" name="Google Shape;6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112cd761fd5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0" name="Google Shape;790;g112cd761fd5_2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112cd761fd5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6" name="Google Shape;796;g112cd761fd5_2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2" name="Google Shape;80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112cd761fd5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7" name="Google Shape;817;g112cd761fd5_3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s there a correlation to certain groups where tickets stay in a particular status that is resulting in longer times to restore service?</a:t>
            </a:r>
            <a:endParaRPr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There are many Event Management tickets. What is the difference in incidents ticket including and excluding Event Management tickets?</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6" name="Google Shape;82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1" name="Google Shape;86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7" name="Google Shape;86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5" name="Google Shape;87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112cd761fd5_1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5" name="Google Shape;905;g112cd761fd5_1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3" name="Google Shape;91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6" name="Google Shape;71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3" name="Google Shape;73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1" name="Google Shape;74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7" name="Google Shape;74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112cd761fd5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112cd761fd5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112cd761fd5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112cd761fd5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112cd761fd5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8" name="Google Shape;778;g112cd761fd5_2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12cd761fd5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4" name="Google Shape;784;g112cd761fd5_2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g112cd761fd5_8_2843"/>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g112cd761fd5_8_2843"/>
          <p:cNvGrpSpPr/>
          <p:nvPr/>
        </p:nvGrpSpPr>
        <p:grpSpPr>
          <a:xfrm>
            <a:off x="830392" y="1191256"/>
            <a:ext cx="745763" cy="45826"/>
            <a:chOff x="4580561" y="2589004"/>
            <a:chExt cx="1064464" cy="25200"/>
          </a:xfrm>
        </p:grpSpPr>
        <p:sp>
          <p:nvSpPr>
            <p:cNvPr id="12" name="Google Shape;12;g112cd761fd5_8_28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g112cd761fd5_8_284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g112cd761fd5_8_284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g112cd761fd5_8_284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g112cd761fd5_8_284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g112cd761fd5_8_2907"/>
          <p:cNvGrpSpPr/>
          <p:nvPr/>
        </p:nvGrpSpPr>
        <p:grpSpPr>
          <a:xfrm>
            <a:off x="830392" y="4169130"/>
            <a:ext cx="745763" cy="45826"/>
            <a:chOff x="4580561" y="2589004"/>
            <a:chExt cx="1064464" cy="25200"/>
          </a:xfrm>
        </p:grpSpPr>
        <p:sp>
          <p:nvSpPr>
            <p:cNvPr id="75" name="Google Shape;75;g112cd761fd5_8_290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112cd761fd5_8_290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g112cd761fd5_8_2907"/>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g112cd761fd5_8_2907"/>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g112cd761fd5_8_290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g112cd761fd5_8_29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BLANK_1_1">
    <p:spTree>
      <p:nvGrpSpPr>
        <p:cNvPr id="82" name="Shape 82"/>
        <p:cNvGrpSpPr/>
        <p:nvPr/>
      </p:nvGrpSpPr>
      <p:grpSpPr>
        <a:xfrm>
          <a:off x="0" y="0"/>
          <a:ext cx="0" cy="0"/>
          <a:chOff x="0" y="0"/>
          <a:chExt cx="0" cy="0"/>
        </a:xfrm>
      </p:grpSpPr>
      <p:sp>
        <p:nvSpPr>
          <p:cNvPr id="83" name="Google Shape;83;g112cd761fd5_8_2916"/>
          <p:cNvSpPr/>
          <p:nvPr/>
        </p:nvSpPr>
        <p:spPr>
          <a:xfrm>
            <a:off x="7084000" y="540000"/>
            <a:ext cx="4029000" cy="4029000"/>
          </a:xfrm>
          <a:prstGeom prst="donut">
            <a:avLst>
              <a:gd fmla="val 17842"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112cd761fd5_8_2916"/>
          <p:cNvSpPr txBox="1"/>
          <p:nvPr>
            <p:ph idx="1" type="subTitle"/>
          </p:nvPr>
        </p:nvSpPr>
        <p:spPr>
          <a:xfrm>
            <a:off x="799919" y="2010942"/>
            <a:ext cx="1979400" cy="829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200"/>
              <a:buNone/>
              <a:defRPr sz="1400"/>
            </a:lvl1pPr>
            <a:lvl2pPr lvl="1" rtl="0" algn="l">
              <a:lnSpc>
                <a:spcPct val="100000"/>
              </a:lnSpc>
              <a:spcBef>
                <a:spcPts val="0"/>
              </a:spcBef>
              <a:spcAft>
                <a:spcPts val="0"/>
              </a:spcAft>
              <a:buSzPts val="1200"/>
              <a:buNone/>
              <a:defRPr sz="1400"/>
            </a:lvl2pPr>
            <a:lvl3pPr lvl="2" rtl="0" algn="l">
              <a:lnSpc>
                <a:spcPct val="100000"/>
              </a:lnSpc>
              <a:spcBef>
                <a:spcPts val="0"/>
              </a:spcBef>
              <a:spcAft>
                <a:spcPts val="0"/>
              </a:spcAft>
              <a:buSzPts val="1200"/>
              <a:buNone/>
              <a:defRPr sz="1400"/>
            </a:lvl3pPr>
            <a:lvl4pPr lvl="3" rtl="0" algn="l">
              <a:lnSpc>
                <a:spcPct val="100000"/>
              </a:lnSpc>
              <a:spcBef>
                <a:spcPts val="0"/>
              </a:spcBef>
              <a:spcAft>
                <a:spcPts val="0"/>
              </a:spcAft>
              <a:buSzPts val="1200"/>
              <a:buNone/>
              <a:defRPr sz="1400"/>
            </a:lvl4pPr>
            <a:lvl5pPr lvl="4" rtl="0" algn="l">
              <a:lnSpc>
                <a:spcPct val="100000"/>
              </a:lnSpc>
              <a:spcBef>
                <a:spcPts val="0"/>
              </a:spcBef>
              <a:spcAft>
                <a:spcPts val="0"/>
              </a:spcAft>
              <a:buSzPts val="1200"/>
              <a:buNone/>
              <a:defRPr sz="1400"/>
            </a:lvl5pPr>
            <a:lvl6pPr lvl="5" rtl="0" algn="l">
              <a:lnSpc>
                <a:spcPct val="100000"/>
              </a:lnSpc>
              <a:spcBef>
                <a:spcPts val="0"/>
              </a:spcBef>
              <a:spcAft>
                <a:spcPts val="0"/>
              </a:spcAft>
              <a:buSzPts val="1200"/>
              <a:buNone/>
              <a:defRPr sz="1400"/>
            </a:lvl6pPr>
            <a:lvl7pPr lvl="6" rtl="0" algn="l">
              <a:lnSpc>
                <a:spcPct val="100000"/>
              </a:lnSpc>
              <a:spcBef>
                <a:spcPts val="0"/>
              </a:spcBef>
              <a:spcAft>
                <a:spcPts val="0"/>
              </a:spcAft>
              <a:buSzPts val="1200"/>
              <a:buNone/>
              <a:defRPr sz="1400"/>
            </a:lvl7pPr>
            <a:lvl8pPr lvl="7" rtl="0" algn="l">
              <a:lnSpc>
                <a:spcPct val="100000"/>
              </a:lnSpc>
              <a:spcBef>
                <a:spcPts val="0"/>
              </a:spcBef>
              <a:spcAft>
                <a:spcPts val="0"/>
              </a:spcAft>
              <a:buSzPts val="1200"/>
              <a:buNone/>
              <a:defRPr sz="1400"/>
            </a:lvl8pPr>
            <a:lvl9pPr lvl="8" rtl="0" algn="l">
              <a:lnSpc>
                <a:spcPct val="100000"/>
              </a:lnSpc>
              <a:spcBef>
                <a:spcPts val="0"/>
              </a:spcBef>
              <a:spcAft>
                <a:spcPts val="0"/>
              </a:spcAft>
              <a:buSzPts val="1200"/>
              <a:buNone/>
              <a:defRPr sz="1400"/>
            </a:lvl9pPr>
          </a:lstStyle>
          <a:p/>
        </p:txBody>
      </p:sp>
      <p:sp>
        <p:nvSpPr>
          <p:cNvPr id="85" name="Google Shape;85;g112cd761fd5_8_2916"/>
          <p:cNvSpPr txBox="1"/>
          <p:nvPr>
            <p:ph idx="2" type="subTitle"/>
          </p:nvPr>
        </p:nvSpPr>
        <p:spPr>
          <a:xfrm>
            <a:off x="799919" y="3853588"/>
            <a:ext cx="1979400" cy="829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200"/>
              <a:buNone/>
              <a:defRPr sz="1400"/>
            </a:lvl1pPr>
            <a:lvl2pPr lvl="1" rtl="0" algn="l">
              <a:lnSpc>
                <a:spcPct val="100000"/>
              </a:lnSpc>
              <a:spcBef>
                <a:spcPts val="0"/>
              </a:spcBef>
              <a:spcAft>
                <a:spcPts val="0"/>
              </a:spcAft>
              <a:buSzPts val="1200"/>
              <a:buNone/>
              <a:defRPr sz="1400"/>
            </a:lvl2pPr>
            <a:lvl3pPr lvl="2" rtl="0" algn="l">
              <a:lnSpc>
                <a:spcPct val="100000"/>
              </a:lnSpc>
              <a:spcBef>
                <a:spcPts val="0"/>
              </a:spcBef>
              <a:spcAft>
                <a:spcPts val="0"/>
              </a:spcAft>
              <a:buSzPts val="1200"/>
              <a:buNone/>
              <a:defRPr sz="1400"/>
            </a:lvl3pPr>
            <a:lvl4pPr lvl="3" rtl="0" algn="l">
              <a:lnSpc>
                <a:spcPct val="100000"/>
              </a:lnSpc>
              <a:spcBef>
                <a:spcPts val="0"/>
              </a:spcBef>
              <a:spcAft>
                <a:spcPts val="0"/>
              </a:spcAft>
              <a:buSzPts val="1200"/>
              <a:buNone/>
              <a:defRPr sz="1400"/>
            </a:lvl4pPr>
            <a:lvl5pPr lvl="4" rtl="0" algn="l">
              <a:lnSpc>
                <a:spcPct val="100000"/>
              </a:lnSpc>
              <a:spcBef>
                <a:spcPts val="0"/>
              </a:spcBef>
              <a:spcAft>
                <a:spcPts val="0"/>
              </a:spcAft>
              <a:buSzPts val="1200"/>
              <a:buNone/>
              <a:defRPr sz="1400"/>
            </a:lvl5pPr>
            <a:lvl6pPr lvl="5" rtl="0" algn="l">
              <a:lnSpc>
                <a:spcPct val="100000"/>
              </a:lnSpc>
              <a:spcBef>
                <a:spcPts val="0"/>
              </a:spcBef>
              <a:spcAft>
                <a:spcPts val="0"/>
              </a:spcAft>
              <a:buSzPts val="1200"/>
              <a:buNone/>
              <a:defRPr sz="1400"/>
            </a:lvl6pPr>
            <a:lvl7pPr lvl="6" rtl="0" algn="l">
              <a:lnSpc>
                <a:spcPct val="100000"/>
              </a:lnSpc>
              <a:spcBef>
                <a:spcPts val="0"/>
              </a:spcBef>
              <a:spcAft>
                <a:spcPts val="0"/>
              </a:spcAft>
              <a:buSzPts val="1200"/>
              <a:buNone/>
              <a:defRPr sz="1400"/>
            </a:lvl7pPr>
            <a:lvl8pPr lvl="7" rtl="0" algn="l">
              <a:lnSpc>
                <a:spcPct val="100000"/>
              </a:lnSpc>
              <a:spcBef>
                <a:spcPts val="0"/>
              </a:spcBef>
              <a:spcAft>
                <a:spcPts val="0"/>
              </a:spcAft>
              <a:buSzPts val="1200"/>
              <a:buNone/>
              <a:defRPr sz="1400"/>
            </a:lvl8pPr>
            <a:lvl9pPr lvl="8" rtl="0" algn="l">
              <a:lnSpc>
                <a:spcPct val="100000"/>
              </a:lnSpc>
              <a:spcBef>
                <a:spcPts val="0"/>
              </a:spcBef>
              <a:spcAft>
                <a:spcPts val="0"/>
              </a:spcAft>
              <a:buSzPts val="1200"/>
              <a:buNone/>
              <a:defRPr sz="1400"/>
            </a:lvl9pPr>
          </a:lstStyle>
          <a:p/>
        </p:txBody>
      </p:sp>
      <p:sp>
        <p:nvSpPr>
          <p:cNvPr id="86" name="Google Shape;86;g112cd761fd5_8_2916"/>
          <p:cNvSpPr txBox="1"/>
          <p:nvPr>
            <p:ph idx="3" type="subTitle"/>
          </p:nvPr>
        </p:nvSpPr>
        <p:spPr>
          <a:xfrm>
            <a:off x="3398494" y="2010942"/>
            <a:ext cx="1979400" cy="829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200"/>
              <a:buNone/>
              <a:defRPr sz="1400"/>
            </a:lvl1pPr>
            <a:lvl2pPr lvl="1" rtl="0" algn="l">
              <a:lnSpc>
                <a:spcPct val="100000"/>
              </a:lnSpc>
              <a:spcBef>
                <a:spcPts val="0"/>
              </a:spcBef>
              <a:spcAft>
                <a:spcPts val="0"/>
              </a:spcAft>
              <a:buSzPts val="1200"/>
              <a:buNone/>
              <a:defRPr sz="1400"/>
            </a:lvl2pPr>
            <a:lvl3pPr lvl="2" rtl="0" algn="l">
              <a:lnSpc>
                <a:spcPct val="100000"/>
              </a:lnSpc>
              <a:spcBef>
                <a:spcPts val="0"/>
              </a:spcBef>
              <a:spcAft>
                <a:spcPts val="0"/>
              </a:spcAft>
              <a:buSzPts val="1200"/>
              <a:buNone/>
              <a:defRPr sz="1400"/>
            </a:lvl3pPr>
            <a:lvl4pPr lvl="3" rtl="0" algn="l">
              <a:lnSpc>
                <a:spcPct val="100000"/>
              </a:lnSpc>
              <a:spcBef>
                <a:spcPts val="0"/>
              </a:spcBef>
              <a:spcAft>
                <a:spcPts val="0"/>
              </a:spcAft>
              <a:buSzPts val="1200"/>
              <a:buNone/>
              <a:defRPr sz="1400"/>
            </a:lvl4pPr>
            <a:lvl5pPr lvl="4" rtl="0" algn="l">
              <a:lnSpc>
                <a:spcPct val="100000"/>
              </a:lnSpc>
              <a:spcBef>
                <a:spcPts val="0"/>
              </a:spcBef>
              <a:spcAft>
                <a:spcPts val="0"/>
              </a:spcAft>
              <a:buSzPts val="1200"/>
              <a:buNone/>
              <a:defRPr sz="1400"/>
            </a:lvl5pPr>
            <a:lvl6pPr lvl="5" rtl="0" algn="l">
              <a:lnSpc>
                <a:spcPct val="100000"/>
              </a:lnSpc>
              <a:spcBef>
                <a:spcPts val="0"/>
              </a:spcBef>
              <a:spcAft>
                <a:spcPts val="0"/>
              </a:spcAft>
              <a:buSzPts val="1200"/>
              <a:buNone/>
              <a:defRPr sz="1400"/>
            </a:lvl6pPr>
            <a:lvl7pPr lvl="6" rtl="0" algn="l">
              <a:lnSpc>
                <a:spcPct val="100000"/>
              </a:lnSpc>
              <a:spcBef>
                <a:spcPts val="0"/>
              </a:spcBef>
              <a:spcAft>
                <a:spcPts val="0"/>
              </a:spcAft>
              <a:buSzPts val="1200"/>
              <a:buNone/>
              <a:defRPr sz="1400"/>
            </a:lvl7pPr>
            <a:lvl8pPr lvl="7" rtl="0" algn="l">
              <a:lnSpc>
                <a:spcPct val="100000"/>
              </a:lnSpc>
              <a:spcBef>
                <a:spcPts val="0"/>
              </a:spcBef>
              <a:spcAft>
                <a:spcPts val="0"/>
              </a:spcAft>
              <a:buSzPts val="1200"/>
              <a:buNone/>
              <a:defRPr sz="1400"/>
            </a:lvl8pPr>
            <a:lvl9pPr lvl="8" rtl="0" algn="l">
              <a:lnSpc>
                <a:spcPct val="100000"/>
              </a:lnSpc>
              <a:spcBef>
                <a:spcPts val="0"/>
              </a:spcBef>
              <a:spcAft>
                <a:spcPts val="0"/>
              </a:spcAft>
              <a:buSzPts val="1200"/>
              <a:buNone/>
              <a:defRPr sz="1400"/>
            </a:lvl9pPr>
          </a:lstStyle>
          <a:p/>
        </p:txBody>
      </p:sp>
      <p:sp>
        <p:nvSpPr>
          <p:cNvPr id="87" name="Google Shape;87;g112cd761fd5_8_2916"/>
          <p:cNvSpPr txBox="1"/>
          <p:nvPr>
            <p:ph idx="4" type="subTitle"/>
          </p:nvPr>
        </p:nvSpPr>
        <p:spPr>
          <a:xfrm>
            <a:off x="3398494" y="3853588"/>
            <a:ext cx="1979400" cy="829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200"/>
              <a:buNone/>
              <a:defRPr sz="1400"/>
            </a:lvl1pPr>
            <a:lvl2pPr lvl="1" rtl="0" algn="l">
              <a:lnSpc>
                <a:spcPct val="100000"/>
              </a:lnSpc>
              <a:spcBef>
                <a:spcPts val="0"/>
              </a:spcBef>
              <a:spcAft>
                <a:spcPts val="0"/>
              </a:spcAft>
              <a:buSzPts val="1200"/>
              <a:buNone/>
              <a:defRPr sz="1400"/>
            </a:lvl2pPr>
            <a:lvl3pPr lvl="2" rtl="0" algn="l">
              <a:lnSpc>
                <a:spcPct val="100000"/>
              </a:lnSpc>
              <a:spcBef>
                <a:spcPts val="0"/>
              </a:spcBef>
              <a:spcAft>
                <a:spcPts val="0"/>
              </a:spcAft>
              <a:buSzPts val="1200"/>
              <a:buNone/>
              <a:defRPr sz="1400"/>
            </a:lvl3pPr>
            <a:lvl4pPr lvl="3" rtl="0" algn="l">
              <a:lnSpc>
                <a:spcPct val="100000"/>
              </a:lnSpc>
              <a:spcBef>
                <a:spcPts val="0"/>
              </a:spcBef>
              <a:spcAft>
                <a:spcPts val="0"/>
              </a:spcAft>
              <a:buSzPts val="1200"/>
              <a:buNone/>
              <a:defRPr sz="1400"/>
            </a:lvl4pPr>
            <a:lvl5pPr lvl="4" rtl="0" algn="l">
              <a:lnSpc>
                <a:spcPct val="100000"/>
              </a:lnSpc>
              <a:spcBef>
                <a:spcPts val="0"/>
              </a:spcBef>
              <a:spcAft>
                <a:spcPts val="0"/>
              </a:spcAft>
              <a:buSzPts val="1200"/>
              <a:buNone/>
              <a:defRPr sz="1400"/>
            </a:lvl5pPr>
            <a:lvl6pPr lvl="5" rtl="0" algn="l">
              <a:lnSpc>
                <a:spcPct val="100000"/>
              </a:lnSpc>
              <a:spcBef>
                <a:spcPts val="0"/>
              </a:spcBef>
              <a:spcAft>
                <a:spcPts val="0"/>
              </a:spcAft>
              <a:buSzPts val="1200"/>
              <a:buNone/>
              <a:defRPr sz="1400"/>
            </a:lvl6pPr>
            <a:lvl7pPr lvl="6" rtl="0" algn="l">
              <a:lnSpc>
                <a:spcPct val="100000"/>
              </a:lnSpc>
              <a:spcBef>
                <a:spcPts val="0"/>
              </a:spcBef>
              <a:spcAft>
                <a:spcPts val="0"/>
              </a:spcAft>
              <a:buSzPts val="1200"/>
              <a:buNone/>
              <a:defRPr sz="1400"/>
            </a:lvl7pPr>
            <a:lvl8pPr lvl="7" rtl="0" algn="l">
              <a:lnSpc>
                <a:spcPct val="100000"/>
              </a:lnSpc>
              <a:spcBef>
                <a:spcPts val="0"/>
              </a:spcBef>
              <a:spcAft>
                <a:spcPts val="0"/>
              </a:spcAft>
              <a:buSzPts val="1200"/>
              <a:buNone/>
              <a:defRPr sz="1400"/>
            </a:lvl8pPr>
            <a:lvl9pPr lvl="8" rtl="0" algn="l">
              <a:lnSpc>
                <a:spcPct val="100000"/>
              </a:lnSpc>
              <a:spcBef>
                <a:spcPts val="0"/>
              </a:spcBef>
              <a:spcAft>
                <a:spcPts val="0"/>
              </a:spcAft>
              <a:buSzPts val="1200"/>
              <a:buNone/>
              <a:defRPr sz="1400"/>
            </a:lvl9pPr>
          </a:lstStyle>
          <a:p/>
        </p:txBody>
      </p:sp>
      <p:sp>
        <p:nvSpPr>
          <p:cNvPr id="88" name="Google Shape;88;g112cd761fd5_8_2916"/>
          <p:cNvSpPr/>
          <p:nvPr/>
        </p:nvSpPr>
        <p:spPr>
          <a:xfrm>
            <a:off x="7152238" y="3180800"/>
            <a:ext cx="474000" cy="474000"/>
          </a:xfrm>
          <a:prstGeom prst="ellipse">
            <a:avLst/>
          </a:pr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7210"/>
              </a:solidFill>
              <a:latin typeface="Arial"/>
              <a:ea typeface="Arial"/>
              <a:cs typeface="Arial"/>
              <a:sym typeface="Arial"/>
            </a:endParaRPr>
          </a:p>
        </p:txBody>
      </p:sp>
      <p:grpSp>
        <p:nvGrpSpPr>
          <p:cNvPr id="89" name="Google Shape;89;g112cd761fd5_8_2916"/>
          <p:cNvGrpSpPr/>
          <p:nvPr/>
        </p:nvGrpSpPr>
        <p:grpSpPr>
          <a:xfrm>
            <a:off x="8073382" y="788704"/>
            <a:ext cx="781174" cy="781362"/>
            <a:chOff x="1347125" y="349025"/>
            <a:chExt cx="4978800" cy="4980000"/>
          </a:xfrm>
        </p:grpSpPr>
        <p:sp>
          <p:nvSpPr>
            <p:cNvPr id="90" name="Google Shape;90;g112cd761fd5_8_2916"/>
            <p:cNvSpPr/>
            <p:nvPr/>
          </p:nvSpPr>
          <p:spPr>
            <a:xfrm>
              <a:off x="4756525" y="523725"/>
              <a:ext cx="1394100" cy="1393475"/>
            </a:xfrm>
            <a:custGeom>
              <a:rect b="b" l="l" r="r" t="t"/>
              <a:pathLst>
                <a:path extrusionOk="0" h="55739" w="55764">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112cd761fd5_8_2916"/>
            <p:cNvSpPr/>
            <p:nvPr/>
          </p:nvSpPr>
          <p:spPr>
            <a:xfrm>
              <a:off x="4312325" y="393150"/>
              <a:ext cx="1968875" cy="1968875"/>
            </a:xfrm>
            <a:custGeom>
              <a:rect b="b" l="l" r="r" t="t"/>
              <a:pathLst>
                <a:path extrusionOk="0" h="78755" w="78755">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g112cd761fd5_8_2916"/>
            <p:cNvSpPr/>
            <p:nvPr/>
          </p:nvSpPr>
          <p:spPr>
            <a:xfrm>
              <a:off x="3955175" y="350200"/>
              <a:ext cx="2370750" cy="2370175"/>
            </a:xfrm>
            <a:custGeom>
              <a:rect b="b" l="l" r="r" t="t"/>
              <a:pathLst>
                <a:path extrusionOk="0" h="94807" w="9483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g112cd761fd5_8_2916"/>
            <p:cNvSpPr/>
            <p:nvPr/>
          </p:nvSpPr>
          <p:spPr>
            <a:xfrm>
              <a:off x="3646300" y="349025"/>
              <a:ext cx="2679625" cy="2679625"/>
            </a:xfrm>
            <a:custGeom>
              <a:rect b="b" l="l" r="r" t="t"/>
              <a:pathLst>
                <a:path extrusionOk="0" h="107185" w="107185">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112cd761fd5_8_2916"/>
            <p:cNvSpPr/>
            <p:nvPr/>
          </p:nvSpPr>
          <p:spPr>
            <a:xfrm>
              <a:off x="3370225" y="377650"/>
              <a:ext cx="2926475" cy="2927650"/>
            </a:xfrm>
            <a:custGeom>
              <a:rect b="b" l="l" r="r" t="t"/>
              <a:pathLst>
                <a:path extrusionOk="0" h="117106" w="117059">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g112cd761fd5_8_2916"/>
            <p:cNvSpPr/>
            <p:nvPr/>
          </p:nvSpPr>
          <p:spPr>
            <a:xfrm>
              <a:off x="3118025" y="433675"/>
              <a:ext cx="3123825" cy="3123250"/>
            </a:xfrm>
            <a:custGeom>
              <a:rect b="b" l="l" r="r" t="t"/>
              <a:pathLst>
                <a:path extrusionOk="0" h="124930" w="124953">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g112cd761fd5_8_2916"/>
            <p:cNvSpPr/>
            <p:nvPr/>
          </p:nvSpPr>
          <p:spPr>
            <a:xfrm>
              <a:off x="2887275" y="510600"/>
              <a:ext cx="3277050" cy="3277675"/>
            </a:xfrm>
            <a:custGeom>
              <a:rect b="b" l="l" r="r" t="t"/>
              <a:pathLst>
                <a:path extrusionOk="0" h="131107" w="131082">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g112cd761fd5_8_2916"/>
            <p:cNvSpPr/>
            <p:nvPr/>
          </p:nvSpPr>
          <p:spPr>
            <a:xfrm>
              <a:off x="2673800" y="606600"/>
              <a:ext cx="3395125" cy="3395125"/>
            </a:xfrm>
            <a:custGeom>
              <a:rect b="b" l="l" r="r" t="t"/>
              <a:pathLst>
                <a:path extrusionOk="0" h="135805" w="135805">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g112cd761fd5_8_2916"/>
            <p:cNvSpPr/>
            <p:nvPr/>
          </p:nvSpPr>
          <p:spPr>
            <a:xfrm>
              <a:off x="2475850" y="718100"/>
              <a:ext cx="3482175" cy="3481600"/>
            </a:xfrm>
            <a:custGeom>
              <a:rect b="b" l="l" r="r" t="t"/>
              <a:pathLst>
                <a:path extrusionOk="0" h="139264" w="139287">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g112cd761fd5_8_2916"/>
            <p:cNvSpPr/>
            <p:nvPr/>
          </p:nvSpPr>
          <p:spPr>
            <a:xfrm>
              <a:off x="2292800" y="843925"/>
              <a:ext cx="3538225" cy="3538825"/>
            </a:xfrm>
            <a:custGeom>
              <a:rect b="b" l="l" r="r" t="t"/>
              <a:pathLst>
                <a:path extrusionOk="0" h="141553" w="141529">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g112cd761fd5_8_2916"/>
            <p:cNvSpPr/>
            <p:nvPr/>
          </p:nvSpPr>
          <p:spPr>
            <a:xfrm>
              <a:off x="2124050" y="985825"/>
              <a:ext cx="3565650" cy="3565075"/>
            </a:xfrm>
            <a:custGeom>
              <a:rect b="b" l="l" r="r" t="t"/>
              <a:pathLst>
                <a:path extrusionOk="0" h="142603" w="142626">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g112cd761fd5_8_2916"/>
            <p:cNvSpPr/>
            <p:nvPr/>
          </p:nvSpPr>
          <p:spPr>
            <a:xfrm>
              <a:off x="1970825" y="1141450"/>
              <a:ext cx="3563250" cy="3563875"/>
            </a:xfrm>
            <a:custGeom>
              <a:rect b="b" l="l" r="r" t="t"/>
              <a:pathLst>
                <a:path extrusionOk="0" h="142555" w="14253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g112cd761fd5_8_2916"/>
            <p:cNvSpPr/>
            <p:nvPr/>
          </p:nvSpPr>
          <p:spPr>
            <a:xfrm>
              <a:off x="1830100" y="1311375"/>
              <a:ext cx="3534050" cy="3534075"/>
            </a:xfrm>
            <a:custGeom>
              <a:rect b="b" l="l" r="r" t="t"/>
              <a:pathLst>
                <a:path extrusionOk="0" h="141363" w="141362">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g112cd761fd5_8_2916"/>
            <p:cNvSpPr/>
            <p:nvPr/>
          </p:nvSpPr>
          <p:spPr>
            <a:xfrm>
              <a:off x="1704875" y="1495025"/>
              <a:ext cx="3476225" cy="3475050"/>
            </a:xfrm>
            <a:custGeom>
              <a:rect b="b" l="l" r="r" t="t"/>
              <a:pathLst>
                <a:path extrusionOk="0" h="139002" w="139049">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g112cd761fd5_8_2916"/>
            <p:cNvSpPr/>
            <p:nvPr/>
          </p:nvSpPr>
          <p:spPr>
            <a:xfrm>
              <a:off x="1594575" y="1694175"/>
              <a:ext cx="3386775" cy="3386800"/>
            </a:xfrm>
            <a:custGeom>
              <a:rect b="b" l="l" r="r" t="t"/>
              <a:pathLst>
                <a:path extrusionOk="0" h="135472" w="135471">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112cd761fd5_8_2916"/>
            <p:cNvSpPr/>
            <p:nvPr/>
          </p:nvSpPr>
          <p:spPr>
            <a:xfrm>
              <a:off x="1500975" y="1909425"/>
              <a:ext cx="3264525" cy="3265150"/>
            </a:xfrm>
            <a:custGeom>
              <a:rect b="b" l="l" r="r" t="t"/>
              <a:pathLst>
                <a:path extrusionOk="0" h="130606" w="130581">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112cd761fd5_8_2916"/>
            <p:cNvSpPr/>
            <p:nvPr/>
          </p:nvSpPr>
          <p:spPr>
            <a:xfrm>
              <a:off x="1425825" y="2142575"/>
              <a:ext cx="3107150" cy="3107125"/>
            </a:xfrm>
            <a:custGeom>
              <a:rect b="b" l="l" r="r" t="t"/>
              <a:pathLst>
                <a:path extrusionOk="0" h="124285" w="124286">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g112cd761fd5_8_2916"/>
            <p:cNvSpPr/>
            <p:nvPr/>
          </p:nvSpPr>
          <p:spPr>
            <a:xfrm>
              <a:off x="1372175" y="2395975"/>
              <a:ext cx="2906775" cy="2906800"/>
            </a:xfrm>
            <a:custGeom>
              <a:rect b="b" l="l" r="r" t="t"/>
              <a:pathLst>
                <a:path extrusionOk="0" h="116272" w="116271">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112cd761fd5_8_2916"/>
            <p:cNvSpPr/>
            <p:nvPr/>
          </p:nvSpPr>
          <p:spPr>
            <a:xfrm>
              <a:off x="1347125" y="2675025"/>
              <a:ext cx="2653375" cy="2654000"/>
            </a:xfrm>
            <a:custGeom>
              <a:rect b="b" l="l" r="r" t="t"/>
              <a:pathLst>
                <a:path extrusionOk="0" h="106160" w="106135">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112cd761fd5_8_2916"/>
            <p:cNvSpPr/>
            <p:nvPr/>
          </p:nvSpPr>
          <p:spPr>
            <a:xfrm>
              <a:off x="1349525" y="2987475"/>
              <a:ext cx="2337350" cy="2337375"/>
            </a:xfrm>
            <a:custGeom>
              <a:rect b="b" l="l" r="r" t="t"/>
              <a:pathLst>
                <a:path extrusionOk="0" h="93495" w="93494">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112cd761fd5_8_2916"/>
            <p:cNvSpPr/>
            <p:nvPr/>
          </p:nvSpPr>
          <p:spPr>
            <a:xfrm>
              <a:off x="1398400" y="3351200"/>
              <a:ext cx="1924750" cy="1924750"/>
            </a:xfrm>
            <a:custGeom>
              <a:rect b="b" l="l" r="r" t="t"/>
              <a:pathLst>
                <a:path extrusionOk="0" h="76990" w="7699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112cd761fd5_8_2916"/>
            <p:cNvSpPr/>
            <p:nvPr/>
          </p:nvSpPr>
          <p:spPr>
            <a:xfrm>
              <a:off x="1543300" y="3809125"/>
              <a:ext cx="1323125" cy="1323125"/>
            </a:xfrm>
            <a:custGeom>
              <a:rect b="b" l="l" r="r" t="t"/>
              <a:pathLst>
                <a:path extrusionOk="0" h="52925" w="52925">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 name="Google Shape;112;g112cd761fd5_8_2916"/>
          <p:cNvSpPr/>
          <p:nvPr/>
        </p:nvSpPr>
        <p:spPr>
          <a:xfrm>
            <a:off x="6954869" y="963900"/>
            <a:ext cx="286500" cy="286200"/>
          </a:xfrm>
          <a:prstGeom prst="ellipse">
            <a:avLst/>
          </a:pr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7210"/>
              </a:solidFill>
              <a:latin typeface="Arial"/>
              <a:ea typeface="Arial"/>
              <a:cs typeface="Arial"/>
              <a:sym typeface="Arial"/>
            </a:endParaRPr>
          </a:p>
        </p:txBody>
      </p:sp>
      <p:sp>
        <p:nvSpPr>
          <p:cNvPr id="113" name="Google Shape;113;g112cd761fd5_8_2916"/>
          <p:cNvSpPr txBox="1"/>
          <p:nvPr>
            <p:ph type="title"/>
          </p:nvPr>
        </p:nvSpPr>
        <p:spPr>
          <a:xfrm>
            <a:off x="713219" y="384048"/>
            <a:ext cx="6995700" cy="481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BBC1"/>
              </a:buClr>
              <a:buSzPts val="2700"/>
              <a:buNone/>
              <a:defRPr sz="2700">
                <a:solidFill>
                  <a:schemeClr val="accent5"/>
                </a:solidFill>
              </a:defRPr>
            </a:lvl1pPr>
            <a:lvl2pPr lvl="1" rtl="0" algn="l">
              <a:lnSpc>
                <a:spcPct val="100000"/>
              </a:lnSpc>
              <a:spcBef>
                <a:spcPts val="0"/>
              </a:spcBef>
              <a:spcAft>
                <a:spcPts val="0"/>
              </a:spcAft>
              <a:buSzPts val="2700"/>
              <a:buNone/>
              <a:defRPr sz="2700"/>
            </a:lvl2pPr>
            <a:lvl3pPr lvl="2" rtl="0" algn="l">
              <a:lnSpc>
                <a:spcPct val="100000"/>
              </a:lnSpc>
              <a:spcBef>
                <a:spcPts val="0"/>
              </a:spcBef>
              <a:spcAft>
                <a:spcPts val="0"/>
              </a:spcAft>
              <a:buSzPts val="2700"/>
              <a:buNone/>
              <a:defRPr sz="2700"/>
            </a:lvl3pPr>
            <a:lvl4pPr lvl="3" rtl="0" algn="l">
              <a:lnSpc>
                <a:spcPct val="100000"/>
              </a:lnSpc>
              <a:spcBef>
                <a:spcPts val="0"/>
              </a:spcBef>
              <a:spcAft>
                <a:spcPts val="0"/>
              </a:spcAft>
              <a:buSzPts val="2700"/>
              <a:buNone/>
              <a:defRPr sz="2700"/>
            </a:lvl4pPr>
            <a:lvl5pPr lvl="4" rtl="0" algn="l">
              <a:lnSpc>
                <a:spcPct val="100000"/>
              </a:lnSpc>
              <a:spcBef>
                <a:spcPts val="0"/>
              </a:spcBef>
              <a:spcAft>
                <a:spcPts val="0"/>
              </a:spcAft>
              <a:buSzPts val="2700"/>
              <a:buNone/>
              <a:defRPr sz="2700"/>
            </a:lvl5pPr>
            <a:lvl6pPr lvl="5" rtl="0" algn="l">
              <a:lnSpc>
                <a:spcPct val="100000"/>
              </a:lnSpc>
              <a:spcBef>
                <a:spcPts val="0"/>
              </a:spcBef>
              <a:spcAft>
                <a:spcPts val="0"/>
              </a:spcAft>
              <a:buSzPts val="2700"/>
              <a:buNone/>
              <a:defRPr sz="2700"/>
            </a:lvl6pPr>
            <a:lvl7pPr lvl="6" rtl="0" algn="l">
              <a:lnSpc>
                <a:spcPct val="100000"/>
              </a:lnSpc>
              <a:spcBef>
                <a:spcPts val="0"/>
              </a:spcBef>
              <a:spcAft>
                <a:spcPts val="0"/>
              </a:spcAft>
              <a:buSzPts val="2700"/>
              <a:buNone/>
              <a:defRPr sz="2700"/>
            </a:lvl7pPr>
            <a:lvl8pPr lvl="7" rtl="0" algn="l">
              <a:lnSpc>
                <a:spcPct val="100000"/>
              </a:lnSpc>
              <a:spcBef>
                <a:spcPts val="0"/>
              </a:spcBef>
              <a:spcAft>
                <a:spcPts val="0"/>
              </a:spcAft>
              <a:buSzPts val="2700"/>
              <a:buNone/>
              <a:defRPr sz="2700"/>
            </a:lvl8pPr>
            <a:lvl9pPr lvl="8" rtl="0" algn="l">
              <a:lnSpc>
                <a:spcPct val="100000"/>
              </a:lnSpc>
              <a:spcBef>
                <a:spcPts val="0"/>
              </a:spcBef>
              <a:spcAft>
                <a:spcPts val="0"/>
              </a:spcAft>
              <a:buSzPts val="2700"/>
              <a:buNone/>
              <a:defRPr sz="2700"/>
            </a:lvl9pPr>
          </a:lstStyle>
          <a:p/>
        </p:txBody>
      </p:sp>
      <p:sp>
        <p:nvSpPr>
          <p:cNvPr id="114" name="Google Shape;114;g112cd761fd5_8_2916"/>
          <p:cNvSpPr txBox="1"/>
          <p:nvPr>
            <p:ph idx="5" type="subTitle"/>
          </p:nvPr>
        </p:nvSpPr>
        <p:spPr>
          <a:xfrm>
            <a:off x="3398494" y="1675850"/>
            <a:ext cx="1979400" cy="308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200"/>
              <a:buNone/>
              <a:defRPr b="1" sz="1700">
                <a:latin typeface="Roboto"/>
                <a:ea typeface="Roboto"/>
                <a:cs typeface="Roboto"/>
                <a:sym typeface="Roboto"/>
              </a:defRPr>
            </a:lvl1pPr>
            <a:lvl2pPr lvl="1" rtl="0" algn="l">
              <a:lnSpc>
                <a:spcPct val="100000"/>
              </a:lnSpc>
              <a:spcBef>
                <a:spcPts val="0"/>
              </a:spcBef>
              <a:spcAft>
                <a:spcPts val="0"/>
              </a:spcAft>
              <a:buSzPts val="1200"/>
              <a:buNone/>
              <a:defRPr b="1" sz="1700">
                <a:latin typeface="Roboto"/>
                <a:ea typeface="Roboto"/>
                <a:cs typeface="Roboto"/>
                <a:sym typeface="Roboto"/>
              </a:defRPr>
            </a:lvl2pPr>
            <a:lvl3pPr lvl="2" rtl="0" algn="l">
              <a:lnSpc>
                <a:spcPct val="100000"/>
              </a:lnSpc>
              <a:spcBef>
                <a:spcPts val="0"/>
              </a:spcBef>
              <a:spcAft>
                <a:spcPts val="0"/>
              </a:spcAft>
              <a:buSzPts val="1200"/>
              <a:buNone/>
              <a:defRPr b="1" sz="1700">
                <a:latin typeface="Roboto"/>
                <a:ea typeface="Roboto"/>
                <a:cs typeface="Roboto"/>
                <a:sym typeface="Roboto"/>
              </a:defRPr>
            </a:lvl3pPr>
            <a:lvl4pPr lvl="3" rtl="0" algn="l">
              <a:lnSpc>
                <a:spcPct val="100000"/>
              </a:lnSpc>
              <a:spcBef>
                <a:spcPts val="0"/>
              </a:spcBef>
              <a:spcAft>
                <a:spcPts val="0"/>
              </a:spcAft>
              <a:buSzPts val="1200"/>
              <a:buNone/>
              <a:defRPr b="1" sz="1700">
                <a:latin typeface="Roboto"/>
                <a:ea typeface="Roboto"/>
                <a:cs typeface="Roboto"/>
                <a:sym typeface="Roboto"/>
              </a:defRPr>
            </a:lvl4pPr>
            <a:lvl5pPr lvl="4" rtl="0" algn="l">
              <a:lnSpc>
                <a:spcPct val="100000"/>
              </a:lnSpc>
              <a:spcBef>
                <a:spcPts val="0"/>
              </a:spcBef>
              <a:spcAft>
                <a:spcPts val="0"/>
              </a:spcAft>
              <a:buSzPts val="1200"/>
              <a:buNone/>
              <a:defRPr b="1" sz="1700">
                <a:latin typeface="Roboto"/>
                <a:ea typeface="Roboto"/>
                <a:cs typeface="Roboto"/>
                <a:sym typeface="Roboto"/>
              </a:defRPr>
            </a:lvl5pPr>
            <a:lvl6pPr lvl="5" rtl="0" algn="l">
              <a:lnSpc>
                <a:spcPct val="100000"/>
              </a:lnSpc>
              <a:spcBef>
                <a:spcPts val="0"/>
              </a:spcBef>
              <a:spcAft>
                <a:spcPts val="0"/>
              </a:spcAft>
              <a:buSzPts val="1200"/>
              <a:buNone/>
              <a:defRPr b="1" sz="1700">
                <a:latin typeface="Roboto"/>
                <a:ea typeface="Roboto"/>
                <a:cs typeface="Roboto"/>
                <a:sym typeface="Roboto"/>
              </a:defRPr>
            </a:lvl6pPr>
            <a:lvl7pPr lvl="6" rtl="0" algn="l">
              <a:lnSpc>
                <a:spcPct val="100000"/>
              </a:lnSpc>
              <a:spcBef>
                <a:spcPts val="0"/>
              </a:spcBef>
              <a:spcAft>
                <a:spcPts val="0"/>
              </a:spcAft>
              <a:buSzPts val="1200"/>
              <a:buNone/>
              <a:defRPr b="1" sz="1700">
                <a:latin typeface="Roboto"/>
                <a:ea typeface="Roboto"/>
                <a:cs typeface="Roboto"/>
                <a:sym typeface="Roboto"/>
              </a:defRPr>
            </a:lvl7pPr>
            <a:lvl8pPr lvl="7" rtl="0" algn="l">
              <a:lnSpc>
                <a:spcPct val="100000"/>
              </a:lnSpc>
              <a:spcBef>
                <a:spcPts val="0"/>
              </a:spcBef>
              <a:spcAft>
                <a:spcPts val="0"/>
              </a:spcAft>
              <a:buSzPts val="1200"/>
              <a:buNone/>
              <a:defRPr b="1" sz="1700">
                <a:latin typeface="Roboto"/>
                <a:ea typeface="Roboto"/>
                <a:cs typeface="Roboto"/>
                <a:sym typeface="Roboto"/>
              </a:defRPr>
            </a:lvl8pPr>
            <a:lvl9pPr lvl="8" rtl="0" algn="l">
              <a:lnSpc>
                <a:spcPct val="100000"/>
              </a:lnSpc>
              <a:spcBef>
                <a:spcPts val="0"/>
              </a:spcBef>
              <a:spcAft>
                <a:spcPts val="0"/>
              </a:spcAft>
              <a:buSzPts val="1200"/>
              <a:buNone/>
              <a:defRPr b="1" sz="1700">
                <a:latin typeface="Roboto"/>
                <a:ea typeface="Roboto"/>
                <a:cs typeface="Roboto"/>
                <a:sym typeface="Roboto"/>
              </a:defRPr>
            </a:lvl9pPr>
          </a:lstStyle>
          <a:p/>
        </p:txBody>
      </p:sp>
      <p:sp>
        <p:nvSpPr>
          <p:cNvPr id="115" name="Google Shape;115;g112cd761fd5_8_2916"/>
          <p:cNvSpPr txBox="1"/>
          <p:nvPr>
            <p:ph idx="6" type="subTitle"/>
          </p:nvPr>
        </p:nvSpPr>
        <p:spPr>
          <a:xfrm>
            <a:off x="799919" y="3515042"/>
            <a:ext cx="1979400" cy="308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200"/>
              <a:buNone/>
              <a:defRPr b="1" sz="1700">
                <a:latin typeface="Roboto"/>
                <a:ea typeface="Roboto"/>
                <a:cs typeface="Roboto"/>
                <a:sym typeface="Roboto"/>
              </a:defRPr>
            </a:lvl1pPr>
            <a:lvl2pPr lvl="1" rtl="0" algn="l">
              <a:lnSpc>
                <a:spcPct val="100000"/>
              </a:lnSpc>
              <a:spcBef>
                <a:spcPts val="0"/>
              </a:spcBef>
              <a:spcAft>
                <a:spcPts val="0"/>
              </a:spcAft>
              <a:buSzPts val="1200"/>
              <a:buNone/>
              <a:defRPr b="1" sz="1700">
                <a:latin typeface="Roboto"/>
                <a:ea typeface="Roboto"/>
                <a:cs typeface="Roboto"/>
                <a:sym typeface="Roboto"/>
              </a:defRPr>
            </a:lvl2pPr>
            <a:lvl3pPr lvl="2" rtl="0" algn="l">
              <a:lnSpc>
                <a:spcPct val="100000"/>
              </a:lnSpc>
              <a:spcBef>
                <a:spcPts val="0"/>
              </a:spcBef>
              <a:spcAft>
                <a:spcPts val="0"/>
              </a:spcAft>
              <a:buSzPts val="1200"/>
              <a:buNone/>
              <a:defRPr b="1" sz="1700">
                <a:latin typeface="Roboto"/>
                <a:ea typeface="Roboto"/>
                <a:cs typeface="Roboto"/>
                <a:sym typeface="Roboto"/>
              </a:defRPr>
            </a:lvl3pPr>
            <a:lvl4pPr lvl="3" rtl="0" algn="l">
              <a:lnSpc>
                <a:spcPct val="100000"/>
              </a:lnSpc>
              <a:spcBef>
                <a:spcPts val="0"/>
              </a:spcBef>
              <a:spcAft>
                <a:spcPts val="0"/>
              </a:spcAft>
              <a:buSzPts val="1200"/>
              <a:buNone/>
              <a:defRPr b="1" sz="1700">
                <a:latin typeface="Roboto"/>
                <a:ea typeface="Roboto"/>
                <a:cs typeface="Roboto"/>
                <a:sym typeface="Roboto"/>
              </a:defRPr>
            </a:lvl4pPr>
            <a:lvl5pPr lvl="4" rtl="0" algn="l">
              <a:lnSpc>
                <a:spcPct val="100000"/>
              </a:lnSpc>
              <a:spcBef>
                <a:spcPts val="0"/>
              </a:spcBef>
              <a:spcAft>
                <a:spcPts val="0"/>
              </a:spcAft>
              <a:buSzPts val="1200"/>
              <a:buNone/>
              <a:defRPr b="1" sz="1700">
                <a:latin typeface="Roboto"/>
                <a:ea typeface="Roboto"/>
                <a:cs typeface="Roboto"/>
                <a:sym typeface="Roboto"/>
              </a:defRPr>
            </a:lvl5pPr>
            <a:lvl6pPr lvl="5" rtl="0" algn="l">
              <a:lnSpc>
                <a:spcPct val="100000"/>
              </a:lnSpc>
              <a:spcBef>
                <a:spcPts val="0"/>
              </a:spcBef>
              <a:spcAft>
                <a:spcPts val="0"/>
              </a:spcAft>
              <a:buSzPts val="1200"/>
              <a:buNone/>
              <a:defRPr b="1" sz="1700">
                <a:latin typeface="Roboto"/>
                <a:ea typeface="Roboto"/>
                <a:cs typeface="Roboto"/>
                <a:sym typeface="Roboto"/>
              </a:defRPr>
            </a:lvl6pPr>
            <a:lvl7pPr lvl="6" rtl="0" algn="l">
              <a:lnSpc>
                <a:spcPct val="100000"/>
              </a:lnSpc>
              <a:spcBef>
                <a:spcPts val="0"/>
              </a:spcBef>
              <a:spcAft>
                <a:spcPts val="0"/>
              </a:spcAft>
              <a:buSzPts val="1200"/>
              <a:buNone/>
              <a:defRPr b="1" sz="1700">
                <a:latin typeface="Roboto"/>
                <a:ea typeface="Roboto"/>
                <a:cs typeface="Roboto"/>
                <a:sym typeface="Roboto"/>
              </a:defRPr>
            </a:lvl7pPr>
            <a:lvl8pPr lvl="7" rtl="0" algn="l">
              <a:lnSpc>
                <a:spcPct val="100000"/>
              </a:lnSpc>
              <a:spcBef>
                <a:spcPts val="0"/>
              </a:spcBef>
              <a:spcAft>
                <a:spcPts val="0"/>
              </a:spcAft>
              <a:buSzPts val="1200"/>
              <a:buNone/>
              <a:defRPr b="1" sz="1700">
                <a:latin typeface="Roboto"/>
                <a:ea typeface="Roboto"/>
                <a:cs typeface="Roboto"/>
                <a:sym typeface="Roboto"/>
              </a:defRPr>
            </a:lvl8pPr>
            <a:lvl9pPr lvl="8" rtl="0" algn="l">
              <a:lnSpc>
                <a:spcPct val="100000"/>
              </a:lnSpc>
              <a:spcBef>
                <a:spcPts val="0"/>
              </a:spcBef>
              <a:spcAft>
                <a:spcPts val="0"/>
              </a:spcAft>
              <a:buSzPts val="1200"/>
              <a:buNone/>
              <a:defRPr b="1" sz="1700">
                <a:latin typeface="Roboto"/>
                <a:ea typeface="Roboto"/>
                <a:cs typeface="Roboto"/>
                <a:sym typeface="Roboto"/>
              </a:defRPr>
            </a:lvl9pPr>
          </a:lstStyle>
          <a:p/>
        </p:txBody>
      </p:sp>
      <p:sp>
        <p:nvSpPr>
          <p:cNvPr id="116" name="Google Shape;116;g112cd761fd5_8_2916"/>
          <p:cNvSpPr txBox="1"/>
          <p:nvPr>
            <p:ph idx="7" type="subTitle"/>
          </p:nvPr>
        </p:nvSpPr>
        <p:spPr>
          <a:xfrm>
            <a:off x="799919" y="1675850"/>
            <a:ext cx="1979400" cy="308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200"/>
              <a:buNone/>
              <a:defRPr b="1" sz="1700">
                <a:latin typeface="Roboto"/>
                <a:ea typeface="Roboto"/>
                <a:cs typeface="Roboto"/>
                <a:sym typeface="Roboto"/>
              </a:defRPr>
            </a:lvl1pPr>
            <a:lvl2pPr lvl="1" rtl="0" algn="l">
              <a:lnSpc>
                <a:spcPct val="100000"/>
              </a:lnSpc>
              <a:spcBef>
                <a:spcPts val="0"/>
              </a:spcBef>
              <a:spcAft>
                <a:spcPts val="0"/>
              </a:spcAft>
              <a:buSzPts val="1200"/>
              <a:buNone/>
              <a:defRPr b="1" sz="1700">
                <a:latin typeface="Roboto"/>
                <a:ea typeface="Roboto"/>
                <a:cs typeface="Roboto"/>
                <a:sym typeface="Roboto"/>
              </a:defRPr>
            </a:lvl2pPr>
            <a:lvl3pPr lvl="2" rtl="0" algn="l">
              <a:lnSpc>
                <a:spcPct val="100000"/>
              </a:lnSpc>
              <a:spcBef>
                <a:spcPts val="0"/>
              </a:spcBef>
              <a:spcAft>
                <a:spcPts val="0"/>
              </a:spcAft>
              <a:buSzPts val="1200"/>
              <a:buNone/>
              <a:defRPr b="1" sz="1700">
                <a:latin typeface="Roboto"/>
                <a:ea typeface="Roboto"/>
                <a:cs typeface="Roboto"/>
                <a:sym typeface="Roboto"/>
              </a:defRPr>
            </a:lvl3pPr>
            <a:lvl4pPr lvl="3" rtl="0" algn="l">
              <a:lnSpc>
                <a:spcPct val="100000"/>
              </a:lnSpc>
              <a:spcBef>
                <a:spcPts val="0"/>
              </a:spcBef>
              <a:spcAft>
                <a:spcPts val="0"/>
              </a:spcAft>
              <a:buSzPts val="1200"/>
              <a:buNone/>
              <a:defRPr b="1" sz="1700">
                <a:latin typeface="Roboto"/>
                <a:ea typeface="Roboto"/>
                <a:cs typeface="Roboto"/>
                <a:sym typeface="Roboto"/>
              </a:defRPr>
            </a:lvl4pPr>
            <a:lvl5pPr lvl="4" rtl="0" algn="l">
              <a:lnSpc>
                <a:spcPct val="100000"/>
              </a:lnSpc>
              <a:spcBef>
                <a:spcPts val="0"/>
              </a:spcBef>
              <a:spcAft>
                <a:spcPts val="0"/>
              </a:spcAft>
              <a:buSzPts val="1200"/>
              <a:buNone/>
              <a:defRPr b="1" sz="1700">
                <a:latin typeface="Roboto"/>
                <a:ea typeface="Roboto"/>
                <a:cs typeface="Roboto"/>
                <a:sym typeface="Roboto"/>
              </a:defRPr>
            </a:lvl5pPr>
            <a:lvl6pPr lvl="5" rtl="0" algn="l">
              <a:lnSpc>
                <a:spcPct val="100000"/>
              </a:lnSpc>
              <a:spcBef>
                <a:spcPts val="0"/>
              </a:spcBef>
              <a:spcAft>
                <a:spcPts val="0"/>
              </a:spcAft>
              <a:buSzPts val="1200"/>
              <a:buNone/>
              <a:defRPr b="1" sz="1700">
                <a:latin typeface="Roboto"/>
                <a:ea typeface="Roboto"/>
                <a:cs typeface="Roboto"/>
                <a:sym typeface="Roboto"/>
              </a:defRPr>
            </a:lvl6pPr>
            <a:lvl7pPr lvl="6" rtl="0" algn="l">
              <a:lnSpc>
                <a:spcPct val="100000"/>
              </a:lnSpc>
              <a:spcBef>
                <a:spcPts val="0"/>
              </a:spcBef>
              <a:spcAft>
                <a:spcPts val="0"/>
              </a:spcAft>
              <a:buSzPts val="1200"/>
              <a:buNone/>
              <a:defRPr b="1" sz="1700">
                <a:latin typeface="Roboto"/>
                <a:ea typeface="Roboto"/>
                <a:cs typeface="Roboto"/>
                <a:sym typeface="Roboto"/>
              </a:defRPr>
            </a:lvl7pPr>
            <a:lvl8pPr lvl="7" rtl="0" algn="l">
              <a:lnSpc>
                <a:spcPct val="100000"/>
              </a:lnSpc>
              <a:spcBef>
                <a:spcPts val="0"/>
              </a:spcBef>
              <a:spcAft>
                <a:spcPts val="0"/>
              </a:spcAft>
              <a:buSzPts val="1200"/>
              <a:buNone/>
              <a:defRPr b="1" sz="1700">
                <a:latin typeface="Roboto"/>
                <a:ea typeface="Roboto"/>
                <a:cs typeface="Roboto"/>
                <a:sym typeface="Roboto"/>
              </a:defRPr>
            </a:lvl8pPr>
            <a:lvl9pPr lvl="8" rtl="0" algn="l">
              <a:lnSpc>
                <a:spcPct val="100000"/>
              </a:lnSpc>
              <a:spcBef>
                <a:spcPts val="0"/>
              </a:spcBef>
              <a:spcAft>
                <a:spcPts val="0"/>
              </a:spcAft>
              <a:buSzPts val="1200"/>
              <a:buNone/>
              <a:defRPr b="1" sz="1700">
                <a:latin typeface="Roboto"/>
                <a:ea typeface="Roboto"/>
                <a:cs typeface="Roboto"/>
                <a:sym typeface="Roboto"/>
              </a:defRPr>
            </a:lvl9pPr>
          </a:lstStyle>
          <a:p/>
        </p:txBody>
      </p:sp>
      <p:sp>
        <p:nvSpPr>
          <p:cNvPr id="117" name="Google Shape;117;g112cd761fd5_8_2916"/>
          <p:cNvSpPr txBox="1"/>
          <p:nvPr>
            <p:ph idx="8" type="subTitle"/>
          </p:nvPr>
        </p:nvSpPr>
        <p:spPr>
          <a:xfrm>
            <a:off x="3398494" y="3515050"/>
            <a:ext cx="1979400" cy="308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200"/>
              <a:buNone/>
              <a:defRPr b="1" sz="1700">
                <a:latin typeface="Roboto"/>
                <a:ea typeface="Roboto"/>
                <a:cs typeface="Roboto"/>
                <a:sym typeface="Roboto"/>
              </a:defRPr>
            </a:lvl1pPr>
            <a:lvl2pPr lvl="1" rtl="0" algn="l">
              <a:lnSpc>
                <a:spcPct val="100000"/>
              </a:lnSpc>
              <a:spcBef>
                <a:spcPts val="0"/>
              </a:spcBef>
              <a:spcAft>
                <a:spcPts val="0"/>
              </a:spcAft>
              <a:buSzPts val="1200"/>
              <a:buNone/>
              <a:defRPr b="1" sz="1700">
                <a:latin typeface="Roboto"/>
                <a:ea typeface="Roboto"/>
                <a:cs typeface="Roboto"/>
                <a:sym typeface="Roboto"/>
              </a:defRPr>
            </a:lvl2pPr>
            <a:lvl3pPr lvl="2" rtl="0" algn="l">
              <a:lnSpc>
                <a:spcPct val="100000"/>
              </a:lnSpc>
              <a:spcBef>
                <a:spcPts val="0"/>
              </a:spcBef>
              <a:spcAft>
                <a:spcPts val="0"/>
              </a:spcAft>
              <a:buSzPts val="1200"/>
              <a:buNone/>
              <a:defRPr b="1" sz="1700">
                <a:latin typeface="Roboto"/>
                <a:ea typeface="Roboto"/>
                <a:cs typeface="Roboto"/>
                <a:sym typeface="Roboto"/>
              </a:defRPr>
            </a:lvl3pPr>
            <a:lvl4pPr lvl="3" rtl="0" algn="l">
              <a:lnSpc>
                <a:spcPct val="100000"/>
              </a:lnSpc>
              <a:spcBef>
                <a:spcPts val="0"/>
              </a:spcBef>
              <a:spcAft>
                <a:spcPts val="0"/>
              </a:spcAft>
              <a:buSzPts val="1200"/>
              <a:buNone/>
              <a:defRPr b="1" sz="1700">
                <a:latin typeface="Roboto"/>
                <a:ea typeface="Roboto"/>
                <a:cs typeface="Roboto"/>
                <a:sym typeface="Roboto"/>
              </a:defRPr>
            </a:lvl4pPr>
            <a:lvl5pPr lvl="4" rtl="0" algn="l">
              <a:lnSpc>
                <a:spcPct val="100000"/>
              </a:lnSpc>
              <a:spcBef>
                <a:spcPts val="0"/>
              </a:spcBef>
              <a:spcAft>
                <a:spcPts val="0"/>
              </a:spcAft>
              <a:buSzPts val="1200"/>
              <a:buNone/>
              <a:defRPr b="1" sz="1700">
                <a:latin typeface="Roboto"/>
                <a:ea typeface="Roboto"/>
                <a:cs typeface="Roboto"/>
                <a:sym typeface="Roboto"/>
              </a:defRPr>
            </a:lvl5pPr>
            <a:lvl6pPr lvl="5" rtl="0" algn="l">
              <a:lnSpc>
                <a:spcPct val="100000"/>
              </a:lnSpc>
              <a:spcBef>
                <a:spcPts val="0"/>
              </a:spcBef>
              <a:spcAft>
                <a:spcPts val="0"/>
              </a:spcAft>
              <a:buSzPts val="1200"/>
              <a:buNone/>
              <a:defRPr b="1" sz="1700">
                <a:latin typeface="Roboto"/>
                <a:ea typeface="Roboto"/>
                <a:cs typeface="Roboto"/>
                <a:sym typeface="Roboto"/>
              </a:defRPr>
            </a:lvl6pPr>
            <a:lvl7pPr lvl="6" rtl="0" algn="l">
              <a:lnSpc>
                <a:spcPct val="100000"/>
              </a:lnSpc>
              <a:spcBef>
                <a:spcPts val="0"/>
              </a:spcBef>
              <a:spcAft>
                <a:spcPts val="0"/>
              </a:spcAft>
              <a:buSzPts val="1200"/>
              <a:buNone/>
              <a:defRPr b="1" sz="1700">
                <a:latin typeface="Roboto"/>
                <a:ea typeface="Roboto"/>
                <a:cs typeface="Roboto"/>
                <a:sym typeface="Roboto"/>
              </a:defRPr>
            </a:lvl7pPr>
            <a:lvl8pPr lvl="7" rtl="0" algn="l">
              <a:lnSpc>
                <a:spcPct val="100000"/>
              </a:lnSpc>
              <a:spcBef>
                <a:spcPts val="0"/>
              </a:spcBef>
              <a:spcAft>
                <a:spcPts val="0"/>
              </a:spcAft>
              <a:buSzPts val="1200"/>
              <a:buNone/>
              <a:defRPr b="1" sz="1700">
                <a:latin typeface="Roboto"/>
                <a:ea typeface="Roboto"/>
                <a:cs typeface="Roboto"/>
                <a:sym typeface="Roboto"/>
              </a:defRPr>
            </a:lvl8pPr>
            <a:lvl9pPr lvl="8" rtl="0" algn="l">
              <a:lnSpc>
                <a:spcPct val="100000"/>
              </a:lnSpc>
              <a:spcBef>
                <a:spcPts val="0"/>
              </a:spcBef>
              <a:spcAft>
                <a:spcPts val="0"/>
              </a:spcAft>
              <a:buSzPts val="1200"/>
              <a:buNone/>
              <a:defRPr b="1" sz="1700">
                <a:latin typeface="Roboto"/>
                <a:ea typeface="Roboto"/>
                <a:cs typeface="Roboto"/>
                <a:sym typeface="Roboto"/>
              </a:defRPr>
            </a:lvl9pPr>
          </a:lstStyle>
          <a:p/>
        </p:txBody>
      </p:sp>
      <p:sp>
        <p:nvSpPr>
          <p:cNvPr id="118" name="Google Shape;118;g112cd761fd5_8_2916"/>
          <p:cNvSpPr txBox="1"/>
          <p:nvPr>
            <p:ph idx="9" type="title"/>
          </p:nvPr>
        </p:nvSpPr>
        <p:spPr>
          <a:xfrm>
            <a:off x="799925" y="1135100"/>
            <a:ext cx="912000" cy="5790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FF7210"/>
              </a:buClr>
              <a:buSzPts val="2700"/>
              <a:buNone/>
              <a:defRPr sz="4000">
                <a:solidFill>
                  <a:schemeClr val="accent2"/>
                </a:solidFill>
              </a:defRPr>
            </a:lvl1pPr>
            <a:lvl2pPr lvl="1" rtl="0" algn="ctr">
              <a:lnSpc>
                <a:spcPct val="100000"/>
              </a:lnSpc>
              <a:spcBef>
                <a:spcPts val="0"/>
              </a:spcBef>
              <a:spcAft>
                <a:spcPts val="0"/>
              </a:spcAft>
              <a:buClr>
                <a:srgbClr val="FF7210"/>
              </a:buClr>
              <a:buSzPts val="2700"/>
              <a:buNone/>
              <a:defRPr>
                <a:solidFill>
                  <a:srgbClr val="FF7210"/>
                </a:solidFill>
              </a:defRPr>
            </a:lvl2pPr>
            <a:lvl3pPr lvl="2" rtl="0" algn="ctr">
              <a:lnSpc>
                <a:spcPct val="100000"/>
              </a:lnSpc>
              <a:spcBef>
                <a:spcPts val="0"/>
              </a:spcBef>
              <a:spcAft>
                <a:spcPts val="0"/>
              </a:spcAft>
              <a:buClr>
                <a:srgbClr val="FF7210"/>
              </a:buClr>
              <a:buSzPts val="2700"/>
              <a:buNone/>
              <a:defRPr>
                <a:solidFill>
                  <a:srgbClr val="FF7210"/>
                </a:solidFill>
              </a:defRPr>
            </a:lvl3pPr>
            <a:lvl4pPr lvl="3" rtl="0" algn="ctr">
              <a:lnSpc>
                <a:spcPct val="100000"/>
              </a:lnSpc>
              <a:spcBef>
                <a:spcPts val="0"/>
              </a:spcBef>
              <a:spcAft>
                <a:spcPts val="0"/>
              </a:spcAft>
              <a:buClr>
                <a:srgbClr val="FF7210"/>
              </a:buClr>
              <a:buSzPts val="2700"/>
              <a:buNone/>
              <a:defRPr>
                <a:solidFill>
                  <a:srgbClr val="FF7210"/>
                </a:solidFill>
              </a:defRPr>
            </a:lvl4pPr>
            <a:lvl5pPr lvl="4" rtl="0" algn="ctr">
              <a:lnSpc>
                <a:spcPct val="100000"/>
              </a:lnSpc>
              <a:spcBef>
                <a:spcPts val="0"/>
              </a:spcBef>
              <a:spcAft>
                <a:spcPts val="0"/>
              </a:spcAft>
              <a:buClr>
                <a:srgbClr val="FF7210"/>
              </a:buClr>
              <a:buSzPts val="2700"/>
              <a:buNone/>
              <a:defRPr>
                <a:solidFill>
                  <a:srgbClr val="FF7210"/>
                </a:solidFill>
              </a:defRPr>
            </a:lvl5pPr>
            <a:lvl6pPr lvl="5" rtl="0" algn="ctr">
              <a:lnSpc>
                <a:spcPct val="100000"/>
              </a:lnSpc>
              <a:spcBef>
                <a:spcPts val="0"/>
              </a:spcBef>
              <a:spcAft>
                <a:spcPts val="0"/>
              </a:spcAft>
              <a:buClr>
                <a:srgbClr val="FF7210"/>
              </a:buClr>
              <a:buSzPts val="2700"/>
              <a:buNone/>
              <a:defRPr>
                <a:solidFill>
                  <a:srgbClr val="FF7210"/>
                </a:solidFill>
              </a:defRPr>
            </a:lvl6pPr>
            <a:lvl7pPr lvl="6" rtl="0" algn="ctr">
              <a:lnSpc>
                <a:spcPct val="100000"/>
              </a:lnSpc>
              <a:spcBef>
                <a:spcPts val="0"/>
              </a:spcBef>
              <a:spcAft>
                <a:spcPts val="0"/>
              </a:spcAft>
              <a:buClr>
                <a:srgbClr val="FF7210"/>
              </a:buClr>
              <a:buSzPts val="2700"/>
              <a:buNone/>
              <a:defRPr>
                <a:solidFill>
                  <a:srgbClr val="FF7210"/>
                </a:solidFill>
              </a:defRPr>
            </a:lvl7pPr>
            <a:lvl8pPr lvl="7" rtl="0" algn="ctr">
              <a:lnSpc>
                <a:spcPct val="100000"/>
              </a:lnSpc>
              <a:spcBef>
                <a:spcPts val="0"/>
              </a:spcBef>
              <a:spcAft>
                <a:spcPts val="0"/>
              </a:spcAft>
              <a:buClr>
                <a:srgbClr val="FF7210"/>
              </a:buClr>
              <a:buSzPts val="2700"/>
              <a:buNone/>
              <a:defRPr>
                <a:solidFill>
                  <a:srgbClr val="FF7210"/>
                </a:solidFill>
              </a:defRPr>
            </a:lvl8pPr>
            <a:lvl9pPr lvl="8" rtl="0" algn="ctr">
              <a:lnSpc>
                <a:spcPct val="100000"/>
              </a:lnSpc>
              <a:spcBef>
                <a:spcPts val="0"/>
              </a:spcBef>
              <a:spcAft>
                <a:spcPts val="0"/>
              </a:spcAft>
              <a:buClr>
                <a:srgbClr val="FF7210"/>
              </a:buClr>
              <a:buSzPts val="2700"/>
              <a:buNone/>
              <a:defRPr>
                <a:solidFill>
                  <a:srgbClr val="FF7210"/>
                </a:solidFill>
              </a:defRPr>
            </a:lvl9pPr>
          </a:lstStyle>
          <a:p/>
        </p:txBody>
      </p:sp>
      <p:sp>
        <p:nvSpPr>
          <p:cNvPr id="119" name="Google Shape;119;g112cd761fd5_8_2916"/>
          <p:cNvSpPr txBox="1"/>
          <p:nvPr>
            <p:ph idx="13" type="title"/>
          </p:nvPr>
        </p:nvSpPr>
        <p:spPr>
          <a:xfrm>
            <a:off x="799925" y="2966500"/>
            <a:ext cx="912000" cy="5790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FF7210"/>
              </a:buClr>
              <a:buSzPts val="2700"/>
              <a:buNone/>
              <a:defRPr sz="4000">
                <a:solidFill>
                  <a:schemeClr val="accent2"/>
                </a:solidFill>
              </a:defRPr>
            </a:lvl1pPr>
            <a:lvl2pPr lvl="1" rtl="0" algn="ctr">
              <a:lnSpc>
                <a:spcPct val="100000"/>
              </a:lnSpc>
              <a:spcBef>
                <a:spcPts val="0"/>
              </a:spcBef>
              <a:spcAft>
                <a:spcPts val="0"/>
              </a:spcAft>
              <a:buClr>
                <a:srgbClr val="FF7210"/>
              </a:buClr>
              <a:buSzPts val="2700"/>
              <a:buNone/>
              <a:defRPr>
                <a:solidFill>
                  <a:srgbClr val="FF7210"/>
                </a:solidFill>
              </a:defRPr>
            </a:lvl2pPr>
            <a:lvl3pPr lvl="2" rtl="0" algn="ctr">
              <a:lnSpc>
                <a:spcPct val="100000"/>
              </a:lnSpc>
              <a:spcBef>
                <a:spcPts val="0"/>
              </a:spcBef>
              <a:spcAft>
                <a:spcPts val="0"/>
              </a:spcAft>
              <a:buClr>
                <a:srgbClr val="FF7210"/>
              </a:buClr>
              <a:buSzPts val="2700"/>
              <a:buNone/>
              <a:defRPr>
                <a:solidFill>
                  <a:srgbClr val="FF7210"/>
                </a:solidFill>
              </a:defRPr>
            </a:lvl3pPr>
            <a:lvl4pPr lvl="3" rtl="0" algn="ctr">
              <a:lnSpc>
                <a:spcPct val="100000"/>
              </a:lnSpc>
              <a:spcBef>
                <a:spcPts val="0"/>
              </a:spcBef>
              <a:spcAft>
                <a:spcPts val="0"/>
              </a:spcAft>
              <a:buClr>
                <a:srgbClr val="FF7210"/>
              </a:buClr>
              <a:buSzPts val="2700"/>
              <a:buNone/>
              <a:defRPr>
                <a:solidFill>
                  <a:srgbClr val="FF7210"/>
                </a:solidFill>
              </a:defRPr>
            </a:lvl4pPr>
            <a:lvl5pPr lvl="4" rtl="0" algn="ctr">
              <a:lnSpc>
                <a:spcPct val="100000"/>
              </a:lnSpc>
              <a:spcBef>
                <a:spcPts val="0"/>
              </a:spcBef>
              <a:spcAft>
                <a:spcPts val="0"/>
              </a:spcAft>
              <a:buClr>
                <a:srgbClr val="FF7210"/>
              </a:buClr>
              <a:buSzPts val="2700"/>
              <a:buNone/>
              <a:defRPr>
                <a:solidFill>
                  <a:srgbClr val="FF7210"/>
                </a:solidFill>
              </a:defRPr>
            </a:lvl5pPr>
            <a:lvl6pPr lvl="5" rtl="0" algn="ctr">
              <a:lnSpc>
                <a:spcPct val="100000"/>
              </a:lnSpc>
              <a:spcBef>
                <a:spcPts val="0"/>
              </a:spcBef>
              <a:spcAft>
                <a:spcPts val="0"/>
              </a:spcAft>
              <a:buClr>
                <a:srgbClr val="FF7210"/>
              </a:buClr>
              <a:buSzPts val="2700"/>
              <a:buNone/>
              <a:defRPr>
                <a:solidFill>
                  <a:srgbClr val="FF7210"/>
                </a:solidFill>
              </a:defRPr>
            </a:lvl6pPr>
            <a:lvl7pPr lvl="6" rtl="0" algn="ctr">
              <a:lnSpc>
                <a:spcPct val="100000"/>
              </a:lnSpc>
              <a:spcBef>
                <a:spcPts val="0"/>
              </a:spcBef>
              <a:spcAft>
                <a:spcPts val="0"/>
              </a:spcAft>
              <a:buClr>
                <a:srgbClr val="FF7210"/>
              </a:buClr>
              <a:buSzPts val="2700"/>
              <a:buNone/>
              <a:defRPr>
                <a:solidFill>
                  <a:srgbClr val="FF7210"/>
                </a:solidFill>
              </a:defRPr>
            </a:lvl7pPr>
            <a:lvl8pPr lvl="7" rtl="0" algn="ctr">
              <a:lnSpc>
                <a:spcPct val="100000"/>
              </a:lnSpc>
              <a:spcBef>
                <a:spcPts val="0"/>
              </a:spcBef>
              <a:spcAft>
                <a:spcPts val="0"/>
              </a:spcAft>
              <a:buClr>
                <a:srgbClr val="FF7210"/>
              </a:buClr>
              <a:buSzPts val="2700"/>
              <a:buNone/>
              <a:defRPr>
                <a:solidFill>
                  <a:srgbClr val="FF7210"/>
                </a:solidFill>
              </a:defRPr>
            </a:lvl8pPr>
            <a:lvl9pPr lvl="8" rtl="0" algn="ctr">
              <a:lnSpc>
                <a:spcPct val="100000"/>
              </a:lnSpc>
              <a:spcBef>
                <a:spcPts val="0"/>
              </a:spcBef>
              <a:spcAft>
                <a:spcPts val="0"/>
              </a:spcAft>
              <a:buClr>
                <a:srgbClr val="FF7210"/>
              </a:buClr>
              <a:buSzPts val="2700"/>
              <a:buNone/>
              <a:defRPr>
                <a:solidFill>
                  <a:srgbClr val="FF7210"/>
                </a:solidFill>
              </a:defRPr>
            </a:lvl9pPr>
          </a:lstStyle>
          <a:p/>
        </p:txBody>
      </p:sp>
      <p:sp>
        <p:nvSpPr>
          <p:cNvPr id="120" name="Google Shape;120;g112cd761fd5_8_2916"/>
          <p:cNvSpPr txBox="1"/>
          <p:nvPr>
            <p:ph idx="14" type="title"/>
          </p:nvPr>
        </p:nvSpPr>
        <p:spPr>
          <a:xfrm>
            <a:off x="3402575" y="2966500"/>
            <a:ext cx="912000" cy="5790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FF7210"/>
              </a:buClr>
              <a:buSzPts val="2700"/>
              <a:buNone/>
              <a:defRPr sz="4000">
                <a:solidFill>
                  <a:schemeClr val="accent2"/>
                </a:solidFill>
              </a:defRPr>
            </a:lvl1pPr>
            <a:lvl2pPr lvl="1" rtl="0" algn="ctr">
              <a:lnSpc>
                <a:spcPct val="100000"/>
              </a:lnSpc>
              <a:spcBef>
                <a:spcPts val="0"/>
              </a:spcBef>
              <a:spcAft>
                <a:spcPts val="0"/>
              </a:spcAft>
              <a:buClr>
                <a:srgbClr val="FF7210"/>
              </a:buClr>
              <a:buSzPts val="2700"/>
              <a:buNone/>
              <a:defRPr>
                <a:solidFill>
                  <a:srgbClr val="FF7210"/>
                </a:solidFill>
              </a:defRPr>
            </a:lvl2pPr>
            <a:lvl3pPr lvl="2" rtl="0" algn="ctr">
              <a:lnSpc>
                <a:spcPct val="100000"/>
              </a:lnSpc>
              <a:spcBef>
                <a:spcPts val="0"/>
              </a:spcBef>
              <a:spcAft>
                <a:spcPts val="0"/>
              </a:spcAft>
              <a:buClr>
                <a:srgbClr val="FF7210"/>
              </a:buClr>
              <a:buSzPts val="2700"/>
              <a:buNone/>
              <a:defRPr>
                <a:solidFill>
                  <a:srgbClr val="FF7210"/>
                </a:solidFill>
              </a:defRPr>
            </a:lvl3pPr>
            <a:lvl4pPr lvl="3" rtl="0" algn="ctr">
              <a:lnSpc>
                <a:spcPct val="100000"/>
              </a:lnSpc>
              <a:spcBef>
                <a:spcPts val="0"/>
              </a:spcBef>
              <a:spcAft>
                <a:spcPts val="0"/>
              </a:spcAft>
              <a:buClr>
                <a:srgbClr val="FF7210"/>
              </a:buClr>
              <a:buSzPts val="2700"/>
              <a:buNone/>
              <a:defRPr>
                <a:solidFill>
                  <a:srgbClr val="FF7210"/>
                </a:solidFill>
              </a:defRPr>
            </a:lvl4pPr>
            <a:lvl5pPr lvl="4" rtl="0" algn="ctr">
              <a:lnSpc>
                <a:spcPct val="100000"/>
              </a:lnSpc>
              <a:spcBef>
                <a:spcPts val="0"/>
              </a:spcBef>
              <a:spcAft>
                <a:spcPts val="0"/>
              </a:spcAft>
              <a:buClr>
                <a:srgbClr val="FF7210"/>
              </a:buClr>
              <a:buSzPts val="2700"/>
              <a:buNone/>
              <a:defRPr>
                <a:solidFill>
                  <a:srgbClr val="FF7210"/>
                </a:solidFill>
              </a:defRPr>
            </a:lvl5pPr>
            <a:lvl6pPr lvl="5" rtl="0" algn="ctr">
              <a:lnSpc>
                <a:spcPct val="100000"/>
              </a:lnSpc>
              <a:spcBef>
                <a:spcPts val="0"/>
              </a:spcBef>
              <a:spcAft>
                <a:spcPts val="0"/>
              </a:spcAft>
              <a:buClr>
                <a:srgbClr val="FF7210"/>
              </a:buClr>
              <a:buSzPts val="2700"/>
              <a:buNone/>
              <a:defRPr>
                <a:solidFill>
                  <a:srgbClr val="FF7210"/>
                </a:solidFill>
              </a:defRPr>
            </a:lvl6pPr>
            <a:lvl7pPr lvl="6" rtl="0" algn="ctr">
              <a:lnSpc>
                <a:spcPct val="100000"/>
              </a:lnSpc>
              <a:spcBef>
                <a:spcPts val="0"/>
              </a:spcBef>
              <a:spcAft>
                <a:spcPts val="0"/>
              </a:spcAft>
              <a:buClr>
                <a:srgbClr val="FF7210"/>
              </a:buClr>
              <a:buSzPts val="2700"/>
              <a:buNone/>
              <a:defRPr>
                <a:solidFill>
                  <a:srgbClr val="FF7210"/>
                </a:solidFill>
              </a:defRPr>
            </a:lvl7pPr>
            <a:lvl8pPr lvl="7" rtl="0" algn="ctr">
              <a:lnSpc>
                <a:spcPct val="100000"/>
              </a:lnSpc>
              <a:spcBef>
                <a:spcPts val="0"/>
              </a:spcBef>
              <a:spcAft>
                <a:spcPts val="0"/>
              </a:spcAft>
              <a:buClr>
                <a:srgbClr val="FF7210"/>
              </a:buClr>
              <a:buSzPts val="2700"/>
              <a:buNone/>
              <a:defRPr>
                <a:solidFill>
                  <a:srgbClr val="FF7210"/>
                </a:solidFill>
              </a:defRPr>
            </a:lvl8pPr>
            <a:lvl9pPr lvl="8" rtl="0" algn="ctr">
              <a:lnSpc>
                <a:spcPct val="100000"/>
              </a:lnSpc>
              <a:spcBef>
                <a:spcPts val="0"/>
              </a:spcBef>
              <a:spcAft>
                <a:spcPts val="0"/>
              </a:spcAft>
              <a:buClr>
                <a:srgbClr val="FF7210"/>
              </a:buClr>
              <a:buSzPts val="2700"/>
              <a:buNone/>
              <a:defRPr>
                <a:solidFill>
                  <a:srgbClr val="FF7210"/>
                </a:solidFill>
              </a:defRPr>
            </a:lvl9pPr>
          </a:lstStyle>
          <a:p/>
        </p:txBody>
      </p:sp>
      <p:sp>
        <p:nvSpPr>
          <p:cNvPr id="121" name="Google Shape;121;g112cd761fd5_8_2916"/>
          <p:cNvSpPr txBox="1"/>
          <p:nvPr>
            <p:ph idx="15" type="title"/>
          </p:nvPr>
        </p:nvSpPr>
        <p:spPr>
          <a:xfrm>
            <a:off x="3402575" y="1135100"/>
            <a:ext cx="912000" cy="5790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FF7210"/>
              </a:buClr>
              <a:buSzPts val="2700"/>
              <a:buNone/>
              <a:defRPr sz="4000">
                <a:solidFill>
                  <a:schemeClr val="accent2"/>
                </a:solidFill>
              </a:defRPr>
            </a:lvl1pPr>
            <a:lvl2pPr lvl="1" rtl="0" algn="ctr">
              <a:lnSpc>
                <a:spcPct val="100000"/>
              </a:lnSpc>
              <a:spcBef>
                <a:spcPts val="0"/>
              </a:spcBef>
              <a:spcAft>
                <a:spcPts val="0"/>
              </a:spcAft>
              <a:buClr>
                <a:srgbClr val="FF7210"/>
              </a:buClr>
              <a:buSzPts val="2700"/>
              <a:buNone/>
              <a:defRPr>
                <a:solidFill>
                  <a:srgbClr val="FF7210"/>
                </a:solidFill>
              </a:defRPr>
            </a:lvl2pPr>
            <a:lvl3pPr lvl="2" rtl="0" algn="ctr">
              <a:lnSpc>
                <a:spcPct val="100000"/>
              </a:lnSpc>
              <a:spcBef>
                <a:spcPts val="0"/>
              </a:spcBef>
              <a:spcAft>
                <a:spcPts val="0"/>
              </a:spcAft>
              <a:buClr>
                <a:srgbClr val="FF7210"/>
              </a:buClr>
              <a:buSzPts val="2700"/>
              <a:buNone/>
              <a:defRPr>
                <a:solidFill>
                  <a:srgbClr val="FF7210"/>
                </a:solidFill>
              </a:defRPr>
            </a:lvl3pPr>
            <a:lvl4pPr lvl="3" rtl="0" algn="ctr">
              <a:lnSpc>
                <a:spcPct val="100000"/>
              </a:lnSpc>
              <a:spcBef>
                <a:spcPts val="0"/>
              </a:spcBef>
              <a:spcAft>
                <a:spcPts val="0"/>
              </a:spcAft>
              <a:buClr>
                <a:srgbClr val="FF7210"/>
              </a:buClr>
              <a:buSzPts val="2700"/>
              <a:buNone/>
              <a:defRPr>
                <a:solidFill>
                  <a:srgbClr val="FF7210"/>
                </a:solidFill>
              </a:defRPr>
            </a:lvl4pPr>
            <a:lvl5pPr lvl="4" rtl="0" algn="ctr">
              <a:lnSpc>
                <a:spcPct val="100000"/>
              </a:lnSpc>
              <a:spcBef>
                <a:spcPts val="0"/>
              </a:spcBef>
              <a:spcAft>
                <a:spcPts val="0"/>
              </a:spcAft>
              <a:buClr>
                <a:srgbClr val="FF7210"/>
              </a:buClr>
              <a:buSzPts val="2700"/>
              <a:buNone/>
              <a:defRPr>
                <a:solidFill>
                  <a:srgbClr val="FF7210"/>
                </a:solidFill>
              </a:defRPr>
            </a:lvl5pPr>
            <a:lvl6pPr lvl="5" rtl="0" algn="ctr">
              <a:lnSpc>
                <a:spcPct val="100000"/>
              </a:lnSpc>
              <a:spcBef>
                <a:spcPts val="0"/>
              </a:spcBef>
              <a:spcAft>
                <a:spcPts val="0"/>
              </a:spcAft>
              <a:buClr>
                <a:srgbClr val="FF7210"/>
              </a:buClr>
              <a:buSzPts val="2700"/>
              <a:buNone/>
              <a:defRPr>
                <a:solidFill>
                  <a:srgbClr val="FF7210"/>
                </a:solidFill>
              </a:defRPr>
            </a:lvl6pPr>
            <a:lvl7pPr lvl="6" rtl="0" algn="ctr">
              <a:lnSpc>
                <a:spcPct val="100000"/>
              </a:lnSpc>
              <a:spcBef>
                <a:spcPts val="0"/>
              </a:spcBef>
              <a:spcAft>
                <a:spcPts val="0"/>
              </a:spcAft>
              <a:buClr>
                <a:srgbClr val="FF7210"/>
              </a:buClr>
              <a:buSzPts val="2700"/>
              <a:buNone/>
              <a:defRPr>
                <a:solidFill>
                  <a:srgbClr val="FF7210"/>
                </a:solidFill>
              </a:defRPr>
            </a:lvl7pPr>
            <a:lvl8pPr lvl="7" rtl="0" algn="ctr">
              <a:lnSpc>
                <a:spcPct val="100000"/>
              </a:lnSpc>
              <a:spcBef>
                <a:spcPts val="0"/>
              </a:spcBef>
              <a:spcAft>
                <a:spcPts val="0"/>
              </a:spcAft>
              <a:buClr>
                <a:srgbClr val="FF7210"/>
              </a:buClr>
              <a:buSzPts val="2700"/>
              <a:buNone/>
              <a:defRPr>
                <a:solidFill>
                  <a:srgbClr val="FF7210"/>
                </a:solidFill>
              </a:defRPr>
            </a:lvl8pPr>
            <a:lvl9pPr lvl="8" rtl="0" algn="ctr">
              <a:lnSpc>
                <a:spcPct val="100000"/>
              </a:lnSpc>
              <a:spcBef>
                <a:spcPts val="0"/>
              </a:spcBef>
              <a:spcAft>
                <a:spcPts val="0"/>
              </a:spcAft>
              <a:buClr>
                <a:srgbClr val="FF7210"/>
              </a:buClr>
              <a:buSzPts val="2700"/>
              <a:buNone/>
              <a:defRPr>
                <a:solidFill>
                  <a:srgbClr val="FF7210"/>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122" name="Shape 122"/>
        <p:cNvGrpSpPr/>
        <p:nvPr/>
      </p:nvGrpSpPr>
      <p:grpSpPr>
        <a:xfrm>
          <a:off x="0" y="0"/>
          <a:ext cx="0" cy="0"/>
          <a:chOff x="0" y="0"/>
          <a:chExt cx="0" cy="0"/>
        </a:xfrm>
      </p:grpSpPr>
      <p:grpSp>
        <p:nvGrpSpPr>
          <p:cNvPr id="123" name="Google Shape;123;g112cd761fd5_8_2956"/>
          <p:cNvGrpSpPr/>
          <p:nvPr/>
        </p:nvGrpSpPr>
        <p:grpSpPr>
          <a:xfrm>
            <a:off x="8064617" y="361184"/>
            <a:ext cx="1717686" cy="1718100"/>
            <a:chOff x="1347125" y="349025"/>
            <a:chExt cx="4978800" cy="4980000"/>
          </a:xfrm>
        </p:grpSpPr>
        <p:sp>
          <p:nvSpPr>
            <p:cNvPr id="124" name="Google Shape;124;g112cd761fd5_8_2956"/>
            <p:cNvSpPr/>
            <p:nvPr/>
          </p:nvSpPr>
          <p:spPr>
            <a:xfrm>
              <a:off x="4756525" y="523725"/>
              <a:ext cx="1394100" cy="1393475"/>
            </a:xfrm>
            <a:custGeom>
              <a:rect b="b" l="l" r="r" t="t"/>
              <a:pathLst>
                <a:path extrusionOk="0" h="55739" w="55764">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g112cd761fd5_8_2956"/>
            <p:cNvSpPr/>
            <p:nvPr/>
          </p:nvSpPr>
          <p:spPr>
            <a:xfrm>
              <a:off x="4312325" y="393150"/>
              <a:ext cx="1968875" cy="1968875"/>
            </a:xfrm>
            <a:custGeom>
              <a:rect b="b" l="l" r="r" t="t"/>
              <a:pathLst>
                <a:path extrusionOk="0" h="78755" w="78755">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112cd761fd5_8_2956"/>
            <p:cNvSpPr/>
            <p:nvPr/>
          </p:nvSpPr>
          <p:spPr>
            <a:xfrm>
              <a:off x="3955175" y="350200"/>
              <a:ext cx="2370750" cy="2370175"/>
            </a:xfrm>
            <a:custGeom>
              <a:rect b="b" l="l" r="r" t="t"/>
              <a:pathLst>
                <a:path extrusionOk="0" h="94807" w="9483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g112cd761fd5_8_2956"/>
            <p:cNvSpPr/>
            <p:nvPr/>
          </p:nvSpPr>
          <p:spPr>
            <a:xfrm>
              <a:off x="3646300" y="349025"/>
              <a:ext cx="2679625" cy="2679625"/>
            </a:xfrm>
            <a:custGeom>
              <a:rect b="b" l="l" r="r" t="t"/>
              <a:pathLst>
                <a:path extrusionOk="0" h="107185" w="107185">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g112cd761fd5_8_2956"/>
            <p:cNvSpPr/>
            <p:nvPr/>
          </p:nvSpPr>
          <p:spPr>
            <a:xfrm>
              <a:off x="3370225" y="377650"/>
              <a:ext cx="2926475" cy="2927650"/>
            </a:xfrm>
            <a:custGeom>
              <a:rect b="b" l="l" r="r" t="t"/>
              <a:pathLst>
                <a:path extrusionOk="0" h="117106" w="117059">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g112cd761fd5_8_2956"/>
            <p:cNvSpPr/>
            <p:nvPr/>
          </p:nvSpPr>
          <p:spPr>
            <a:xfrm>
              <a:off x="3118025" y="433675"/>
              <a:ext cx="3123825" cy="3123250"/>
            </a:xfrm>
            <a:custGeom>
              <a:rect b="b" l="l" r="r" t="t"/>
              <a:pathLst>
                <a:path extrusionOk="0" h="124930" w="124953">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g112cd761fd5_8_2956"/>
            <p:cNvSpPr/>
            <p:nvPr/>
          </p:nvSpPr>
          <p:spPr>
            <a:xfrm>
              <a:off x="2887275" y="510600"/>
              <a:ext cx="3277050" cy="3277675"/>
            </a:xfrm>
            <a:custGeom>
              <a:rect b="b" l="l" r="r" t="t"/>
              <a:pathLst>
                <a:path extrusionOk="0" h="131107" w="131082">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g112cd761fd5_8_2956"/>
            <p:cNvSpPr/>
            <p:nvPr/>
          </p:nvSpPr>
          <p:spPr>
            <a:xfrm>
              <a:off x="2673800" y="606600"/>
              <a:ext cx="3395125" cy="3395125"/>
            </a:xfrm>
            <a:custGeom>
              <a:rect b="b" l="l" r="r" t="t"/>
              <a:pathLst>
                <a:path extrusionOk="0" h="135805" w="135805">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g112cd761fd5_8_2956"/>
            <p:cNvSpPr/>
            <p:nvPr/>
          </p:nvSpPr>
          <p:spPr>
            <a:xfrm>
              <a:off x="2475850" y="718100"/>
              <a:ext cx="3482175" cy="3481600"/>
            </a:xfrm>
            <a:custGeom>
              <a:rect b="b" l="l" r="r" t="t"/>
              <a:pathLst>
                <a:path extrusionOk="0" h="139264" w="139287">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g112cd761fd5_8_2956"/>
            <p:cNvSpPr/>
            <p:nvPr/>
          </p:nvSpPr>
          <p:spPr>
            <a:xfrm>
              <a:off x="2292800" y="843925"/>
              <a:ext cx="3538225" cy="3538825"/>
            </a:xfrm>
            <a:custGeom>
              <a:rect b="b" l="l" r="r" t="t"/>
              <a:pathLst>
                <a:path extrusionOk="0" h="141553" w="141529">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g112cd761fd5_8_2956"/>
            <p:cNvSpPr/>
            <p:nvPr/>
          </p:nvSpPr>
          <p:spPr>
            <a:xfrm>
              <a:off x="2124050" y="985825"/>
              <a:ext cx="3565650" cy="3565075"/>
            </a:xfrm>
            <a:custGeom>
              <a:rect b="b" l="l" r="r" t="t"/>
              <a:pathLst>
                <a:path extrusionOk="0" h="142603" w="142626">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g112cd761fd5_8_2956"/>
            <p:cNvSpPr/>
            <p:nvPr/>
          </p:nvSpPr>
          <p:spPr>
            <a:xfrm>
              <a:off x="1970825" y="1141450"/>
              <a:ext cx="3563250" cy="3563875"/>
            </a:xfrm>
            <a:custGeom>
              <a:rect b="b" l="l" r="r" t="t"/>
              <a:pathLst>
                <a:path extrusionOk="0" h="142555" w="14253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g112cd761fd5_8_2956"/>
            <p:cNvSpPr/>
            <p:nvPr/>
          </p:nvSpPr>
          <p:spPr>
            <a:xfrm>
              <a:off x="1830100" y="1311375"/>
              <a:ext cx="3534050" cy="3534075"/>
            </a:xfrm>
            <a:custGeom>
              <a:rect b="b" l="l" r="r" t="t"/>
              <a:pathLst>
                <a:path extrusionOk="0" h="141363" w="141362">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g112cd761fd5_8_2956"/>
            <p:cNvSpPr/>
            <p:nvPr/>
          </p:nvSpPr>
          <p:spPr>
            <a:xfrm>
              <a:off x="1704875" y="1495025"/>
              <a:ext cx="3476225" cy="3475050"/>
            </a:xfrm>
            <a:custGeom>
              <a:rect b="b" l="l" r="r" t="t"/>
              <a:pathLst>
                <a:path extrusionOk="0" h="139002" w="139049">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g112cd761fd5_8_2956"/>
            <p:cNvSpPr/>
            <p:nvPr/>
          </p:nvSpPr>
          <p:spPr>
            <a:xfrm>
              <a:off x="1594575" y="1694175"/>
              <a:ext cx="3386775" cy="3386800"/>
            </a:xfrm>
            <a:custGeom>
              <a:rect b="b" l="l" r="r" t="t"/>
              <a:pathLst>
                <a:path extrusionOk="0" h="135472" w="135471">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112cd761fd5_8_2956"/>
            <p:cNvSpPr/>
            <p:nvPr/>
          </p:nvSpPr>
          <p:spPr>
            <a:xfrm>
              <a:off x="1500975" y="1909425"/>
              <a:ext cx="3264525" cy="3265150"/>
            </a:xfrm>
            <a:custGeom>
              <a:rect b="b" l="l" r="r" t="t"/>
              <a:pathLst>
                <a:path extrusionOk="0" h="130606" w="130581">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g112cd761fd5_8_2956"/>
            <p:cNvSpPr/>
            <p:nvPr/>
          </p:nvSpPr>
          <p:spPr>
            <a:xfrm>
              <a:off x="1425825" y="2142575"/>
              <a:ext cx="3107150" cy="3107125"/>
            </a:xfrm>
            <a:custGeom>
              <a:rect b="b" l="l" r="r" t="t"/>
              <a:pathLst>
                <a:path extrusionOk="0" h="124285" w="124286">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g112cd761fd5_8_2956"/>
            <p:cNvSpPr/>
            <p:nvPr/>
          </p:nvSpPr>
          <p:spPr>
            <a:xfrm>
              <a:off x="1372175" y="2395975"/>
              <a:ext cx="2906775" cy="2906800"/>
            </a:xfrm>
            <a:custGeom>
              <a:rect b="b" l="l" r="r" t="t"/>
              <a:pathLst>
                <a:path extrusionOk="0" h="116272" w="116271">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g112cd761fd5_8_2956"/>
            <p:cNvSpPr/>
            <p:nvPr/>
          </p:nvSpPr>
          <p:spPr>
            <a:xfrm>
              <a:off x="1347125" y="2675025"/>
              <a:ext cx="2653375" cy="2654000"/>
            </a:xfrm>
            <a:custGeom>
              <a:rect b="b" l="l" r="r" t="t"/>
              <a:pathLst>
                <a:path extrusionOk="0" h="106160" w="106135">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g112cd761fd5_8_2956"/>
            <p:cNvSpPr/>
            <p:nvPr/>
          </p:nvSpPr>
          <p:spPr>
            <a:xfrm>
              <a:off x="1349525" y="2987475"/>
              <a:ext cx="2337350" cy="2337375"/>
            </a:xfrm>
            <a:custGeom>
              <a:rect b="b" l="l" r="r" t="t"/>
              <a:pathLst>
                <a:path extrusionOk="0" h="93495" w="93494">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g112cd761fd5_8_2956"/>
            <p:cNvSpPr/>
            <p:nvPr/>
          </p:nvSpPr>
          <p:spPr>
            <a:xfrm>
              <a:off x="1398400" y="3351200"/>
              <a:ext cx="1924750" cy="1924750"/>
            </a:xfrm>
            <a:custGeom>
              <a:rect b="b" l="l" r="r" t="t"/>
              <a:pathLst>
                <a:path extrusionOk="0" h="76990" w="7699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g112cd761fd5_8_2956"/>
            <p:cNvSpPr/>
            <p:nvPr/>
          </p:nvSpPr>
          <p:spPr>
            <a:xfrm>
              <a:off x="1543300" y="3809125"/>
              <a:ext cx="1323125" cy="1323125"/>
            </a:xfrm>
            <a:custGeom>
              <a:rect b="b" l="l" r="r" t="t"/>
              <a:pathLst>
                <a:path extrusionOk="0" h="52925" w="52925">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6" name="Google Shape;146;g112cd761fd5_8_2956"/>
          <p:cNvSpPr/>
          <p:nvPr/>
        </p:nvSpPr>
        <p:spPr>
          <a:xfrm>
            <a:off x="-1925625" y="-2803700"/>
            <a:ext cx="3172125" cy="4788775"/>
          </a:xfrm>
          <a:custGeom>
            <a:rect b="b" l="l" r="r" t="t"/>
            <a:pathLst>
              <a:path extrusionOk="0" h="191551" w="126885">
                <a:moveTo>
                  <a:pt x="16464" y="0"/>
                </a:moveTo>
                <a:cubicBezTo>
                  <a:pt x="14016" y="0"/>
                  <a:pt x="11533" y="624"/>
                  <a:pt x="9255" y="1936"/>
                </a:cubicBezTo>
                <a:cubicBezTo>
                  <a:pt x="2362" y="5919"/>
                  <a:pt x="1" y="14743"/>
                  <a:pt x="3984" y="21636"/>
                </a:cubicBezTo>
                <a:lnTo>
                  <a:pt x="97907" y="184344"/>
                </a:lnTo>
                <a:cubicBezTo>
                  <a:pt x="100593" y="188966"/>
                  <a:pt x="105447" y="191551"/>
                  <a:pt x="110431" y="191551"/>
                </a:cubicBezTo>
                <a:cubicBezTo>
                  <a:pt x="112880" y="191551"/>
                  <a:pt x="115360" y="190927"/>
                  <a:pt x="117631" y="189615"/>
                </a:cubicBezTo>
                <a:cubicBezTo>
                  <a:pt x="124524" y="185632"/>
                  <a:pt x="126885" y="176807"/>
                  <a:pt x="122902" y="169914"/>
                </a:cubicBezTo>
                <a:lnTo>
                  <a:pt x="28955" y="7207"/>
                </a:lnTo>
                <a:cubicBezTo>
                  <a:pt x="26284" y="2584"/>
                  <a:pt x="21447" y="0"/>
                  <a:pt x="16464" y="0"/>
                </a:cubicBez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7" name="Google Shape;147;g112cd761fd5_8_2956"/>
          <p:cNvGrpSpPr/>
          <p:nvPr/>
        </p:nvGrpSpPr>
        <p:grpSpPr>
          <a:xfrm>
            <a:off x="441939" y="198398"/>
            <a:ext cx="760263" cy="760446"/>
            <a:chOff x="1347125" y="349025"/>
            <a:chExt cx="4978800" cy="4980000"/>
          </a:xfrm>
        </p:grpSpPr>
        <p:sp>
          <p:nvSpPr>
            <p:cNvPr id="148" name="Google Shape;148;g112cd761fd5_8_2956"/>
            <p:cNvSpPr/>
            <p:nvPr/>
          </p:nvSpPr>
          <p:spPr>
            <a:xfrm>
              <a:off x="4756525" y="523725"/>
              <a:ext cx="1394100" cy="1393475"/>
            </a:xfrm>
            <a:custGeom>
              <a:rect b="b" l="l" r="r" t="t"/>
              <a:pathLst>
                <a:path extrusionOk="0" h="55739" w="55764">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112cd761fd5_8_2956"/>
            <p:cNvSpPr/>
            <p:nvPr/>
          </p:nvSpPr>
          <p:spPr>
            <a:xfrm>
              <a:off x="4312325" y="393150"/>
              <a:ext cx="1968875" cy="1968875"/>
            </a:xfrm>
            <a:custGeom>
              <a:rect b="b" l="l" r="r" t="t"/>
              <a:pathLst>
                <a:path extrusionOk="0" h="78755" w="78755">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g112cd761fd5_8_2956"/>
            <p:cNvSpPr/>
            <p:nvPr/>
          </p:nvSpPr>
          <p:spPr>
            <a:xfrm>
              <a:off x="3955175" y="350200"/>
              <a:ext cx="2370750" cy="2370175"/>
            </a:xfrm>
            <a:custGeom>
              <a:rect b="b" l="l" r="r" t="t"/>
              <a:pathLst>
                <a:path extrusionOk="0" h="94807" w="9483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112cd761fd5_8_2956"/>
            <p:cNvSpPr/>
            <p:nvPr/>
          </p:nvSpPr>
          <p:spPr>
            <a:xfrm>
              <a:off x="3646300" y="349025"/>
              <a:ext cx="2679625" cy="2679625"/>
            </a:xfrm>
            <a:custGeom>
              <a:rect b="b" l="l" r="r" t="t"/>
              <a:pathLst>
                <a:path extrusionOk="0" h="107185" w="107185">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112cd761fd5_8_2956"/>
            <p:cNvSpPr/>
            <p:nvPr/>
          </p:nvSpPr>
          <p:spPr>
            <a:xfrm>
              <a:off x="3370225" y="377650"/>
              <a:ext cx="2926475" cy="2927650"/>
            </a:xfrm>
            <a:custGeom>
              <a:rect b="b" l="l" r="r" t="t"/>
              <a:pathLst>
                <a:path extrusionOk="0" h="117106" w="117059">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g112cd761fd5_8_2956"/>
            <p:cNvSpPr/>
            <p:nvPr/>
          </p:nvSpPr>
          <p:spPr>
            <a:xfrm>
              <a:off x="3118025" y="433675"/>
              <a:ext cx="3123825" cy="3123250"/>
            </a:xfrm>
            <a:custGeom>
              <a:rect b="b" l="l" r="r" t="t"/>
              <a:pathLst>
                <a:path extrusionOk="0" h="124930" w="124953">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g112cd761fd5_8_2956"/>
            <p:cNvSpPr/>
            <p:nvPr/>
          </p:nvSpPr>
          <p:spPr>
            <a:xfrm>
              <a:off x="2887275" y="510600"/>
              <a:ext cx="3277050" cy="3277675"/>
            </a:xfrm>
            <a:custGeom>
              <a:rect b="b" l="l" r="r" t="t"/>
              <a:pathLst>
                <a:path extrusionOk="0" h="131107" w="131082">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g112cd761fd5_8_2956"/>
            <p:cNvSpPr/>
            <p:nvPr/>
          </p:nvSpPr>
          <p:spPr>
            <a:xfrm>
              <a:off x="2673800" y="606600"/>
              <a:ext cx="3395125" cy="3395125"/>
            </a:xfrm>
            <a:custGeom>
              <a:rect b="b" l="l" r="r" t="t"/>
              <a:pathLst>
                <a:path extrusionOk="0" h="135805" w="135805">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g112cd761fd5_8_2956"/>
            <p:cNvSpPr/>
            <p:nvPr/>
          </p:nvSpPr>
          <p:spPr>
            <a:xfrm>
              <a:off x="2475850" y="718100"/>
              <a:ext cx="3482175" cy="3481600"/>
            </a:xfrm>
            <a:custGeom>
              <a:rect b="b" l="l" r="r" t="t"/>
              <a:pathLst>
                <a:path extrusionOk="0" h="139264" w="139287">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g112cd761fd5_8_2956"/>
            <p:cNvSpPr/>
            <p:nvPr/>
          </p:nvSpPr>
          <p:spPr>
            <a:xfrm>
              <a:off x="2292800" y="843925"/>
              <a:ext cx="3538225" cy="3538825"/>
            </a:xfrm>
            <a:custGeom>
              <a:rect b="b" l="l" r="r" t="t"/>
              <a:pathLst>
                <a:path extrusionOk="0" h="141553" w="141529">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g112cd761fd5_8_2956"/>
            <p:cNvSpPr/>
            <p:nvPr/>
          </p:nvSpPr>
          <p:spPr>
            <a:xfrm>
              <a:off x="2124050" y="985825"/>
              <a:ext cx="3565650" cy="3565075"/>
            </a:xfrm>
            <a:custGeom>
              <a:rect b="b" l="l" r="r" t="t"/>
              <a:pathLst>
                <a:path extrusionOk="0" h="142603" w="142626">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g112cd761fd5_8_2956"/>
            <p:cNvSpPr/>
            <p:nvPr/>
          </p:nvSpPr>
          <p:spPr>
            <a:xfrm>
              <a:off x="1970825" y="1141450"/>
              <a:ext cx="3563250" cy="3563875"/>
            </a:xfrm>
            <a:custGeom>
              <a:rect b="b" l="l" r="r" t="t"/>
              <a:pathLst>
                <a:path extrusionOk="0" h="142555" w="14253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g112cd761fd5_8_2956"/>
            <p:cNvSpPr/>
            <p:nvPr/>
          </p:nvSpPr>
          <p:spPr>
            <a:xfrm>
              <a:off x="1830100" y="1311375"/>
              <a:ext cx="3534050" cy="3534075"/>
            </a:xfrm>
            <a:custGeom>
              <a:rect b="b" l="l" r="r" t="t"/>
              <a:pathLst>
                <a:path extrusionOk="0" h="141363" w="141362">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112cd761fd5_8_2956"/>
            <p:cNvSpPr/>
            <p:nvPr/>
          </p:nvSpPr>
          <p:spPr>
            <a:xfrm>
              <a:off x="1704875" y="1495025"/>
              <a:ext cx="3476225" cy="3475050"/>
            </a:xfrm>
            <a:custGeom>
              <a:rect b="b" l="l" r="r" t="t"/>
              <a:pathLst>
                <a:path extrusionOk="0" h="139002" w="139049">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g112cd761fd5_8_2956"/>
            <p:cNvSpPr/>
            <p:nvPr/>
          </p:nvSpPr>
          <p:spPr>
            <a:xfrm>
              <a:off x="1594575" y="1694175"/>
              <a:ext cx="3386775" cy="3386800"/>
            </a:xfrm>
            <a:custGeom>
              <a:rect b="b" l="l" r="r" t="t"/>
              <a:pathLst>
                <a:path extrusionOk="0" h="135472" w="135471">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g112cd761fd5_8_2956"/>
            <p:cNvSpPr/>
            <p:nvPr/>
          </p:nvSpPr>
          <p:spPr>
            <a:xfrm>
              <a:off x="1500975" y="1909425"/>
              <a:ext cx="3264525" cy="3265150"/>
            </a:xfrm>
            <a:custGeom>
              <a:rect b="b" l="l" r="r" t="t"/>
              <a:pathLst>
                <a:path extrusionOk="0" h="130606" w="130581">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g112cd761fd5_8_2956"/>
            <p:cNvSpPr/>
            <p:nvPr/>
          </p:nvSpPr>
          <p:spPr>
            <a:xfrm>
              <a:off x="1425825" y="2142575"/>
              <a:ext cx="3107150" cy="3107125"/>
            </a:xfrm>
            <a:custGeom>
              <a:rect b="b" l="l" r="r" t="t"/>
              <a:pathLst>
                <a:path extrusionOk="0" h="124285" w="124286">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g112cd761fd5_8_2956"/>
            <p:cNvSpPr/>
            <p:nvPr/>
          </p:nvSpPr>
          <p:spPr>
            <a:xfrm>
              <a:off x="1372175" y="2395975"/>
              <a:ext cx="2906775" cy="2906800"/>
            </a:xfrm>
            <a:custGeom>
              <a:rect b="b" l="l" r="r" t="t"/>
              <a:pathLst>
                <a:path extrusionOk="0" h="116272" w="116271">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112cd761fd5_8_2956"/>
            <p:cNvSpPr/>
            <p:nvPr/>
          </p:nvSpPr>
          <p:spPr>
            <a:xfrm>
              <a:off x="1347125" y="2675025"/>
              <a:ext cx="2653375" cy="2654000"/>
            </a:xfrm>
            <a:custGeom>
              <a:rect b="b" l="l" r="r" t="t"/>
              <a:pathLst>
                <a:path extrusionOk="0" h="106160" w="106135">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112cd761fd5_8_2956"/>
            <p:cNvSpPr/>
            <p:nvPr/>
          </p:nvSpPr>
          <p:spPr>
            <a:xfrm>
              <a:off x="1349525" y="2987475"/>
              <a:ext cx="2337350" cy="2337375"/>
            </a:xfrm>
            <a:custGeom>
              <a:rect b="b" l="l" r="r" t="t"/>
              <a:pathLst>
                <a:path extrusionOk="0" h="93495" w="93494">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112cd761fd5_8_2956"/>
            <p:cNvSpPr/>
            <p:nvPr/>
          </p:nvSpPr>
          <p:spPr>
            <a:xfrm>
              <a:off x="1398400" y="3351200"/>
              <a:ext cx="1924750" cy="1924750"/>
            </a:xfrm>
            <a:custGeom>
              <a:rect b="b" l="l" r="r" t="t"/>
              <a:pathLst>
                <a:path extrusionOk="0" h="76990" w="7699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112cd761fd5_8_2956"/>
            <p:cNvSpPr/>
            <p:nvPr/>
          </p:nvSpPr>
          <p:spPr>
            <a:xfrm>
              <a:off x="1543300" y="3809125"/>
              <a:ext cx="1323125" cy="1323125"/>
            </a:xfrm>
            <a:custGeom>
              <a:rect b="b" l="l" r="r" t="t"/>
              <a:pathLst>
                <a:path extrusionOk="0" h="52925" w="52925">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0" name="Google Shape;170;g112cd761fd5_8_2956"/>
          <p:cNvSpPr/>
          <p:nvPr/>
        </p:nvSpPr>
        <p:spPr>
          <a:xfrm>
            <a:off x="-98275" y="1604525"/>
            <a:ext cx="258300" cy="258300"/>
          </a:xfrm>
          <a:prstGeom prst="ellipse">
            <a:avLst/>
          </a:prstGeom>
          <a:solidFill>
            <a:srgbClr val="0089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112cd761fd5_8_2956"/>
          <p:cNvSpPr/>
          <p:nvPr/>
        </p:nvSpPr>
        <p:spPr>
          <a:xfrm>
            <a:off x="-49100" y="1230525"/>
            <a:ext cx="159900" cy="159900"/>
          </a:xfrm>
          <a:prstGeom prst="ellipse">
            <a:avLst/>
          </a:prstGeom>
          <a:solidFill>
            <a:srgbClr val="0089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112cd761fd5_8_2956"/>
          <p:cNvSpPr txBox="1"/>
          <p:nvPr>
            <p:ph type="title"/>
          </p:nvPr>
        </p:nvSpPr>
        <p:spPr>
          <a:xfrm>
            <a:off x="2371050" y="2876275"/>
            <a:ext cx="4401900" cy="3690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2700"/>
              <a:buNone/>
              <a:defRPr sz="1400">
                <a:solidFill>
                  <a:schemeClr val="accent5"/>
                </a:solidFill>
              </a:defRPr>
            </a:lvl1pPr>
            <a:lvl2pPr lvl="1" rtl="0" algn="r">
              <a:lnSpc>
                <a:spcPct val="100000"/>
              </a:lnSpc>
              <a:spcBef>
                <a:spcPts val="0"/>
              </a:spcBef>
              <a:spcAft>
                <a:spcPts val="0"/>
              </a:spcAft>
              <a:buSzPts val="2700"/>
              <a:buNone/>
              <a:defRPr sz="2700">
                <a:solidFill>
                  <a:schemeClr val="accent5"/>
                </a:solidFill>
              </a:defRPr>
            </a:lvl2pPr>
            <a:lvl3pPr lvl="2" rtl="0" algn="r">
              <a:lnSpc>
                <a:spcPct val="100000"/>
              </a:lnSpc>
              <a:spcBef>
                <a:spcPts val="0"/>
              </a:spcBef>
              <a:spcAft>
                <a:spcPts val="0"/>
              </a:spcAft>
              <a:buSzPts val="2700"/>
              <a:buNone/>
              <a:defRPr sz="2700">
                <a:solidFill>
                  <a:schemeClr val="accent5"/>
                </a:solidFill>
              </a:defRPr>
            </a:lvl3pPr>
            <a:lvl4pPr lvl="3" rtl="0" algn="r">
              <a:lnSpc>
                <a:spcPct val="100000"/>
              </a:lnSpc>
              <a:spcBef>
                <a:spcPts val="0"/>
              </a:spcBef>
              <a:spcAft>
                <a:spcPts val="0"/>
              </a:spcAft>
              <a:buSzPts val="2700"/>
              <a:buNone/>
              <a:defRPr sz="2700">
                <a:solidFill>
                  <a:schemeClr val="accent5"/>
                </a:solidFill>
              </a:defRPr>
            </a:lvl4pPr>
            <a:lvl5pPr lvl="4" rtl="0" algn="r">
              <a:lnSpc>
                <a:spcPct val="100000"/>
              </a:lnSpc>
              <a:spcBef>
                <a:spcPts val="0"/>
              </a:spcBef>
              <a:spcAft>
                <a:spcPts val="0"/>
              </a:spcAft>
              <a:buSzPts val="2700"/>
              <a:buNone/>
              <a:defRPr sz="2700">
                <a:solidFill>
                  <a:schemeClr val="accent5"/>
                </a:solidFill>
              </a:defRPr>
            </a:lvl5pPr>
            <a:lvl6pPr lvl="5" rtl="0" algn="r">
              <a:lnSpc>
                <a:spcPct val="100000"/>
              </a:lnSpc>
              <a:spcBef>
                <a:spcPts val="0"/>
              </a:spcBef>
              <a:spcAft>
                <a:spcPts val="0"/>
              </a:spcAft>
              <a:buSzPts val="2700"/>
              <a:buNone/>
              <a:defRPr sz="2700">
                <a:solidFill>
                  <a:schemeClr val="accent5"/>
                </a:solidFill>
              </a:defRPr>
            </a:lvl6pPr>
            <a:lvl7pPr lvl="6" rtl="0" algn="r">
              <a:lnSpc>
                <a:spcPct val="100000"/>
              </a:lnSpc>
              <a:spcBef>
                <a:spcPts val="0"/>
              </a:spcBef>
              <a:spcAft>
                <a:spcPts val="0"/>
              </a:spcAft>
              <a:buSzPts val="2700"/>
              <a:buNone/>
              <a:defRPr sz="2700">
                <a:solidFill>
                  <a:schemeClr val="accent5"/>
                </a:solidFill>
              </a:defRPr>
            </a:lvl7pPr>
            <a:lvl8pPr lvl="7" rtl="0" algn="r">
              <a:lnSpc>
                <a:spcPct val="100000"/>
              </a:lnSpc>
              <a:spcBef>
                <a:spcPts val="0"/>
              </a:spcBef>
              <a:spcAft>
                <a:spcPts val="0"/>
              </a:spcAft>
              <a:buSzPts val="2700"/>
              <a:buNone/>
              <a:defRPr sz="2700">
                <a:solidFill>
                  <a:schemeClr val="accent5"/>
                </a:solidFill>
              </a:defRPr>
            </a:lvl8pPr>
            <a:lvl9pPr lvl="8" rtl="0" algn="r">
              <a:lnSpc>
                <a:spcPct val="100000"/>
              </a:lnSpc>
              <a:spcBef>
                <a:spcPts val="0"/>
              </a:spcBef>
              <a:spcAft>
                <a:spcPts val="0"/>
              </a:spcAft>
              <a:buSzPts val="2700"/>
              <a:buNone/>
              <a:defRPr sz="2700">
                <a:solidFill>
                  <a:schemeClr val="accent5"/>
                </a:solidFill>
              </a:defRPr>
            </a:lvl9pPr>
          </a:lstStyle>
          <a:p/>
        </p:txBody>
      </p:sp>
      <p:sp>
        <p:nvSpPr>
          <p:cNvPr id="173" name="Google Shape;173;g112cd761fd5_8_2956"/>
          <p:cNvSpPr txBox="1"/>
          <p:nvPr>
            <p:ph idx="1" type="subTitle"/>
          </p:nvPr>
        </p:nvSpPr>
        <p:spPr>
          <a:xfrm>
            <a:off x="2370975" y="1847925"/>
            <a:ext cx="4401900" cy="909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200"/>
              <a:buNone/>
              <a:defRPr sz="1700"/>
            </a:lvl1pPr>
            <a:lvl2pPr lvl="1" rtl="0" algn="l">
              <a:lnSpc>
                <a:spcPct val="100000"/>
              </a:lnSpc>
              <a:spcBef>
                <a:spcPts val="0"/>
              </a:spcBef>
              <a:spcAft>
                <a:spcPts val="0"/>
              </a:spcAft>
              <a:buSzPts val="1200"/>
              <a:buNone/>
              <a:defRPr sz="1700"/>
            </a:lvl2pPr>
            <a:lvl3pPr lvl="2" rtl="0" algn="l">
              <a:lnSpc>
                <a:spcPct val="100000"/>
              </a:lnSpc>
              <a:spcBef>
                <a:spcPts val="0"/>
              </a:spcBef>
              <a:spcAft>
                <a:spcPts val="0"/>
              </a:spcAft>
              <a:buSzPts val="1200"/>
              <a:buNone/>
              <a:defRPr sz="1700"/>
            </a:lvl3pPr>
            <a:lvl4pPr lvl="3" rtl="0" algn="l">
              <a:lnSpc>
                <a:spcPct val="100000"/>
              </a:lnSpc>
              <a:spcBef>
                <a:spcPts val="0"/>
              </a:spcBef>
              <a:spcAft>
                <a:spcPts val="0"/>
              </a:spcAft>
              <a:buSzPts val="1200"/>
              <a:buNone/>
              <a:defRPr sz="1700"/>
            </a:lvl4pPr>
            <a:lvl5pPr lvl="4" rtl="0" algn="l">
              <a:lnSpc>
                <a:spcPct val="100000"/>
              </a:lnSpc>
              <a:spcBef>
                <a:spcPts val="0"/>
              </a:spcBef>
              <a:spcAft>
                <a:spcPts val="0"/>
              </a:spcAft>
              <a:buSzPts val="1200"/>
              <a:buNone/>
              <a:defRPr sz="1700"/>
            </a:lvl5pPr>
            <a:lvl6pPr lvl="5" rtl="0" algn="l">
              <a:lnSpc>
                <a:spcPct val="100000"/>
              </a:lnSpc>
              <a:spcBef>
                <a:spcPts val="0"/>
              </a:spcBef>
              <a:spcAft>
                <a:spcPts val="0"/>
              </a:spcAft>
              <a:buSzPts val="1200"/>
              <a:buNone/>
              <a:defRPr sz="1700"/>
            </a:lvl6pPr>
            <a:lvl7pPr lvl="6" rtl="0" algn="l">
              <a:lnSpc>
                <a:spcPct val="100000"/>
              </a:lnSpc>
              <a:spcBef>
                <a:spcPts val="0"/>
              </a:spcBef>
              <a:spcAft>
                <a:spcPts val="0"/>
              </a:spcAft>
              <a:buSzPts val="1200"/>
              <a:buNone/>
              <a:defRPr sz="1700"/>
            </a:lvl7pPr>
            <a:lvl8pPr lvl="7" rtl="0" algn="l">
              <a:lnSpc>
                <a:spcPct val="100000"/>
              </a:lnSpc>
              <a:spcBef>
                <a:spcPts val="0"/>
              </a:spcBef>
              <a:spcAft>
                <a:spcPts val="0"/>
              </a:spcAft>
              <a:buSzPts val="1200"/>
              <a:buNone/>
              <a:defRPr sz="1700"/>
            </a:lvl8pPr>
            <a:lvl9pPr lvl="8" rtl="0" algn="l">
              <a:lnSpc>
                <a:spcPct val="100000"/>
              </a:lnSpc>
              <a:spcBef>
                <a:spcPts val="0"/>
              </a:spcBef>
              <a:spcAft>
                <a:spcPts val="0"/>
              </a:spcAft>
              <a:buSzPts val="1200"/>
              <a:buNone/>
              <a:defRPr sz="17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chemeClr val="accent1"/>
        </a:solidFill>
      </p:bgPr>
    </p:bg>
    <p:spTree>
      <p:nvGrpSpPr>
        <p:cNvPr id="174" name="Shape 174"/>
        <p:cNvGrpSpPr/>
        <p:nvPr/>
      </p:nvGrpSpPr>
      <p:grpSpPr>
        <a:xfrm>
          <a:off x="0" y="0"/>
          <a:ext cx="0" cy="0"/>
          <a:chOff x="0" y="0"/>
          <a:chExt cx="0" cy="0"/>
        </a:xfrm>
      </p:grpSpPr>
      <p:sp>
        <p:nvSpPr>
          <p:cNvPr id="175" name="Google Shape;175;g112cd761fd5_8_3008"/>
          <p:cNvSpPr/>
          <p:nvPr/>
        </p:nvSpPr>
        <p:spPr>
          <a:xfrm>
            <a:off x="-1441968" y="632603"/>
            <a:ext cx="3764100" cy="3764100"/>
          </a:xfrm>
          <a:prstGeom prst="donut">
            <a:avLst>
              <a:gd fmla="val 17842" name="adj"/>
            </a:avLst>
          </a:pr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6" name="Google Shape;176;g112cd761fd5_8_3008"/>
          <p:cNvGrpSpPr/>
          <p:nvPr/>
        </p:nvGrpSpPr>
        <p:grpSpPr>
          <a:xfrm>
            <a:off x="1335868" y="686194"/>
            <a:ext cx="650729" cy="650886"/>
            <a:chOff x="1347125" y="349025"/>
            <a:chExt cx="4978800" cy="4980000"/>
          </a:xfrm>
        </p:grpSpPr>
        <p:sp>
          <p:nvSpPr>
            <p:cNvPr id="177" name="Google Shape;177;g112cd761fd5_8_3008"/>
            <p:cNvSpPr/>
            <p:nvPr/>
          </p:nvSpPr>
          <p:spPr>
            <a:xfrm>
              <a:off x="4756525" y="523725"/>
              <a:ext cx="1394100" cy="1393475"/>
            </a:xfrm>
            <a:custGeom>
              <a:rect b="b" l="l" r="r" t="t"/>
              <a:pathLst>
                <a:path extrusionOk="0" h="55739" w="55764">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F0F7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g112cd761fd5_8_3008"/>
            <p:cNvSpPr/>
            <p:nvPr/>
          </p:nvSpPr>
          <p:spPr>
            <a:xfrm>
              <a:off x="4312325" y="393150"/>
              <a:ext cx="1968875" cy="1968875"/>
            </a:xfrm>
            <a:custGeom>
              <a:rect b="b" l="l" r="r" t="t"/>
              <a:pathLst>
                <a:path extrusionOk="0" h="78755" w="78755">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F0F7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g112cd761fd5_8_3008"/>
            <p:cNvSpPr/>
            <p:nvPr/>
          </p:nvSpPr>
          <p:spPr>
            <a:xfrm>
              <a:off x="3955175" y="350200"/>
              <a:ext cx="2370750" cy="2370175"/>
            </a:xfrm>
            <a:custGeom>
              <a:rect b="b" l="l" r="r" t="t"/>
              <a:pathLst>
                <a:path extrusionOk="0" h="94807" w="9483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F0F7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g112cd761fd5_8_3008"/>
            <p:cNvSpPr/>
            <p:nvPr/>
          </p:nvSpPr>
          <p:spPr>
            <a:xfrm>
              <a:off x="3646300" y="349025"/>
              <a:ext cx="2679625" cy="2679625"/>
            </a:xfrm>
            <a:custGeom>
              <a:rect b="b" l="l" r="r" t="t"/>
              <a:pathLst>
                <a:path extrusionOk="0" h="107185" w="107185">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F0F7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g112cd761fd5_8_3008"/>
            <p:cNvSpPr/>
            <p:nvPr/>
          </p:nvSpPr>
          <p:spPr>
            <a:xfrm>
              <a:off x="3370225" y="377650"/>
              <a:ext cx="2926475" cy="2927650"/>
            </a:xfrm>
            <a:custGeom>
              <a:rect b="b" l="l" r="r" t="t"/>
              <a:pathLst>
                <a:path extrusionOk="0" h="117106" w="117059">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F0F7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g112cd761fd5_8_3008"/>
            <p:cNvSpPr/>
            <p:nvPr/>
          </p:nvSpPr>
          <p:spPr>
            <a:xfrm>
              <a:off x="3118025" y="433675"/>
              <a:ext cx="3123825" cy="3123250"/>
            </a:xfrm>
            <a:custGeom>
              <a:rect b="b" l="l" r="r" t="t"/>
              <a:pathLst>
                <a:path extrusionOk="0" h="124930" w="124953">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F0F7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g112cd761fd5_8_3008"/>
            <p:cNvSpPr/>
            <p:nvPr/>
          </p:nvSpPr>
          <p:spPr>
            <a:xfrm>
              <a:off x="2887275" y="510600"/>
              <a:ext cx="3277050" cy="3277675"/>
            </a:xfrm>
            <a:custGeom>
              <a:rect b="b" l="l" r="r" t="t"/>
              <a:pathLst>
                <a:path extrusionOk="0" h="131107" w="131082">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F0F7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g112cd761fd5_8_3008"/>
            <p:cNvSpPr/>
            <p:nvPr/>
          </p:nvSpPr>
          <p:spPr>
            <a:xfrm>
              <a:off x="2673800" y="606600"/>
              <a:ext cx="3395125" cy="3395125"/>
            </a:xfrm>
            <a:custGeom>
              <a:rect b="b" l="l" r="r" t="t"/>
              <a:pathLst>
                <a:path extrusionOk="0" h="135805" w="135805">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F0F7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g112cd761fd5_8_3008"/>
            <p:cNvSpPr/>
            <p:nvPr/>
          </p:nvSpPr>
          <p:spPr>
            <a:xfrm>
              <a:off x="2475850" y="718100"/>
              <a:ext cx="3482175" cy="3481600"/>
            </a:xfrm>
            <a:custGeom>
              <a:rect b="b" l="l" r="r" t="t"/>
              <a:pathLst>
                <a:path extrusionOk="0" h="139264" w="139287">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F0F7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112cd761fd5_8_3008"/>
            <p:cNvSpPr/>
            <p:nvPr/>
          </p:nvSpPr>
          <p:spPr>
            <a:xfrm>
              <a:off x="2292800" y="843925"/>
              <a:ext cx="3538225" cy="3538825"/>
            </a:xfrm>
            <a:custGeom>
              <a:rect b="b" l="l" r="r" t="t"/>
              <a:pathLst>
                <a:path extrusionOk="0" h="141553" w="141529">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F0F7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g112cd761fd5_8_3008"/>
            <p:cNvSpPr/>
            <p:nvPr/>
          </p:nvSpPr>
          <p:spPr>
            <a:xfrm>
              <a:off x="2124050" y="985825"/>
              <a:ext cx="3565650" cy="3565075"/>
            </a:xfrm>
            <a:custGeom>
              <a:rect b="b" l="l" r="r" t="t"/>
              <a:pathLst>
                <a:path extrusionOk="0" h="142603" w="142626">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F0F7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112cd761fd5_8_3008"/>
            <p:cNvSpPr/>
            <p:nvPr/>
          </p:nvSpPr>
          <p:spPr>
            <a:xfrm>
              <a:off x="1970825" y="1141450"/>
              <a:ext cx="3563250" cy="3563875"/>
            </a:xfrm>
            <a:custGeom>
              <a:rect b="b" l="l" r="r" t="t"/>
              <a:pathLst>
                <a:path extrusionOk="0" h="142555" w="14253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F0F7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g112cd761fd5_8_3008"/>
            <p:cNvSpPr/>
            <p:nvPr/>
          </p:nvSpPr>
          <p:spPr>
            <a:xfrm>
              <a:off x="1830100" y="1311375"/>
              <a:ext cx="3534050" cy="3534075"/>
            </a:xfrm>
            <a:custGeom>
              <a:rect b="b" l="l" r="r" t="t"/>
              <a:pathLst>
                <a:path extrusionOk="0" h="141363" w="141362">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F0F7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g112cd761fd5_8_3008"/>
            <p:cNvSpPr/>
            <p:nvPr/>
          </p:nvSpPr>
          <p:spPr>
            <a:xfrm>
              <a:off x="1704875" y="1495025"/>
              <a:ext cx="3476225" cy="3475050"/>
            </a:xfrm>
            <a:custGeom>
              <a:rect b="b" l="l" r="r" t="t"/>
              <a:pathLst>
                <a:path extrusionOk="0" h="139002" w="139049">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F0F7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g112cd761fd5_8_3008"/>
            <p:cNvSpPr/>
            <p:nvPr/>
          </p:nvSpPr>
          <p:spPr>
            <a:xfrm>
              <a:off x="1594575" y="1694175"/>
              <a:ext cx="3386775" cy="3386800"/>
            </a:xfrm>
            <a:custGeom>
              <a:rect b="b" l="l" r="r" t="t"/>
              <a:pathLst>
                <a:path extrusionOk="0" h="135472" w="135471">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F0F7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g112cd761fd5_8_3008"/>
            <p:cNvSpPr/>
            <p:nvPr/>
          </p:nvSpPr>
          <p:spPr>
            <a:xfrm>
              <a:off x="1500975" y="1909425"/>
              <a:ext cx="3264525" cy="3265150"/>
            </a:xfrm>
            <a:custGeom>
              <a:rect b="b" l="l" r="r" t="t"/>
              <a:pathLst>
                <a:path extrusionOk="0" h="130606" w="130581">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F0F7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g112cd761fd5_8_3008"/>
            <p:cNvSpPr/>
            <p:nvPr/>
          </p:nvSpPr>
          <p:spPr>
            <a:xfrm>
              <a:off x="1425825" y="2142575"/>
              <a:ext cx="3107150" cy="3107125"/>
            </a:xfrm>
            <a:custGeom>
              <a:rect b="b" l="l" r="r" t="t"/>
              <a:pathLst>
                <a:path extrusionOk="0" h="124285" w="124286">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F0F7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g112cd761fd5_8_3008"/>
            <p:cNvSpPr/>
            <p:nvPr/>
          </p:nvSpPr>
          <p:spPr>
            <a:xfrm>
              <a:off x="1372175" y="2395975"/>
              <a:ext cx="2906775" cy="2906800"/>
            </a:xfrm>
            <a:custGeom>
              <a:rect b="b" l="l" r="r" t="t"/>
              <a:pathLst>
                <a:path extrusionOk="0" h="116272" w="116271">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F0F7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g112cd761fd5_8_3008"/>
            <p:cNvSpPr/>
            <p:nvPr/>
          </p:nvSpPr>
          <p:spPr>
            <a:xfrm>
              <a:off x="1347125" y="2675025"/>
              <a:ext cx="2653375" cy="2654000"/>
            </a:xfrm>
            <a:custGeom>
              <a:rect b="b" l="l" r="r" t="t"/>
              <a:pathLst>
                <a:path extrusionOk="0" h="106160" w="106135">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F0F7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g112cd761fd5_8_3008"/>
            <p:cNvSpPr/>
            <p:nvPr/>
          </p:nvSpPr>
          <p:spPr>
            <a:xfrm>
              <a:off x="1349525" y="2987475"/>
              <a:ext cx="2337350" cy="2337375"/>
            </a:xfrm>
            <a:custGeom>
              <a:rect b="b" l="l" r="r" t="t"/>
              <a:pathLst>
                <a:path extrusionOk="0" h="93495" w="93494">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F0F7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g112cd761fd5_8_3008"/>
            <p:cNvSpPr/>
            <p:nvPr/>
          </p:nvSpPr>
          <p:spPr>
            <a:xfrm>
              <a:off x="1398400" y="3351200"/>
              <a:ext cx="1924750" cy="1924750"/>
            </a:xfrm>
            <a:custGeom>
              <a:rect b="b" l="l" r="r" t="t"/>
              <a:pathLst>
                <a:path extrusionOk="0" h="76990" w="7699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F0F7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g112cd761fd5_8_3008"/>
            <p:cNvSpPr/>
            <p:nvPr/>
          </p:nvSpPr>
          <p:spPr>
            <a:xfrm>
              <a:off x="1543300" y="3809125"/>
              <a:ext cx="1323125" cy="1323125"/>
            </a:xfrm>
            <a:custGeom>
              <a:rect b="b" l="l" r="r" t="t"/>
              <a:pathLst>
                <a:path extrusionOk="0" h="52925" w="52925">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F0F7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9" name="Google Shape;199;g112cd761fd5_8_3008"/>
          <p:cNvSpPr/>
          <p:nvPr/>
        </p:nvSpPr>
        <p:spPr>
          <a:xfrm>
            <a:off x="246147" y="3433400"/>
            <a:ext cx="501000" cy="501000"/>
          </a:xfrm>
          <a:prstGeom prst="ellipse">
            <a:avLst/>
          </a:prstGeom>
          <a:solidFill>
            <a:srgbClr val="F0F7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g112cd761fd5_8_3008"/>
          <p:cNvSpPr txBox="1"/>
          <p:nvPr>
            <p:ph type="title"/>
          </p:nvPr>
        </p:nvSpPr>
        <p:spPr>
          <a:xfrm>
            <a:off x="2489650" y="2091038"/>
            <a:ext cx="5679300" cy="9615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F0F7ED"/>
              </a:buClr>
              <a:buSzPts val="4000"/>
              <a:buNone/>
              <a:defRPr sz="4000">
                <a:solidFill>
                  <a:schemeClr val="lt2"/>
                </a:solidFill>
              </a:defRPr>
            </a:lvl1pPr>
            <a:lvl2pPr lvl="1" rtl="0" algn="l">
              <a:lnSpc>
                <a:spcPct val="100000"/>
              </a:lnSpc>
              <a:spcBef>
                <a:spcPts val="0"/>
              </a:spcBef>
              <a:spcAft>
                <a:spcPts val="0"/>
              </a:spcAft>
              <a:buClr>
                <a:srgbClr val="F0F7ED"/>
              </a:buClr>
              <a:buSzPts val="3600"/>
              <a:buNone/>
              <a:defRPr sz="3600">
                <a:solidFill>
                  <a:srgbClr val="F0F7ED"/>
                </a:solidFill>
              </a:defRPr>
            </a:lvl2pPr>
            <a:lvl3pPr lvl="2" rtl="0" algn="l">
              <a:lnSpc>
                <a:spcPct val="100000"/>
              </a:lnSpc>
              <a:spcBef>
                <a:spcPts val="0"/>
              </a:spcBef>
              <a:spcAft>
                <a:spcPts val="0"/>
              </a:spcAft>
              <a:buClr>
                <a:srgbClr val="F0F7ED"/>
              </a:buClr>
              <a:buSzPts val="3600"/>
              <a:buNone/>
              <a:defRPr sz="3600">
                <a:solidFill>
                  <a:srgbClr val="F0F7ED"/>
                </a:solidFill>
              </a:defRPr>
            </a:lvl3pPr>
            <a:lvl4pPr lvl="3" rtl="0" algn="l">
              <a:lnSpc>
                <a:spcPct val="100000"/>
              </a:lnSpc>
              <a:spcBef>
                <a:spcPts val="0"/>
              </a:spcBef>
              <a:spcAft>
                <a:spcPts val="0"/>
              </a:spcAft>
              <a:buClr>
                <a:srgbClr val="F0F7ED"/>
              </a:buClr>
              <a:buSzPts val="3600"/>
              <a:buNone/>
              <a:defRPr sz="3600">
                <a:solidFill>
                  <a:srgbClr val="F0F7ED"/>
                </a:solidFill>
              </a:defRPr>
            </a:lvl4pPr>
            <a:lvl5pPr lvl="4" rtl="0" algn="l">
              <a:lnSpc>
                <a:spcPct val="100000"/>
              </a:lnSpc>
              <a:spcBef>
                <a:spcPts val="0"/>
              </a:spcBef>
              <a:spcAft>
                <a:spcPts val="0"/>
              </a:spcAft>
              <a:buClr>
                <a:srgbClr val="F0F7ED"/>
              </a:buClr>
              <a:buSzPts val="3600"/>
              <a:buNone/>
              <a:defRPr sz="3600">
                <a:solidFill>
                  <a:srgbClr val="F0F7ED"/>
                </a:solidFill>
              </a:defRPr>
            </a:lvl5pPr>
            <a:lvl6pPr lvl="5" rtl="0" algn="l">
              <a:lnSpc>
                <a:spcPct val="100000"/>
              </a:lnSpc>
              <a:spcBef>
                <a:spcPts val="0"/>
              </a:spcBef>
              <a:spcAft>
                <a:spcPts val="0"/>
              </a:spcAft>
              <a:buClr>
                <a:srgbClr val="F0F7ED"/>
              </a:buClr>
              <a:buSzPts val="3600"/>
              <a:buNone/>
              <a:defRPr sz="3600">
                <a:solidFill>
                  <a:srgbClr val="F0F7ED"/>
                </a:solidFill>
              </a:defRPr>
            </a:lvl6pPr>
            <a:lvl7pPr lvl="6" rtl="0" algn="l">
              <a:lnSpc>
                <a:spcPct val="100000"/>
              </a:lnSpc>
              <a:spcBef>
                <a:spcPts val="0"/>
              </a:spcBef>
              <a:spcAft>
                <a:spcPts val="0"/>
              </a:spcAft>
              <a:buClr>
                <a:srgbClr val="F0F7ED"/>
              </a:buClr>
              <a:buSzPts val="3600"/>
              <a:buNone/>
              <a:defRPr sz="3600">
                <a:solidFill>
                  <a:srgbClr val="F0F7ED"/>
                </a:solidFill>
              </a:defRPr>
            </a:lvl7pPr>
            <a:lvl8pPr lvl="7" rtl="0" algn="l">
              <a:lnSpc>
                <a:spcPct val="100000"/>
              </a:lnSpc>
              <a:spcBef>
                <a:spcPts val="0"/>
              </a:spcBef>
              <a:spcAft>
                <a:spcPts val="0"/>
              </a:spcAft>
              <a:buClr>
                <a:srgbClr val="F0F7ED"/>
              </a:buClr>
              <a:buSzPts val="3600"/>
              <a:buNone/>
              <a:defRPr sz="3600">
                <a:solidFill>
                  <a:srgbClr val="F0F7ED"/>
                </a:solidFill>
              </a:defRPr>
            </a:lvl8pPr>
            <a:lvl9pPr lvl="8" rtl="0" algn="l">
              <a:lnSpc>
                <a:spcPct val="100000"/>
              </a:lnSpc>
              <a:spcBef>
                <a:spcPts val="0"/>
              </a:spcBef>
              <a:spcAft>
                <a:spcPts val="0"/>
              </a:spcAft>
              <a:buClr>
                <a:srgbClr val="F0F7ED"/>
              </a:buClr>
              <a:buSzPts val="3600"/>
              <a:buNone/>
              <a:defRPr sz="3600">
                <a:solidFill>
                  <a:srgbClr val="F0F7ED"/>
                </a:solidFill>
              </a:defRPr>
            </a:lvl9pPr>
          </a:lstStyle>
          <a:p/>
        </p:txBody>
      </p:sp>
      <p:sp>
        <p:nvSpPr>
          <p:cNvPr id="201" name="Google Shape;201;g112cd761fd5_8_3008"/>
          <p:cNvSpPr txBox="1"/>
          <p:nvPr>
            <p:ph idx="1" type="subTitle"/>
          </p:nvPr>
        </p:nvSpPr>
        <p:spPr>
          <a:xfrm>
            <a:off x="2489650" y="3052463"/>
            <a:ext cx="5679300" cy="792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F0F7ED"/>
              </a:buClr>
              <a:buSzPts val="1200"/>
              <a:buNone/>
              <a:defRPr sz="1400">
                <a:solidFill>
                  <a:schemeClr val="lt1"/>
                </a:solidFill>
              </a:defRPr>
            </a:lvl1pPr>
            <a:lvl2pPr lvl="1" rtl="0" algn="ctr">
              <a:lnSpc>
                <a:spcPct val="100000"/>
              </a:lnSpc>
              <a:spcBef>
                <a:spcPts val="0"/>
              </a:spcBef>
              <a:spcAft>
                <a:spcPts val="0"/>
              </a:spcAft>
              <a:buClr>
                <a:srgbClr val="F0F7ED"/>
              </a:buClr>
              <a:buSzPts val="1200"/>
              <a:buNone/>
              <a:defRPr>
                <a:solidFill>
                  <a:srgbClr val="F0F7ED"/>
                </a:solidFill>
              </a:defRPr>
            </a:lvl2pPr>
            <a:lvl3pPr lvl="2" rtl="0" algn="ctr">
              <a:lnSpc>
                <a:spcPct val="100000"/>
              </a:lnSpc>
              <a:spcBef>
                <a:spcPts val="0"/>
              </a:spcBef>
              <a:spcAft>
                <a:spcPts val="0"/>
              </a:spcAft>
              <a:buClr>
                <a:srgbClr val="F0F7ED"/>
              </a:buClr>
              <a:buSzPts val="1200"/>
              <a:buNone/>
              <a:defRPr>
                <a:solidFill>
                  <a:srgbClr val="F0F7ED"/>
                </a:solidFill>
              </a:defRPr>
            </a:lvl3pPr>
            <a:lvl4pPr lvl="3" rtl="0" algn="ctr">
              <a:lnSpc>
                <a:spcPct val="100000"/>
              </a:lnSpc>
              <a:spcBef>
                <a:spcPts val="0"/>
              </a:spcBef>
              <a:spcAft>
                <a:spcPts val="0"/>
              </a:spcAft>
              <a:buClr>
                <a:srgbClr val="F0F7ED"/>
              </a:buClr>
              <a:buSzPts val="1200"/>
              <a:buNone/>
              <a:defRPr>
                <a:solidFill>
                  <a:srgbClr val="F0F7ED"/>
                </a:solidFill>
              </a:defRPr>
            </a:lvl4pPr>
            <a:lvl5pPr lvl="4" rtl="0" algn="ctr">
              <a:lnSpc>
                <a:spcPct val="100000"/>
              </a:lnSpc>
              <a:spcBef>
                <a:spcPts val="0"/>
              </a:spcBef>
              <a:spcAft>
                <a:spcPts val="0"/>
              </a:spcAft>
              <a:buClr>
                <a:srgbClr val="F0F7ED"/>
              </a:buClr>
              <a:buSzPts val="1200"/>
              <a:buNone/>
              <a:defRPr>
                <a:solidFill>
                  <a:srgbClr val="F0F7ED"/>
                </a:solidFill>
              </a:defRPr>
            </a:lvl5pPr>
            <a:lvl6pPr lvl="5" rtl="0" algn="ctr">
              <a:lnSpc>
                <a:spcPct val="100000"/>
              </a:lnSpc>
              <a:spcBef>
                <a:spcPts val="0"/>
              </a:spcBef>
              <a:spcAft>
                <a:spcPts val="0"/>
              </a:spcAft>
              <a:buClr>
                <a:srgbClr val="F0F7ED"/>
              </a:buClr>
              <a:buSzPts val="1200"/>
              <a:buNone/>
              <a:defRPr>
                <a:solidFill>
                  <a:srgbClr val="F0F7ED"/>
                </a:solidFill>
              </a:defRPr>
            </a:lvl6pPr>
            <a:lvl7pPr lvl="6" rtl="0" algn="ctr">
              <a:lnSpc>
                <a:spcPct val="100000"/>
              </a:lnSpc>
              <a:spcBef>
                <a:spcPts val="0"/>
              </a:spcBef>
              <a:spcAft>
                <a:spcPts val="0"/>
              </a:spcAft>
              <a:buClr>
                <a:srgbClr val="F0F7ED"/>
              </a:buClr>
              <a:buSzPts val="1200"/>
              <a:buNone/>
              <a:defRPr>
                <a:solidFill>
                  <a:srgbClr val="F0F7ED"/>
                </a:solidFill>
              </a:defRPr>
            </a:lvl7pPr>
            <a:lvl8pPr lvl="7" rtl="0" algn="ctr">
              <a:lnSpc>
                <a:spcPct val="100000"/>
              </a:lnSpc>
              <a:spcBef>
                <a:spcPts val="0"/>
              </a:spcBef>
              <a:spcAft>
                <a:spcPts val="0"/>
              </a:spcAft>
              <a:buClr>
                <a:srgbClr val="F0F7ED"/>
              </a:buClr>
              <a:buSzPts val="1200"/>
              <a:buNone/>
              <a:defRPr>
                <a:solidFill>
                  <a:srgbClr val="F0F7ED"/>
                </a:solidFill>
              </a:defRPr>
            </a:lvl8pPr>
            <a:lvl9pPr lvl="8" rtl="0" algn="ctr">
              <a:lnSpc>
                <a:spcPct val="100000"/>
              </a:lnSpc>
              <a:spcBef>
                <a:spcPts val="0"/>
              </a:spcBef>
              <a:spcAft>
                <a:spcPts val="0"/>
              </a:spcAft>
              <a:buClr>
                <a:srgbClr val="F0F7ED"/>
              </a:buClr>
              <a:buSzPts val="1200"/>
              <a:buNone/>
              <a:defRPr>
                <a:solidFill>
                  <a:srgbClr val="F0F7ED"/>
                </a:solidFill>
              </a:defRPr>
            </a:lvl9pPr>
          </a:lstStyle>
          <a:p/>
        </p:txBody>
      </p:sp>
      <p:sp>
        <p:nvSpPr>
          <p:cNvPr id="202" name="Google Shape;202;g112cd761fd5_8_3008"/>
          <p:cNvSpPr txBox="1"/>
          <p:nvPr>
            <p:ph idx="2" type="title"/>
          </p:nvPr>
        </p:nvSpPr>
        <p:spPr>
          <a:xfrm>
            <a:off x="2489650" y="1298438"/>
            <a:ext cx="5679300" cy="792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FF7210"/>
              </a:buClr>
              <a:buSzPts val="4000"/>
              <a:buNone/>
              <a:defRPr sz="4000">
                <a:solidFill>
                  <a:schemeClr val="accent2"/>
                </a:solidFill>
              </a:defRPr>
            </a:lvl1pPr>
            <a:lvl2pPr lvl="1" rtl="0" algn="l">
              <a:lnSpc>
                <a:spcPct val="100000"/>
              </a:lnSpc>
              <a:spcBef>
                <a:spcPts val="0"/>
              </a:spcBef>
              <a:spcAft>
                <a:spcPts val="0"/>
              </a:spcAft>
              <a:buClr>
                <a:srgbClr val="FF7210"/>
              </a:buClr>
              <a:buSzPts val="4000"/>
              <a:buNone/>
              <a:defRPr sz="4000">
                <a:solidFill>
                  <a:srgbClr val="FF7210"/>
                </a:solidFill>
              </a:defRPr>
            </a:lvl2pPr>
            <a:lvl3pPr lvl="2" rtl="0" algn="l">
              <a:lnSpc>
                <a:spcPct val="100000"/>
              </a:lnSpc>
              <a:spcBef>
                <a:spcPts val="0"/>
              </a:spcBef>
              <a:spcAft>
                <a:spcPts val="0"/>
              </a:spcAft>
              <a:buClr>
                <a:srgbClr val="FF7210"/>
              </a:buClr>
              <a:buSzPts val="4000"/>
              <a:buNone/>
              <a:defRPr sz="4000">
                <a:solidFill>
                  <a:srgbClr val="FF7210"/>
                </a:solidFill>
              </a:defRPr>
            </a:lvl3pPr>
            <a:lvl4pPr lvl="3" rtl="0" algn="l">
              <a:lnSpc>
                <a:spcPct val="100000"/>
              </a:lnSpc>
              <a:spcBef>
                <a:spcPts val="0"/>
              </a:spcBef>
              <a:spcAft>
                <a:spcPts val="0"/>
              </a:spcAft>
              <a:buClr>
                <a:srgbClr val="FF7210"/>
              </a:buClr>
              <a:buSzPts val="4000"/>
              <a:buNone/>
              <a:defRPr sz="4000">
                <a:solidFill>
                  <a:srgbClr val="FF7210"/>
                </a:solidFill>
              </a:defRPr>
            </a:lvl4pPr>
            <a:lvl5pPr lvl="4" rtl="0" algn="l">
              <a:lnSpc>
                <a:spcPct val="100000"/>
              </a:lnSpc>
              <a:spcBef>
                <a:spcPts val="0"/>
              </a:spcBef>
              <a:spcAft>
                <a:spcPts val="0"/>
              </a:spcAft>
              <a:buClr>
                <a:srgbClr val="FF7210"/>
              </a:buClr>
              <a:buSzPts val="4000"/>
              <a:buNone/>
              <a:defRPr sz="4000">
                <a:solidFill>
                  <a:srgbClr val="FF7210"/>
                </a:solidFill>
              </a:defRPr>
            </a:lvl5pPr>
            <a:lvl6pPr lvl="5" rtl="0" algn="l">
              <a:lnSpc>
                <a:spcPct val="100000"/>
              </a:lnSpc>
              <a:spcBef>
                <a:spcPts val="0"/>
              </a:spcBef>
              <a:spcAft>
                <a:spcPts val="0"/>
              </a:spcAft>
              <a:buClr>
                <a:srgbClr val="FF7210"/>
              </a:buClr>
              <a:buSzPts val="4000"/>
              <a:buNone/>
              <a:defRPr sz="4000">
                <a:solidFill>
                  <a:srgbClr val="FF7210"/>
                </a:solidFill>
              </a:defRPr>
            </a:lvl6pPr>
            <a:lvl7pPr lvl="6" rtl="0" algn="l">
              <a:lnSpc>
                <a:spcPct val="100000"/>
              </a:lnSpc>
              <a:spcBef>
                <a:spcPts val="0"/>
              </a:spcBef>
              <a:spcAft>
                <a:spcPts val="0"/>
              </a:spcAft>
              <a:buClr>
                <a:srgbClr val="FF7210"/>
              </a:buClr>
              <a:buSzPts val="4000"/>
              <a:buNone/>
              <a:defRPr sz="4000">
                <a:solidFill>
                  <a:srgbClr val="FF7210"/>
                </a:solidFill>
              </a:defRPr>
            </a:lvl7pPr>
            <a:lvl8pPr lvl="7" rtl="0" algn="l">
              <a:lnSpc>
                <a:spcPct val="100000"/>
              </a:lnSpc>
              <a:spcBef>
                <a:spcPts val="0"/>
              </a:spcBef>
              <a:spcAft>
                <a:spcPts val="0"/>
              </a:spcAft>
              <a:buClr>
                <a:srgbClr val="FF7210"/>
              </a:buClr>
              <a:buSzPts val="4000"/>
              <a:buNone/>
              <a:defRPr sz="4000">
                <a:solidFill>
                  <a:srgbClr val="FF7210"/>
                </a:solidFill>
              </a:defRPr>
            </a:lvl8pPr>
            <a:lvl9pPr lvl="8" rtl="0" algn="l">
              <a:lnSpc>
                <a:spcPct val="100000"/>
              </a:lnSpc>
              <a:spcBef>
                <a:spcPts val="0"/>
              </a:spcBef>
              <a:spcAft>
                <a:spcPts val="0"/>
              </a:spcAft>
              <a:buClr>
                <a:srgbClr val="FF7210"/>
              </a:buClr>
              <a:buSzPts val="4000"/>
              <a:buNone/>
              <a:defRPr sz="4000">
                <a:solidFill>
                  <a:srgbClr val="FF7210"/>
                </a:solidFill>
              </a:defRPr>
            </a:lvl9pPr>
          </a:lstStyle>
          <a:p/>
        </p:txBody>
      </p:sp>
      <p:sp>
        <p:nvSpPr>
          <p:cNvPr id="203" name="Google Shape;203;g112cd761fd5_8_3008"/>
          <p:cNvSpPr/>
          <p:nvPr/>
        </p:nvSpPr>
        <p:spPr>
          <a:xfrm rot="2539751">
            <a:off x="7373540" y="-3610679"/>
            <a:ext cx="3172176" cy="4788852"/>
          </a:xfrm>
          <a:custGeom>
            <a:rect b="b" l="l" r="r" t="t"/>
            <a:pathLst>
              <a:path extrusionOk="0" h="191551" w="126885">
                <a:moveTo>
                  <a:pt x="16464" y="0"/>
                </a:moveTo>
                <a:cubicBezTo>
                  <a:pt x="14016" y="0"/>
                  <a:pt x="11533" y="624"/>
                  <a:pt x="9255" y="1936"/>
                </a:cubicBezTo>
                <a:cubicBezTo>
                  <a:pt x="2362" y="5919"/>
                  <a:pt x="1" y="14743"/>
                  <a:pt x="3984" y="21636"/>
                </a:cubicBezTo>
                <a:lnTo>
                  <a:pt x="97907" y="184344"/>
                </a:lnTo>
                <a:cubicBezTo>
                  <a:pt x="100593" y="188966"/>
                  <a:pt x="105447" y="191551"/>
                  <a:pt x="110431" y="191551"/>
                </a:cubicBezTo>
                <a:cubicBezTo>
                  <a:pt x="112880" y="191551"/>
                  <a:pt x="115360" y="190927"/>
                  <a:pt x="117631" y="189615"/>
                </a:cubicBezTo>
                <a:cubicBezTo>
                  <a:pt x="124524" y="185632"/>
                  <a:pt x="126885" y="176807"/>
                  <a:pt x="122902" y="169914"/>
                </a:cubicBezTo>
                <a:lnTo>
                  <a:pt x="28955" y="7207"/>
                </a:lnTo>
                <a:cubicBezTo>
                  <a:pt x="26284" y="2584"/>
                  <a:pt x="21447" y="0"/>
                  <a:pt x="16464" y="0"/>
                </a:cubicBez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g112cd761fd5_8_3008"/>
          <p:cNvSpPr/>
          <p:nvPr/>
        </p:nvSpPr>
        <p:spPr>
          <a:xfrm rot="9266724">
            <a:off x="7693752" y="915166"/>
            <a:ext cx="251060" cy="251060"/>
          </a:xfrm>
          <a:prstGeom prst="ellipse">
            <a:avLst/>
          </a:pr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05" name="Shape 205"/>
        <p:cNvGrpSpPr/>
        <p:nvPr/>
      </p:nvGrpSpPr>
      <p:grpSpPr>
        <a:xfrm>
          <a:off x="0" y="0"/>
          <a:ext cx="0" cy="0"/>
          <a:chOff x="0" y="0"/>
          <a:chExt cx="0" cy="0"/>
        </a:xfrm>
      </p:grpSpPr>
      <p:sp>
        <p:nvSpPr>
          <p:cNvPr id="206" name="Google Shape;206;g112cd761fd5_8_3039"/>
          <p:cNvSpPr txBox="1"/>
          <p:nvPr>
            <p:ph idx="1" type="subTitle"/>
          </p:nvPr>
        </p:nvSpPr>
        <p:spPr>
          <a:xfrm>
            <a:off x="1611750" y="2775167"/>
            <a:ext cx="2744700" cy="36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1" sz="1700">
                <a:latin typeface="Roboto"/>
                <a:ea typeface="Roboto"/>
                <a:cs typeface="Roboto"/>
                <a:sym typeface="Roboto"/>
              </a:defRPr>
            </a:lvl1pPr>
            <a:lvl2pPr lvl="1" rtl="0" algn="l">
              <a:lnSpc>
                <a:spcPct val="100000"/>
              </a:lnSpc>
              <a:spcBef>
                <a:spcPts val="0"/>
              </a:spcBef>
              <a:spcAft>
                <a:spcPts val="0"/>
              </a:spcAft>
              <a:buSzPts val="1200"/>
              <a:buNone/>
              <a:defRPr b="1" sz="1700">
                <a:latin typeface="Roboto"/>
                <a:ea typeface="Roboto"/>
                <a:cs typeface="Roboto"/>
                <a:sym typeface="Roboto"/>
              </a:defRPr>
            </a:lvl2pPr>
            <a:lvl3pPr lvl="2" rtl="0" algn="l">
              <a:lnSpc>
                <a:spcPct val="100000"/>
              </a:lnSpc>
              <a:spcBef>
                <a:spcPts val="0"/>
              </a:spcBef>
              <a:spcAft>
                <a:spcPts val="0"/>
              </a:spcAft>
              <a:buSzPts val="1200"/>
              <a:buNone/>
              <a:defRPr b="1" sz="1700">
                <a:latin typeface="Roboto"/>
                <a:ea typeface="Roboto"/>
                <a:cs typeface="Roboto"/>
                <a:sym typeface="Roboto"/>
              </a:defRPr>
            </a:lvl3pPr>
            <a:lvl4pPr lvl="3" rtl="0" algn="l">
              <a:lnSpc>
                <a:spcPct val="100000"/>
              </a:lnSpc>
              <a:spcBef>
                <a:spcPts val="0"/>
              </a:spcBef>
              <a:spcAft>
                <a:spcPts val="0"/>
              </a:spcAft>
              <a:buSzPts val="1200"/>
              <a:buNone/>
              <a:defRPr b="1" sz="1700">
                <a:latin typeface="Roboto"/>
                <a:ea typeface="Roboto"/>
                <a:cs typeface="Roboto"/>
                <a:sym typeface="Roboto"/>
              </a:defRPr>
            </a:lvl4pPr>
            <a:lvl5pPr lvl="4" rtl="0" algn="l">
              <a:lnSpc>
                <a:spcPct val="100000"/>
              </a:lnSpc>
              <a:spcBef>
                <a:spcPts val="0"/>
              </a:spcBef>
              <a:spcAft>
                <a:spcPts val="0"/>
              </a:spcAft>
              <a:buSzPts val="1200"/>
              <a:buNone/>
              <a:defRPr b="1" sz="1700">
                <a:latin typeface="Roboto"/>
                <a:ea typeface="Roboto"/>
                <a:cs typeface="Roboto"/>
                <a:sym typeface="Roboto"/>
              </a:defRPr>
            </a:lvl5pPr>
            <a:lvl6pPr lvl="5" rtl="0" algn="l">
              <a:lnSpc>
                <a:spcPct val="100000"/>
              </a:lnSpc>
              <a:spcBef>
                <a:spcPts val="0"/>
              </a:spcBef>
              <a:spcAft>
                <a:spcPts val="0"/>
              </a:spcAft>
              <a:buSzPts val="1200"/>
              <a:buNone/>
              <a:defRPr b="1" sz="1700">
                <a:latin typeface="Roboto"/>
                <a:ea typeface="Roboto"/>
                <a:cs typeface="Roboto"/>
                <a:sym typeface="Roboto"/>
              </a:defRPr>
            </a:lvl6pPr>
            <a:lvl7pPr lvl="6" rtl="0" algn="l">
              <a:lnSpc>
                <a:spcPct val="100000"/>
              </a:lnSpc>
              <a:spcBef>
                <a:spcPts val="0"/>
              </a:spcBef>
              <a:spcAft>
                <a:spcPts val="0"/>
              </a:spcAft>
              <a:buSzPts val="1200"/>
              <a:buNone/>
              <a:defRPr b="1" sz="1700">
                <a:latin typeface="Roboto"/>
                <a:ea typeface="Roboto"/>
                <a:cs typeface="Roboto"/>
                <a:sym typeface="Roboto"/>
              </a:defRPr>
            </a:lvl7pPr>
            <a:lvl8pPr lvl="7" rtl="0" algn="l">
              <a:lnSpc>
                <a:spcPct val="100000"/>
              </a:lnSpc>
              <a:spcBef>
                <a:spcPts val="0"/>
              </a:spcBef>
              <a:spcAft>
                <a:spcPts val="0"/>
              </a:spcAft>
              <a:buSzPts val="1200"/>
              <a:buNone/>
              <a:defRPr b="1" sz="1700">
                <a:latin typeface="Roboto"/>
                <a:ea typeface="Roboto"/>
                <a:cs typeface="Roboto"/>
                <a:sym typeface="Roboto"/>
              </a:defRPr>
            </a:lvl8pPr>
            <a:lvl9pPr lvl="8" rtl="0" algn="l">
              <a:lnSpc>
                <a:spcPct val="100000"/>
              </a:lnSpc>
              <a:spcBef>
                <a:spcPts val="0"/>
              </a:spcBef>
              <a:spcAft>
                <a:spcPts val="0"/>
              </a:spcAft>
              <a:buSzPts val="1200"/>
              <a:buNone/>
              <a:defRPr b="1" sz="1700">
                <a:latin typeface="Roboto"/>
                <a:ea typeface="Roboto"/>
                <a:cs typeface="Roboto"/>
                <a:sym typeface="Roboto"/>
              </a:defRPr>
            </a:lvl9pPr>
          </a:lstStyle>
          <a:p/>
        </p:txBody>
      </p:sp>
      <p:sp>
        <p:nvSpPr>
          <p:cNvPr id="207" name="Google Shape;207;g112cd761fd5_8_3039"/>
          <p:cNvSpPr txBox="1"/>
          <p:nvPr>
            <p:ph idx="2" type="subTitle"/>
          </p:nvPr>
        </p:nvSpPr>
        <p:spPr>
          <a:xfrm>
            <a:off x="4787500" y="2775167"/>
            <a:ext cx="2744700" cy="36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1" sz="1700">
                <a:latin typeface="Roboto"/>
                <a:ea typeface="Roboto"/>
                <a:cs typeface="Roboto"/>
                <a:sym typeface="Roboto"/>
              </a:defRPr>
            </a:lvl1pPr>
            <a:lvl2pPr lvl="1" rtl="0" algn="l">
              <a:lnSpc>
                <a:spcPct val="100000"/>
              </a:lnSpc>
              <a:spcBef>
                <a:spcPts val="0"/>
              </a:spcBef>
              <a:spcAft>
                <a:spcPts val="0"/>
              </a:spcAft>
              <a:buSzPts val="1200"/>
              <a:buNone/>
              <a:defRPr b="1" sz="1700">
                <a:latin typeface="Roboto"/>
                <a:ea typeface="Roboto"/>
                <a:cs typeface="Roboto"/>
                <a:sym typeface="Roboto"/>
              </a:defRPr>
            </a:lvl2pPr>
            <a:lvl3pPr lvl="2" rtl="0" algn="l">
              <a:lnSpc>
                <a:spcPct val="100000"/>
              </a:lnSpc>
              <a:spcBef>
                <a:spcPts val="0"/>
              </a:spcBef>
              <a:spcAft>
                <a:spcPts val="0"/>
              </a:spcAft>
              <a:buSzPts val="1200"/>
              <a:buNone/>
              <a:defRPr b="1" sz="1700">
                <a:latin typeface="Roboto"/>
                <a:ea typeface="Roboto"/>
                <a:cs typeface="Roboto"/>
                <a:sym typeface="Roboto"/>
              </a:defRPr>
            </a:lvl3pPr>
            <a:lvl4pPr lvl="3" rtl="0" algn="l">
              <a:lnSpc>
                <a:spcPct val="100000"/>
              </a:lnSpc>
              <a:spcBef>
                <a:spcPts val="0"/>
              </a:spcBef>
              <a:spcAft>
                <a:spcPts val="0"/>
              </a:spcAft>
              <a:buSzPts val="1200"/>
              <a:buNone/>
              <a:defRPr b="1" sz="1700">
                <a:latin typeface="Roboto"/>
                <a:ea typeface="Roboto"/>
                <a:cs typeface="Roboto"/>
                <a:sym typeface="Roboto"/>
              </a:defRPr>
            </a:lvl4pPr>
            <a:lvl5pPr lvl="4" rtl="0" algn="l">
              <a:lnSpc>
                <a:spcPct val="100000"/>
              </a:lnSpc>
              <a:spcBef>
                <a:spcPts val="0"/>
              </a:spcBef>
              <a:spcAft>
                <a:spcPts val="0"/>
              </a:spcAft>
              <a:buSzPts val="1200"/>
              <a:buNone/>
              <a:defRPr b="1" sz="1700">
                <a:latin typeface="Roboto"/>
                <a:ea typeface="Roboto"/>
                <a:cs typeface="Roboto"/>
                <a:sym typeface="Roboto"/>
              </a:defRPr>
            </a:lvl5pPr>
            <a:lvl6pPr lvl="5" rtl="0" algn="l">
              <a:lnSpc>
                <a:spcPct val="100000"/>
              </a:lnSpc>
              <a:spcBef>
                <a:spcPts val="0"/>
              </a:spcBef>
              <a:spcAft>
                <a:spcPts val="0"/>
              </a:spcAft>
              <a:buSzPts val="1200"/>
              <a:buNone/>
              <a:defRPr b="1" sz="1700">
                <a:latin typeface="Roboto"/>
                <a:ea typeface="Roboto"/>
                <a:cs typeface="Roboto"/>
                <a:sym typeface="Roboto"/>
              </a:defRPr>
            </a:lvl6pPr>
            <a:lvl7pPr lvl="6" rtl="0" algn="l">
              <a:lnSpc>
                <a:spcPct val="100000"/>
              </a:lnSpc>
              <a:spcBef>
                <a:spcPts val="0"/>
              </a:spcBef>
              <a:spcAft>
                <a:spcPts val="0"/>
              </a:spcAft>
              <a:buSzPts val="1200"/>
              <a:buNone/>
              <a:defRPr b="1" sz="1700">
                <a:latin typeface="Roboto"/>
                <a:ea typeface="Roboto"/>
                <a:cs typeface="Roboto"/>
                <a:sym typeface="Roboto"/>
              </a:defRPr>
            </a:lvl7pPr>
            <a:lvl8pPr lvl="7" rtl="0" algn="l">
              <a:lnSpc>
                <a:spcPct val="100000"/>
              </a:lnSpc>
              <a:spcBef>
                <a:spcPts val="0"/>
              </a:spcBef>
              <a:spcAft>
                <a:spcPts val="0"/>
              </a:spcAft>
              <a:buSzPts val="1200"/>
              <a:buNone/>
              <a:defRPr b="1" sz="1700">
                <a:latin typeface="Roboto"/>
                <a:ea typeface="Roboto"/>
                <a:cs typeface="Roboto"/>
                <a:sym typeface="Roboto"/>
              </a:defRPr>
            </a:lvl8pPr>
            <a:lvl9pPr lvl="8" rtl="0" algn="l">
              <a:lnSpc>
                <a:spcPct val="100000"/>
              </a:lnSpc>
              <a:spcBef>
                <a:spcPts val="0"/>
              </a:spcBef>
              <a:spcAft>
                <a:spcPts val="0"/>
              </a:spcAft>
              <a:buSzPts val="1200"/>
              <a:buNone/>
              <a:defRPr b="1" sz="1700">
                <a:latin typeface="Roboto"/>
                <a:ea typeface="Roboto"/>
                <a:cs typeface="Roboto"/>
                <a:sym typeface="Roboto"/>
              </a:defRPr>
            </a:lvl9pPr>
          </a:lstStyle>
          <a:p/>
        </p:txBody>
      </p:sp>
      <p:sp>
        <p:nvSpPr>
          <p:cNvPr id="208" name="Google Shape;208;g112cd761fd5_8_3039"/>
          <p:cNvSpPr txBox="1"/>
          <p:nvPr>
            <p:ph type="title"/>
          </p:nvPr>
        </p:nvSpPr>
        <p:spPr>
          <a:xfrm>
            <a:off x="1074150" y="384100"/>
            <a:ext cx="6995700" cy="559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00BBC1"/>
              </a:buClr>
              <a:buSzPts val="2700"/>
              <a:buNone/>
              <a:defRPr sz="2700">
                <a:solidFill>
                  <a:schemeClr val="accent5"/>
                </a:solidFill>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209" name="Google Shape;209;g112cd761fd5_8_3039"/>
          <p:cNvSpPr txBox="1"/>
          <p:nvPr>
            <p:ph idx="3" type="subTitle"/>
          </p:nvPr>
        </p:nvSpPr>
        <p:spPr>
          <a:xfrm>
            <a:off x="1611750" y="3110592"/>
            <a:ext cx="2744700" cy="1034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l">
              <a:lnSpc>
                <a:spcPct val="100000"/>
              </a:lnSpc>
              <a:spcBef>
                <a:spcPts val="0"/>
              </a:spcBef>
              <a:spcAft>
                <a:spcPts val="0"/>
              </a:spcAft>
              <a:buSzPts val="1200"/>
              <a:buNone/>
              <a:defRPr sz="1400"/>
            </a:lvl2pPr>
            <a:lvl3pPr lvl="2" rtl="0" algn="l">
              <a:lnSpc>
                <a:spcPct val="100000"/>
              </a:lnSpc>
              <a:spcBef>
                <a:spcPts val="0"/>
              </a:spcBef>
              <a:spcAft>
                <a:spcPts val="0"/>
              </a:spcAft>
              <a:buSzPts val="1200"/>
              <a:buNone/>
              <a:defRPr sz="1400"/>
            </a:lvl3pPr>
            <a:lvl4pPr lvl="3" rtl="0" algn="l">
              <a:lnSpc>
                <a:spcPct val="100000"/>
              </a:lnSpc>
              <a:spcBef>
                <a:spcPts val="0"/>
              </a:spcBef>
              <a:spcAft>
                <a:spcPts val="0"/>
              </a:spcAft>
              <a:buSzPts val="1200"/>
              <a:buNone/>
              <a:defRPr sz="1400"/>
            </a:lvl4pPr>
            <a:lvl5pPr lvl="4" rtl="0" algn="l">
              <a:lnSpc>
                <a:spcPct val="100000"/>
              </a:lnSpc>
              <a:spcBef>
                <a:spcPts val="0"/>
              </a:spcBef>
              <a:spcAft>
                <a:spcPts val="0"/>
              </a:spcAft>
              <a:buSzPts val="1200"/>
              <a:buNone/>
              <a:defRPr sz="1400"/>
            </a:lvl5pPr>
            <a:lvl6pPr lvl="5" rtl="0" algn="l">
              <a:lnSpc>
                <a:spcPct val="100000"/>
              </a:lnSpc>
              <a:spcBef>
                <a:spcPts val="0"/>
              </a:spcBef>
              <a:spcAft>
                <a:spcPts val="0"/>
              </a:spcAft>
              <a:buSzPts val="1200"/>
              <a:buNone/>
              <a:defRPr sz="1400"/>
            </a:lvl6pPr>
            <a:lvl7pPr lvl="6" rtl="0" algn="l">
              <a:lnSpc>
                <a:spcPct val="100000"/>
              </a:lnSpc>
              <a:spcBef>
                <a:spcPts val="0"/>
              </a:spcBef>
              <a:spcAft>
                <a:spcPts val="0"/>
              </a:spcAft>
              <a:buSzPts val="1200"/>
              <a:buNone/>
              <a:defRPr sz="1400"/>
            </a:lvl7pPr>
            <a:lvl8pPr lvl="7" rtl="0" algn="l">
              <a:lnSpc>
                <a:spcPct val="100000"/>
              </a:lnSpc>
              <a:spcBef>
                <a:spcPts val="0"/>
              </a:spcBef>
              <a:spcAft>
                <a:spcPts val="0"/>
              </a:spcAft>
              <a:buSzPts val="1200"/>
              <a:buNone/>
              <a:defRPr sz="1400"/>
            </a:lvl8pPr>
            <a:lvl9pPr lvl="8" rtl="0" algn="l">
              <a:lnSpc>
                <a:spcPct val="100000"/>
              </a:lnSpc>
              <a:spcBef>
                <a:spcPts val="0"/>
              </a:spcBef>
              <a:spcAft>
                <a:spcPts val="0"/>
              </a:spcAft>
              <a:buSzPts val="1200"/>
              <a:buNone/>
              <a:defRPr sz="1400"/>
            </a:lvl9pPr>
          </a:lstStyle>
          <a:p/>
        </p:txBody>
      </p:sp>
      <p:sp>
        <p:nvSpPr>
          <p:cNvPr id="210" name="Google Shape;210;g112cd761fd5_8_3039"/>
          <p:cNvSpPr txBox="1"/>
          <p:nvPr>
            <p:ph idx="4" type="subTitle"/>
          </p:nvPr>
        </p:nvSpPr>
        <p:spPr>
          <a:xfrm>
            <a:off x="4787500" y="3110592"/>
            <a:ext cx="2744700" cy="1034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l">
              <a:lnSpc>
                <a:spcPct val="100000"/>
              </a:lnSpc>
              <a:spcBef>
                <a:spcPts val="0"/>
              </a:spcBef>
              <a:spcAft>
                <a:spcPts val="0"/>
              </a:spcAft>
              <a:buSzPts val="1200"/>
              <a:buNone/>
              <a:defRPr sz="1400"/>
            </a:lvl2pPr>
            <a:lvl3pPr lvl="2" rtl="0" algn="l">
              <a:lnSpc>
                <a:spcPct val="100000"/>
              </a:lnSpc>
              <a:spcBef>
                <a:spcPts val="0"/>
              </a:spcBef>
              <a:spcAft>
                <a:spcPts val="0"/>
              </a:spcAft>
              <a:buSzPts val="1200"/>
              <a:buNone/>
              <a:defRPr sz="1400"/>
            </a:lvl3pPr>
            <a:lvl4pPr lvl="3" rtl="0" algn="l">
              <a:lnSpc>
                <a:spcPct val="100000"/>
              </a:lnSpc>
              <a:spcBef>
                <a:spcPts val="0"/>
              </a:spcBef>
              <a:spcAft>
                <a:spcPts val="0"/>
              </a:spcAft>
              <a:buSzPts val="1200"/>
              <a:buNone/>
              <a:defRPr sz="1400"/>
            </a:lvl4pPr>
            <a:lvl5pPr lvl="4" rtl="0" algn="l">
              <a:lnSpc>
                <a:spcPct val="100000"/>
              </a:lnSpc>
              <a:spcBef>
                <a:spcPts val="0"/>
              </a:spcBef>
              <a:spcAft>
                <a:spcPts val="0"/>
              </a:spcAft>
              <a:buSzPts val="1200"/>
              <a:buNone/>
              <a:defRPr sz="1400"/>
            </a:lvl5pPr>
            <a:lvl6pPr lvl="5" rtl="0" algn="l">
              <a:lnSpc>
                <a:spcPct val="100000"/>
              </a:lnSpc>
              <a:spcBef>
                <a:spcPts val="0"/>
              </a:spcBef>
              <a:spcAft>
                <a:spcPts val="0"/>
              </a:spcAft>
              <a:buSzPts val="1200"/>
              <a:buNone/>
              <a:defRPr sz="1400"/>
            </a:lvl6pPr>
            <a:lvl7pPr lvl="6" rtl="0" algn="l">
              <a:lnSpc>
                <a:spcPct val="100000"/>
              </a:lnSpc>
              <a:spcBef>
                <a:spcPts val="0"/>
              </a:spcBef>
              <a:spcAft>
                <a:spcPts val="0"/>
              </a:spcAft>
              <a:buSzPts val="1200"/>
              <a:buNone/>
              <a:defRPr sz="1400"/>
            </a:lvl7pPr>
            <a:lvl8pPr lvl="7" rtl="0" algn="l">
              <a:lnSpc>
                <a:spcPct val="100000"/>
              </a:lnSpc>
              <a:spcBef>
                <a:spcPts val="0"/>
              </a:spcBef>
              <a:spcAft>
                <a:spcPts val="0"/>
              </a:spcAft>
              <a:buSzPts val="1200"/>
              <a:buNone/>
              <a:defRPr sz="1400"/>
            </a:lvl8pPr>
            <a:lvl9pPr lvl="8" rtl="0" algn="l">
              <a:lnSpc>
                <a:spcPct val="100000"/>
              </a:lnSpc>
              <a:spcBef>
                <a:spcPts val="0"/>
              </a:spcBef>
              <a:spcAft>
                <a:spcPts val="0"/>
              </a:spcAft>
              <a:buSzPts val="1200"/>
              <a:buNone/>
              <a:defRPr sz="1400"/>
            </a:lvl9pPr>
          </a:lstStyle>
          <a:p/>
        </p:txBody>
      </p:sp>
      <p:grpSp>
        <p:nvGrpSpPr>
          <p:cNvPr id="211" name="Google Shape;211;g112cd761fd5_8_3039"/>
          <p:cNvGrpSpPr/>
          <p:nvPr/>
        </p:nvGrpSpPr>
        <p:grpSpPr>
          <a:xfrm>
            <a:off x="8064617" y="-289891"/>
            <a:ext cx="1717686" cy="1718100"/>
            <a:chOff x="1347125" y="349025"/>
            <a:chExt cx="4978800" cy="4980000"/>
          </a:xfrm>
        </p:grpSpPr>
        <p:sp>
          <p:nvSpPr>
            <p:cNvPr id="212" name="Google Shape;212;g112cd761fd5_8_3039"/>
            <p:cNvSpPr/>
            <p:nvPr/>
          </p:nvSpPr>
          <p:spPr>
            <a:xfrm>
              <a:off x="4756525" y="523725"/>
              <a:ext cx="1394100" cy="1393475"/>
            </a:xfrm>
            <a:custGeom>
              <a:rect b="b" l="l" r="r" t="t"/>
              <a:pathLst>
                <a:path extrusionOk="0" h="55739" w="55764">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g112cd761fd5_8_3039"/>
            <p:cNvSpPr/>
            <p:nvPr/>
          </p:nvSpPr>
          <p:spPr>
            <a:xfrm>
              <a:off x="4312325" y="393150"/>
              <a:ext cx="1968875" cy="1968875"/>
            </a:xfrm>
            <a:custGeom>
              <a:rect b="b" l="l" r="r" t="t"/>
              <a:pathLst>
                <a:path extrusionOk="0" h="78755" w="78755">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g112cd761fd5_8_3039"/>
            <p:cNvSpPr/>
            <p:nvPr/>
          </p:nvSpPr>
          <p:spPr>
            <a:xfrm>
              <a:off x="3955175" y="350200"/>
              <a:ext cx="2370750" cy="2370175"/>
            </a:xfrm>
            <a:custGeom>
              <a:rect b="b" l="l" r="r" t="t"/>
              <a:pathLst>
                <a:path extrusionOk="0" h="94807" w="9483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g112cd761fd5_8_3039"/>
            <p:cNvSpPr/>
            <p:nvPr/>
          </p:nvSpPr>
          <p:spPr>
            <a:xfrm>
              <a:off x="3646300" y="349025"/>
              <a:ext cx="2679625" cy="2679625"/>
            </a:xfrm>
            <a:custGeom>
              <a:rect b="b" l="l" r="r" t="t"/>
              <a:pathLst>
                <a:path extrusionOk="0" h="107185" w="107185">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g112cd761fd5_8_3039"/>
            <p:cNvSpPr/>
            <p:nvPr/>
          </p:nvSpPr>
          <p:spPr>
            <a:xfrm>
              <a:off x="3370225" y="377650"/>
              <a:ext cx="2926475" cy="2927650"/>
            </a:xfrm>
            <a:custGeom>
              <a:rect b="b" l="l" r="r" t="t"/>
              <a:pathLst>
                <a:path extrusionOk="0" h="117106" w="117059">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g112cd761fd5_8_3039"/>
            <p:cNvSpPr/>
            <p:nvPr/>
          </p:nvSpPr>
          <p:spPr>
            <a:xfrm>
              <a:off x="3118025" y="433675"/>
              <a:ext cx="3123825" cy="3123250"/>
            </a:xfrm>
            <a:custGeom>
              <a:rect b="b" l="l" r="r" t="t"/>
              <a:pathLst>
                <a:path extrusionOk="0" h="124930" w="124953">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g112cd761fd5_8_3039"/>
            <p:cNvSpPr/>
            <p:nvPr/>
          </p:nvSpPr>
          <p:spPr>
            <a:xfrm>
              <a:off x="2887275" y="510600"/>
              <a:ext cx="3277050" cy="3277675"/>
            </a:xfrm>
            <a:custGeom>
              <a:rect b="b" l="l" r="r" t="t"/>
              <a:pathLst>
                <a:path extrusionOk="0" h="131107" w="131082">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g112cd761fd5_8_3039"/>
            <p:cNvSpPr/>
            <p:nvPr/>
          </p:nvSpPr>
          <p:spPr>
            <a:xfrm>
              <a:off x="2673800" y="606600"/>
              <a:ext cx="3395125" cy="3395125"/>
            </a:xfrm>
            <a:custGeom>
              <a:rect b="b" l="l" r="r" t="t"/>
              <a:pathLst>
                <a:path extrusionOk="0" h="135805" w="135805">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g112cd761fd5_8_3039"/>
            <p:cNvSpPr/>
            <p:nvPr/>
          </p:nvSpPr>
          <p:spPr>
            <a:xfrm>
              <a:off x="2475850" y="718100"/>
              <a:ext cx="3482175" cy="3481600"/>
            </a:xfrm>
            <a:custGeom>
              <a:rect b="b" l="l" r="r" t="t"/>
              <a:pathLst>
                <a:path extrusionOk="0" h="139264" w="139287">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g112cd761fd5_8_3039"/>
            <p:cNvSpPr/>
            <p:nvPr/>
          </p:nvSpPr>
          <p:spPr>
            <a:xfrm>
              <a:off x="2292800" y="843925"/>
              <a:ext cx="3538225" cy="3538825"/>
            </a:xfrm>
            <a:custGeom>
              <a:rect b="b" l="l" r="r" t="t"/>
              <a:pathLst>
                <a:path extrusionOk="0" h="141553" w="141529">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g112cd761fd5_8_3039"/>
            <p:cNvSpPr/>
            <p:nvPr/>
          </p:nvSpPr>
          <p:spPr>
            <a:xfrm>
              <a:off x="2124050" y="985825"/>
              <a:ext cx="3565650" cy="3565075"/>
            </a:xfrm>
            <a:custGeom>
              <a:rect b="b" l="l" r="r" t="t"/>
              <a:pathLst>
                <a:path extrusionOk="0" h="142603" w="142626">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g112cd761fd5_8_3039"/>
            <p:cNvSpPr/>
            <p:nvPr/>
          </p:nvSpPr>
          <p:spPr>
            <a:xfrm>
              <a:off x="1970825" y="1141450"/>
              <a:ext cx="3563250" cy="3563875"/>
            </a:xfrm>
            <a:custGeom>
              <a:rect b="b" l="l" r="r" t="t"/>
              <a:pathLst>
                <a:path extrusionOk="0" h="142555" w="14253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g112cd761fd5_8_3039"/>
            <p:cNvSpPr/>
            <p:nvPr/>
          </p:nvSpPr>
          <p:spPr>
            <a:xfrm>
              <a:off x="1830100" y="1311375"/>
              <a:ext cx="3534050" cy="3534075"/>
            </a:xfrm>
            <a:custGeom>
              <a:rect b="b" l="l" r="r" t="t"/>
              <a:pathLst>
                <a:path extrusionOk="0" h="141363" w="141362">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g112cd761fd5_8_3039"/>
            <p:cNvSpPr/>
            <p:nvPr/>
          </p:nvSpPr>
          <p:spPr>
            <a:xfrm>
              <a:off x="1704875" y="1495025"/>
              <a:ext cx="3476225" cy="3475050"/>
            </a:xfrm>
            <a:custGeom>
              <a:rect b="b" l="l" r="r" t="t"/>
              <a:pathLst>
                <a:path extrusionOk="0" h="139002" w="139049">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g112cd761fd5_8_3039"/>
            <p:cNvSpPr/>
            <p:nvPr/>
          </p:nvSpPr>
          <p:spPr>
            <a:xfrm>
              <a:off x="1594575" y="1694175"/>
              <a:ext cx="3386775" cy="3386800"/>
            </a:xfrm>
            <a:custGeom>
              <a:rect b="b" l="l" r="r" t="t"/>
              <a:pathLst>
                <a:path extrusionOk="0" h="135472" w="135471">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g112cd761fd5_8_3039"/>
            <p:cNvSpPr/>
            <p:nvPr/>
          </p:nvSpPr>
          <p:spPr>
            <a:xfrm>
              <a:off x="1500975" y="1909425"/>
              <a:ext cx="3264525" cy="3265150"/>
            </a:xfrm>
            <a:custGeom>
              <a:rect b="b" l="l" r="r" t="t"/>
              <a:pathLst>
                <a:path extrusionOk="0" h="130606" w="130581">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g112cd761fd5_8_3039"/>
            <p:cNvSpPr/>
            <p:nvPr/>
          </p:nvSpPr>
          <p:spPr>
            <a:xfrm>
              <a:off x="1425825" y="2142575"/>
              <a:ext cx="3107150" cy="3107125"/>
            </a:xfrm>
            <a:custGeom>
              <a:rect b="b" l="l" r="r" t="t"/>
              <a:pathLst>
                <a:path extrusionOk="0" h="124285" w="124286">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g112cd761fd5_8_3039"/>
            <p:cNvSpPr/>
            <p:nvPr/>
          </p:nvSpPr>
          <p:spPr>
            <a:xfrm>
              <a:off x="1372175" y="2395975"/>
              <a:ext cx="2906775" cy="2906800"/>
            </a:xfrm>
            <a:custGeom>
              <a:rect b="b" l="l" r="r" t="t"/>
              <a:pathLst>
                <a:path extrusionOk="0" h="116272" w="116271">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g112cd761fd5_8_3039"/>
            <p:cNvSpPr/>
            <p:nvPr/>
          </p:nvSpPr>
          <p:spPr>
            <a:xfrm>
              <a:off x="1347125" y="2675025"/>
              <a:ext cx="2653375" cy="2654000"/>
            </a:xfrm>
            <a:custGeom>
              <a:rect b="b" l="l" r="r" t="t"/>
              <a:pathLst>
                <a:path extrusionOk="0" h="106160" w="106135">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g112cd761fd5_8_3039"/>
            <p:cNvSpPr/>
            <p:nvPr/>
          </p:nvSpPr>
          <p:spPr>
            <a:xfrm>
              <a:off x="1349525" y="2987475"/>
              <a:ext cx="2337350" cy="2337375"/>
            </a:xfrm>
            <a:custGeom>
              <a:rect b="b" l="l" r="r" t="t"/>
              <a:pathLst>
                <a:path extrusionOk="0" h="93495" w="93494">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g112cd761fd5_8_3039"/>
            <p:cNvSpPr/>
            <p:nvPr/>
          </p:nvSpPr>
          <p:spPr>
            <a:xfrm>
              <a:off x="1398400" y="3351200"/>
              <a:ext cx="1924750" cy="1924750"/>
            </a:xfrm>
            <a:custGeom>
              <a:rect b="b" l="l" r="r" t="t"/>
              <a:pathLst>
                <a:path extrusionOk="0" h="76990" w="7699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g112cd761fd5_8_3039"/>
            <p:cNvSpPr/>
            <p:nvPr/>
          </p:nvSpPr>
          <p:spPr>
            <a:xfrm>
              <a:off x="1543300" y="3809125"/>
              <a:ext cx="1323125" cy="1323125"/>
            </a:xfrm>
            <a:custGeom>
              <a:rect b="b" l="l" r="r" t="t"/>
              <a:pathLst>
                <a:path extrusionOk="0" h="52925" w="52925">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4" name="Google Shape;234;g112cd761fd5_8_3039"/>
          <p:cNvSpPr/>
          <p:nvPr/>
        </p:nvSpPr>
        <p:spPr>
          <a:xfrm rot="-6727045">
            <a:off x="-2101834" y="4055761"/>
            <a:ext cx="3172076" cy="4788701"/>
          </a:xfrm>
          <a:custGeom>
            <a:rect b="b" l="l" r="r" t="t"/>
            <a:pathLst>
              <a:path extrusionOk="0" h="191551" w="126885">
                <a:moveTo>
                  <a:pt x="16464" y="0"/>
                </a:moveTo>
                <a:cubicBezTo>
                  <a:pt x="14016" y="0"/>
                  <a:pt x="11533" y="624"/>
                  <a:pt x="9255" y="1936"/>
                </a:cubicBezTo>
                <a:cubicBezTo>
                  <a:pt x="2362" y="5919"/>
                  <a:pt x="1" y="14743"/>
                  <a:pt x="3984" y="21636"/>
                </a:cubicBezTo>
                <a:lnTo>
                  <a:pt x="97907" y="184344"/>
                </a:lnTo>
                <a:cubicBezTo>
                  <a:pt x="100593" y="188966"/>
                  <a:pt x="105447" y="191551"/>
                  <a:pt x="110431" y="191551"/>
                </a:cubicBezTo>
                <a:cubicBezTo>
                  <a:pt x="112880" y="191551"/>
                  <a:pt x="115360" y="190927"/>
                  <a:pt x="117631" y="189615"/>
                </a:cubicBezTo>
                <a:cubicBezTo>
                  <a:pt x="124524" y="185632"/>
                  <a:pt x="126885" y="176807"/>
                  <a:pt x="122902" y="169914"/>
                </a:cubicBezTo>
                <a:lnTo>
                  <a:pt x="28955" y="7207"/>
                </a:lnTo>
                <a:cubicBezTo>
                  <a:pt x="26284" y="2584"/>
                  <a:pt x="21447" y="0"/>
                  <a:pt x="16464" y="0"/>
                </a:cubicBez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g112cd761fd5_8_3039"/>
          <p:cNvSpPr/>
          <p:nvPr/>
        </p:nvSpPr>
        <p:spPr>
          <a:xfrm>
            <a:off x="1361100" y="4780250"/>
            <a:ext cx="251100" cy="251100"/>
          </a:xfrm>
          <a:prstGeom prst="ellipse">
            <a:avLst/>
          </a:pr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
  <p:cSld name="CUSTOM">
    <p:spTree>
      <p:nvGrpSpPr>
        <p:cNvPr id="236" name="Shape 236"/>
        <p:cNvGrpSpPr/>
        <p:nvPr/>
      </p:nvGrpSpPr>
      <p:grpSpPr>
        <a:xfrm>
          <a:off x="0" y="0"/>
          <a:ext cx="0" cy="0"/>
          <a:chOff x="0" y="0"/>
          <a:chExt cx="0" cy="0"/>
        </a:xfrm>
      </p:grpSpPr>
      <p:sp>
        <p:nvSpPr>
          <p:cNvPr id="237" name="Google Shape;237;g112cd761fd5_8_3070"/>
          <p:cNvSpPr txBox="1"/>
          <p:nvPr>
            <p:ph type="title"/>
          </p:nvPr>
        </p:nvSpPr>
        <p:spPr>
          <a:xfrm>
            <a:off x="1074150" y="384049"/>
            <a:ext cx="6995700" cy="646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00BBC1"/>
              </a:buClr>
              <a:buSzPts val="2700"/>
              <a:buNone/>
              <a:defRPr sz="2700">
                <a:solidFill>
                  <a:schemeClr val="accent5"/>
                </a:solidFill>
              </a:defRPr>
            </a:lvl1pPr>
            <a:lvl2pPr lvl="1" rtl="0" algn="ctr">
              <a:lnSpc>
                <a:spcPct val="100000"/>
              </a:lnSpc>
              <a:spcBef>
                <a:spcPts val="0"/>
              </a:spcBef>
              <a:spcAft>
                <a:spcPts val="0"/>
              </a:spcAft>
              <a:buSzPts val="2700"/>
              <a:buNone/>
              <a:defRPr sz="2700"/>
            </a:lvl2pPr>
            <a:lvl3pPr lvl="2" rtl="0" algn="ctr">
              <a:lnSpc>
                <a:spcPct val="100000"/>
              </a:lnSpc>
              <a:spcBef>
                <a:spcPts val="0"/>
              </a:spcBef>
              <a:spcAft>
                <a:spcPts val="0"/>
              </a:spcAft>
              <a:buSzPts val="2700"/>
              <a:buNone/>
              <a:defRPr sz="2700"/>
            </a:lvl3pPr>
            <a:lvl4pPr lvl="3" rtl="0" algn="ctr">
              <a:lnSpc>
                <a:spcPct val="100000"/>
              </a:lnSpc>
              <a:spcBef>
                <a:spcPts val="0"/>
              </a:spcBef>
              <a:spcAft>
                <a:spcPts val="0"/>
              </a:spcAft>
              <a:buSzPts val="2700"/>
              <a:buNone/>
              <a:defRPr sz="2700"/>
            </a:lvl4pPr>
            <a:lvl5pPr lvl="4" rtl="0" algn="ctr">
              <a:lnSpc>
                <a:spcPct val="100000"/>
              </a:lnSpc>
              <a:spcBef>
                <a:spcPts val="0"/>
              </a:spcBef>
              <a:spcAft>
                <a:spcPts val="0"/>
              </a:spcAft>
              <a:buSzPts val="2700"/>
              <a:buNone/>
              <a:defRPr sz="2700"/>
            </a:lvl5pPr>
            <a:lvl6pPr lvl="5" rtl="0" algn="ctr">
              <a:lnSpc>
                <a:spcPct val="100000"/>
              </a:lnSpc>
              <a:spcBef>
                <a:spcPts val="0"/>
              </a:spcBef>
              <a:spcAft>
                <a:spcPts val="0"/>
              </a:spcAft>
              <a:buSzPts val="2700"/>
              <a:buNone/>
              <a:defRPr sz="2700"/>
            </a:lvl6pPr>
            <a:lvl7pPr lvl="6" rtl="0" algn="ctr">
              <a:lnSpc>
                <a:spcPct val="100000"/>
              </a:lnSpc>
              <a:spcBef>
                <a:spcPts val="0"/>
              </a:spcBef>
              <a:spcAft>
                <a:spcPts val="0"/>
              </a:spcAft>
              <a:buSzPts val="2700"/>
              <a:buNone/>
              <a:defRPr sz="2700"/>
            </a:lvl7pPr>
            <a:lvl8pPr lvl="7" rtl="0" algn="ctr">
              <a:lnSpc>
                <a:spcPct val="100000"/>
              </a:lnSpc>
              <a:spcBef>
                <a:spcPts val="0"/>
              </a:spcBef>
              <a:spcAft>
                <a:spcPts val="0"/>
              </a:spcAft>
              <a:buSzPts val="2700"/>
              <a:buNone/>
              <a:defRPr sz="2700"/>
            </a:lvl8pPr>
            <a:lvl9pPr lvl="8" rtl="0" algn="ctr">
              <a:lnSpc>
                <a:spcPct val="100000"/>
              </a:lnSpc>
              <a:spcBef>
                <a:spcPts val="0"/>
              </a:spcBef>
              <a:spcAft>
                <a:spcPts val="0"/>
              </a:spcAft>
              <a:buSzPts val="2700"/>
              <a:buNone/>
              <a:defRPr sz="2700"/>
            </a:lvl9pPr>
          </a:lstStyle>
          <a:p/>
        </p:txBody>
      </p:sp>
      <p:sp>
        <p:nvSpPr>
          <p:cNvPr id="238" name="Google Shape;238;g112cd761fd5_8_3070"/>
          <p:cNvSpPr txBox="1"/>
          <p:nvPr>
            <p:ph idx="1" type="subTitle"/>
          </p:nvPr>
        </p:nvSpPr>
        <p:spPr>
          <a:xfrm>
            <a:off x="597825" y="3108455"/>
            <a:ext cx="2477100" cy="1028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l">
              <a:lnSpc>
                <a:spcPct val="100000"/>
              </a:lnSpc>
              <a:spcBef>
                <a:spcPts val="0"/>
              </a:spcBef>
              <a:spcAft>
                <a:spcPts val="0"/>
              </a:spcAft>
              <a:buSzPts val="1200"/>
              <a:buNone/>
              <a:defRPr sz="1400"/>
            </a:lvl2pPr>
            <a:lvl3pPr lvl="2" rtl="0" algn="l">
              <a:lnSpc>
                <a:spcPct val="100000"/>
              </a:lnSpc>
              <a:spcBef>
                <a:spcPts val="0"/>
              </a:spcBef>
              <a:spcAft>
                <a:spcPts val="0"/>
              </a:spcAft>
              <a:buSzPts val="1200"/>
              <a:buNone/>
              <a:defRPr sz="1400"/>
            </a:lvl3pPr>
            <a:lvl4pPr lvl="3" rtl="0" algn="l">
              <a:lnSpc>
                <a:spcPct val="100000"/>
              </a:lnSpc>
              <a:spcBef>
                <a:spcPts val="0"/>
              </a:spcBef>
              <a:spcAft>
                <a:spcPts val="0"/>
              </a:spcAft>
              <a:buSzPts val="1200"/>
              <a:buNone/>
              <a:defRPr sz="1400"/>
            </a:lvl4pPr>
            <a:lvl5pPr lvl="4" rtl="0" algn="l">
              <a:lnSpc>
                <a:spcPct val="100000"/>
              </a:lnSpc>
              <a:spcBef>
                <a:spcPts val="0"/>
              </a:spcBef>
              <a:spcAft>
                <a:spcPts val="0"/>
              </a:spcAft>
              <a:buSzPts val="1200"/>
              <a:buNone/>
              <a:defRPr sz="1400"/>
            </a:lvl5pPr>
            <a:lvl6pPr lvl="5" rtl="0" algn="l">
              <a:lnSpc>
                <a:spcPct val="100000"/>
              </a:lnSpc>
              <a:spcBef>
                <a:spcPts val="0"/>
              </a:spcBef>
              <a:spcAft>
                <a:spcPts val="0"/>
              </a:spcAft>
              <a:buSzPts val="1200"/>
              <a:buNone/>
              <a:defRPr sz="1400"/>
            </a:lvl6pPr>
            <a:lvl7pPr lvl="6" rtl="0" algn="l">
              <a:lnSpc>
                <a:spcPct val="100000"/>
              </a:lnSpc>
              <a:spcBef>
                <a:spcPts val="0"/>
              </a:spcBef>
              <a:spcAft>
                <a:spcPts val="0"/>
              </a:spcAft>
              <a:buSzPts val="1200"/>
              <a:buNone/>
              <a:defRPr sz="1400"/>
            </a:lvl7pPr>
            <a:lvl8pPr lvl="7" rtl="0" algn="l">
              <a:lnSpc>
                <a:spcPct val="100000"/>
              </a:lnSpc>
              <a:spcBef>
                <a:spcPts val="0"/>
              </a:spcBef>
              <a:spcAft>
                <a:spcPts val="0"/>
              </a:spcAft>
              <a:buSzPts val="1200"/>
              <a:buNone/>
              <a:defRPr sz="1400"/>
            </a:lvl8pPr>
            <a:lvl9pPr lvl="8" rtl="0" algn="l">
              <a:lnSpc>
                <a:spcPct val="100000"/>
              </a:lnSpc>
              <a:spcBef>
                <a:spcPts val="0"/>
              </a:spcBef>
              <a:spcAft>
                <a:spcPts val="0"/>
              </a:spcAft>
              <a:buSzPts val="1200"/>
              <a:buNone/>
              <a:defRPr sz="1400"/>
            </a:lvl9pPr>
          </a:lstStyle>
          <a:p/>
        </p:txBody>
      </p:sp>
      <p:sp>
        <p:nvSpPr>
          <p:cNvPr id="239" name="Google Shape;239;g112cd761fd5_8_3070"/>
          <p:cNvSpPr txBox="1"/>
          <p:nvPr>
            <p:ph idx="2" type="subTitle"/>
          </p:nvPr>
        </p:nvSpPr>
        <p:spPr>
          <a:xfrm>
            <a:off x="3333450" y="3108450"/>
            <a:ext cx="2477100" cy="1028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l">
              <a:lnSpc>
                <a:spcPct val="100000"/>
              </a:lnSpc>
              <a:spcBef>
                <a:spcPts val="0"/>
              </a:spcBef>
              <a:spcAft>
                <a:spcPts val="0"/>
              </a:spcAft>
              <a:buSzPts val="1200"/>
              <a:buNone/>
              <a:defRPr sz="1400"/>
            </a:lvl2pPr>
            <a:lvl3pPr lvl="2" rtl="0" algn="l">
              <a:lnSpc>
                <a:spcPct val="100000"/>
              </a:lnSpc>
              <a:spcBef>
                <a:spcPts val="0"/>
              </a:spcBef>
              <a:spcAft>
                <a:spcPts val="0"/>
              </a:spcAft>
              <a:buSzPts val="1200"/>
              <a:buNone/>
              <a:defRPr sz="1400"/>
            </a:lvl3pPr>
            <a:lvl4pPr lvl="3" rtl="0" algn="l">
              <a:lnSpc>
                <a:spcPct val="100000"/>
              </a:lnSpc>
              <a:spcBef>
                <a:spcPts val="0"/>
              </a:spcBef>
              <a:spcAft>
                <a:spcPts val="0"/>
              </a:spcAft>
              <a:buSzPts val="1200"/>
              <a:buNone/>
              <a:defRPr sz="1400"/>
            </a:lvl4pPr>
            <a:lvl5pPr lvl="4" rtl="0" algn="l">
              <a:lnSpc>
                <a:spcPct val="100000"/>
              </a:lnSpc>
              <a:spcBef>
                <a:spcPts val="0"/>
              </a:spcBef>
              <a:spcAft>
                <a:spcPts val="0"/>
              </a:spcAft>
              <a:buSzPts val="1200"/>
              <a:buNone/>
              <a:defRPr sz="1400"/>
            </a:lvl5pPr>
            <a:lvl6pPr lvl="5" rtl="0" algn="l">
              <a:lnSpc>
                <a:spcPct val="100000"/>
              </a:lnSpc>
              <a:spcBef>
                <a:spcPts val="0"/>
              </a:spcBef>
              <a:spcAft>
                <a:spcPts val="0"/>
              </a:spcAft>
              <a:buSzPts val="1200"/>
              <a:buNone/>
              <a:defRPr sz="1400"/>
            </a:lvl6pPr>
            <a:lvl7pPr lvl="6" rtl="0" algn="l">
              <a:lnSpc>
                <a:spcPct val="100000"/>
              </a:lnSpc>
              <a:spcBef>
                <a:spcPts val="0"/>
              </a:spcBef>
              <a:spcAft>
                <a:spcPts val="0"/>
              </a:spcAft>
              <a:buSzPts val="1200"/>
              <a:buNone/>
              <a:defRPr sz="1400"/>
            </a:lvl7pPr>
            <a:lvl8pPr lvl="7" rtl="0" algn="l">
              <a:lnSpc>
                <a:spcPct val="100000"/>
              </a:lnSpc>
              <a:spcBef>
                <a:spcPts val="0"/>
              </a:spcBef>
              <a:spcAft>
                <a:spcPts val="0"/>
              </a:spcAft>
              <a:buSzPts val="1200"/>
              <a:buNone/>
              <a:defRPr sz="1400"/>
            </a:lvl8pPr>
            <a:lvl9pPr lvl="8" rtl="0" algn="l">
              <a:lnSpc>
                <a:spcPct val="100000"/>
              </a:lnSpc>
              <a:spcBef>
                <a:spcPts val="0"/>
              </a:spcBef>
              <a:spcAft>
                <a:spcPts val="0"/>
              </a:spcAft>
              <a:buSzPts val="1200"/>
              <a:buNone/>
              <a:defRPr sz="1400"/>
            </a:lvl9pPr>
          </a:lstStyle>
          <a:p/>
        </p:txBody>
      </p:sp>
      <p:sp>
        <p:nvSpPr>
          <p:cNvPr id="240" name="Google Shape;240;g112cd761fd5_8_3070"/>
          <p:cNvSpPr txBox="1"/>
          <p:nvPr>
            <p:ph idx="3" type="subTitle"/>
          </p:nvPr>
        </p:nvSpPr>
        <p:spPr>
          <a:xfrm>
            <a:off x="6069150" y="3108450"/>
            <a:ext cx="2477100" cy="1028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l">
              <a:lnSpc>
                <a:spcPct val="100000"/>
              </a:lnSpc>
              <a:spcBef>
                <a:spcPts val="0"/>
              </a:spcBef>
              <a:spcAft>
                <a:spcPts val="0"/>
              </a:spcAft>
              <a:buSzPts val="1200"/>
              <a:buNone/>
              <a:defRPr sz="1400"/>
            </a:lvl2pPr>
            <a:lvl3pPr lvl="2" rtl="0" algn="l">
              <a:lnSpc>
                <a:spcPct val="100000"/>
              </a:lnSpc>
              <a:spcBef>
                <a:spcPts val="0"/>
              </a:spcBef>
              <a:spcAft>
                <a:spcPts val="0"/>
              </a:spcAft>
              <a:buSzPts val="1200"/>
              <a:buNone/>
              <a:defRPr sz="1400"/>
            </a:lvl3pPr>
            <a:lvl4pPr lvl="3" rtl="0" algn="l">
              <a:lnSpc>
                <a:spcPct val="100000"/>
              </a:lnSpc>
              <a:spcBef>
                <a:spcPts val="0"/>
              </a:spcBef>
              <a:spcAft>
                <a:spcPts val="0"/>
              </a:spcAft>
              <a:buSzPts val="1200"/>
              <a:buNone/>
              <a:defRPr sz="1400"/>
            </a:lvl4pPr>
            <a:lvl5pPr lvl="4" rtl="0" algn="l">
              <a:lnSpc>
                <a:spcPct val="100000"/>
              </a:lnSpc>
              <a:spcBef>
                <a:spcPts val="0"/>
              </a:spcBef>
              <a:spcAft>
                <a:spcPts val="0"/>
              </a:spcAft>
              <a:buSzPts val="1200"/>
              <a:buNone/>
              <a:defRPr sz="1400"/>
            </a:lvl5pPr>
            <a:lvl6pPr lvl="5" rtl="0" algn="l">
              <a:lnSpc>
                <a:spcPct val="100000"/>
              </a:lnSpc>
              <a:spcBef>
                <a:spcPts val="0"/>
              </a:spcBef>
              <a:spcAft>
                <a:spcPts val="0"/>
              </a:spcAft>
              <a:buSzPts val="1200"/>
              <a:buNone/>
              <a:defRPr sz="1400"/>
            </a:lvl6pPr>
            <a:lvl7pPr lvl="6" rtl="0" algn="l">
              <a:lnSpc>
                <a:spcPct val="100000"/>
              </a:lnSpc>
              <a:spcBef>
                <a:spcPts val="0"/>
              </a:spcBef>
              <a:spcAft>
                <a:spcPts val="0"/>
              </a:spcAft>
              <a:buSzPts val="1200"/>
              <a:buNone/>
              <a:defRPr sz="1400"/>
            </a:lvl7pPr>
            <a:lvl8pPr lvl="7" rtl="0" algn="l">
              <a:lnSpc>
                <a:spcPct val="100000"/>
              </a:lnSpc>
              <a:spcBef>
                <a:spcPts val="0"/>
              </a:spcBef>
              <a:spcAft>
                <a:spcPts val="0"/>
              </a:spcAft>
              <a:buSzPts val="1200"/>
              <a:buNone/>
              <a:defRPr sz="1400"/>
            </a:lvl8pPr>
            <a:lvl9pPr lvl="8" rtl="0" algn="l">
              <a:lnSpc>
                <a:spcPct val="100000"/>
              </a:lnSpc>
              <a:spcBef>
                <a:spcPts val="0"/>
              </a:spcBef>
              <a:spcAft>
                <a:spcPts val="0"/>
              </a:spcAft>
              <a:buSzPts val="1200"/>
              <a:buNone/>
              <a:defRPr sz="1400"/>
            </a:lvl9pPr>
          </a:lstStyle>
          <a:p/>
        </p:txBody>
      </p:sp>
      <p:grpSp>
        <p:nvGrpSpPr>
          <p:cNvPr id="241" name="Google Shape;241;g112cd761fd5_8_3070"/>
          <p:cNvGrpSpPr/>
          <p:nvPr/>
        </p:nvGrpSpPr>
        <p:grpSpPr>
          <a:xfrm>
            <a:off x="8316942" y="-441266"/>
            <a:ext cx="1717686" cy="1718100"/>
            <a:chOff x="1347125" y="349025"/>
            <a:chExt cx="4978800" cy="4980000"/>
          </a:xfrm>
        </p:grpSpPr>
        <p:sp>
          <p:nvSpPr>
            <p:cNvPr id="242" name="Google Shape;242;g112cd761fd5_8_3070"/>
            <p:cNvSpPr/>
            <p:nvPr/>
          </p:nvSpPr>
          <p:spPr>
            <a:xfrm>
              <a:off x="4756525" y="523725"/>
              <a:ext cx="1394100" cy="1393475"/>
            </a:xfrm>
            <a:custGeom>
              <a:rect b="b" l="l" r="r" t="t"/>
              <a:pathLst>
                <a:path extrusionOk="0" h="55739" w="55764">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g112cd761fd5_8_3070"/>
            <p:cNvSpPr/>
            <p:nvPr/>
          </p:nvSpPr>
          <p:spPr>
            <a:xfrm>
              <a:off x="4312325" y="393150"/>
              <a:ext cx="1968875" cy="1968875"/>
            </a:xfrm>
            <a:custGeom>
              <a:rect b="b" l="l" r="r" t="t"/>
              <a:pathLst>
                <a:path extrusionOk="0" h="78755" w="78755">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g112cd761fd5_8_3070"/>
            <p:cNvSpPr/>
            <p:nvPr/>
          </p:nvSpPr>
          <p:spPr>
            <a:xfrm>
              <a:off x="3955175" y="350200"/>
              <a:ext cx="2370750" cy="2370175"/>
            </a:xfrm>
            <a:custGeom>
              <a:rect b="b" l="l" r="r" t="t"/>
              <a:pathLst>
                <a:path extrusionOk="0" h="94807" w="9483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g112cd761fd5_8_3070"/>
            <p:cNvSpPr/>
            <p:nvPr/>
          </p:nvSpPr>
          <p:spPr>
            <a:xfrm>
              <a:off x="3646300" y="349025"/>
              <a:ext cx="2679625" cy="2679625"/>
            </a:xfrm>
            <a:custGeom>
              <a:rect b="b" l="l" r="r" t="t"/>
              <a:pathLst>
                <a:path extrusionOk="0" h="107185" w="107185">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g112cd761fd5_8_3070"/>
            <p:cNvSpPr/>
            <p:nvPr/>
          </p:nvSpPr>
          <p:spPr>
            <a:xfrm>
              <a:off x="3370225" y="377650"/>
              <a:ext cx="2926475" cy="2927650"/>
            </a:xfrm>
            <a:custGeom>
              <a:rect b="b" l="l" r="r" t="t"/>
              <a:pathLst>
                <a:path extrusionOk="0" h="117106" w="117059">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g112cd761fd5_8_3070"/>
            <p:cNvSpPr/>
            <p:nvPr/>
          </p:nvSpPr>
          <p:spPr>
            <a:xfrm>
              <a:off x="3118025" y="433675"/>
              <a:ext cx="3123825" cy="3123250"/>
            </a:xfrm>
            <a:custGeom>
              <a:rect b="b" l="l" r="r" t="t"/>
              <a:pathLst>
                <a:path extrusionOk="0" h="124930" w="124953">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g112cd761fd5_8_3070"/>
            <p:cNvSpPr/>
            <p:nvPr/>
          </p:nvSpPr>
          <p:spPr>
            <a:xfrm>
              <a:off x="2887275" y="510600"/>
              <a:ext cx="3277050" cy="3277675"/>
            </a:xfrm>
            <a:custGeom>
              <a:rect b="b" l="l" r="r" t="t"/>
              <a:pathLst>
                <a:path extrusionOk="0" h="131107" w="131082">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g112cd761fd5_8_3070"/>
            <p:cNvSpPr/>
            <p:nvPr/>
          </p:nvSpPr>
          <p:spPr>
            <a:xfrm>
              <a:off x="2673800" y="606600"/>
              <a:ext cx="3395125" cy="3395125"/>
            </a:xfrm>
            <a:custGeom>
              <a:rect b="b" l="l" r="r" t="t"/>
              <a:pathLst>
                <a:path extrusionOk="0" h="135805" w="135805">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g112cd761fd5_8_3070"/>
            <p:cNvSpPr/>
            <p:nvPr/>
          </p:nvSpPr>
          <p:spPr>
            <a:xfrm>
              <a:off x="2475850" y="718100"/>
              <a:ext cx="3482175" cy="3481600"/>
            </a:xfrm>
            <a:custGeom>
              <a:rect b="b" l="l" r="r" t="t"/>
              <a:pathLst>
                <a:path extrusionOk="0" h="139264" w="139287">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g112cd761fd5_8_3070"/>
            <p:cNvSpPr/>
            <p:nvPr/>
          </p:nvSpPr>
          <p:spPr>
            <a:xfrm>
              <a:off x="2292800" y="843925"/>
              <a:ext cx="3538225" cy="3538825"/>
            </a:xfrm>
            <a:custGeom>
              <a:rect b="b" l="l" r="r" t="t"/>
              <a:pathLst>
                <a:path extrusionOk="0" h="141553" w="141529">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g112cd761fd5_8_3070"/>
            <p:cNvSpPr/>
            <p:nvPr/>
          </p:nvSpPr>
          <p:spPr>
            <a:xfrm>
              <a:off x="2124050" y="985825"/>
              <a:ext cx="3565650" cy="3565075"/>
            </a:xfrm>
            <a:custGeom>
              <a:rect b="b" l="l" r="r" t="t"/>
              <a:pathLst>
                <a:path extrusionOk="0" h="142603" w="142626">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112cd761fd5_8_3070"/>
            <p:cNvSpPr/>
            <p:nvPr/>
          </p:nvSpPr>
          <p:spPr>
            <a:xfrm>
              <a:off x="1970825" y="1141450"/>
              <a:ext cx="3563250" cy="3563875"/>
            </a:xfrm>
            <a:custGeom>
              <a:rect b="b" l="l" r="r" t="t"/>
              <a:pathLst>
                <a:path extrusionOk="0" h="142555" w="14253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112cd761fd5_8_3070"/>
            <p:cNvSpPr/>
            <p:nvPr/>
          </p:nvSpPr>
          <p:spPr>
            <a:xfrm>
              <a:off x="1830100" y="1311375"/>
              <a:ext cx="3534050" cy="3534075"/>
            </a:xfrm>
            <a:custGeom>
              <a:rect b="b" l="l" r="r" t="t"/>
              <a:pathLst>
                <a:path extrusionOk="0" h="141363" w="141362">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g112cd761fd5_8_3070"/>
            <p:cNvSpPr/>
            <p:nvPr/>
          </p:nvSpPr>
          <p:spPr>
            <a:xfrm>
              <a:off x="1704875" y="1495025"/>
              <a:ext cx="3476225" cy="3475050"/>
            </a:xfrm>
            <a:custGeom>
              <a:rect b="b" l="l" r="r" t="t"/>
              <a:pathLst>
                <a:path extrusionOk="0" h="139002" w="139049">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g112cd761fd5_8_3070"/>
            <p:cNvSpPr/>
            <p:nvPr/>
          </p:nvSpPr>
          <p:spPr>
            <a:xfrm>
              <a:off x="1594575" y="1694175"/>
              <a:ext cx="3386775" cy="3386800"/>
            </a:xfrm>
            <a:custGeom>
              <a:rect b="b" l="l" r="r" t="t"/>
              <a:pathLst>
                <a:path extrusionOk="0" h="135472" w="135471">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g112cd761fd5_8_3070"/>
            <p:cNvSpPr/>
            <p:nvPr/>
          </p:nvSpPr>
          <p:spPr>
            <a:xfrm>
              <a:off x="1500975" y="1909425"/>
              <a:ext cx="3264525" cy="3265150"/>
            </a:xfrm>
            <a:custGeom>
              <a:rect b="b" l="l" r="r" t="t"/>
              <a:pathLst>
                <a:path extrusionOk="0" h="130606" w="130581">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112cd761fd5_8_3070"/>
            <p:cNvSpPr/>
            <p:nvPr/>
          </p:nvSpPr>
          <p:spPr>
            <a:xfrm>
              <a:off x="1425825" y="2142575"/>
              <a:ext cx="3107150" cy="3107125"/>
            </a:xfrm>
            <a:custGeom>
              <a:rect b="b" l="l" r="r" t="t"/>
              <a:pathLst>
                <a:path extrusionOk="0" h="124285" w="124286">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112cd761fd5_8_3070"/>
            <p:cNvSpPr/>
            <p:nvPr/>
          </p:nvSpPr>
          <p:spPr>
            <a:xfrm>
              <a:off x="1372175" y="2395975"/>
              <a:ext cx="2906775" cy="2906800"/>
            </a:xfrm>
            <a:custGeom>
              <a:rect b="b" l="l" r="r" t="t"/>
              <a:pathLst>
                <a:path extrusionOk="0" h="116272" w="116271">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112cd761fd5_8_3070"/>
            <p:cNvSpPr/>
            <p:nvPr/>
          </p:nvSpPr>
          <p:spPr>
            <a:xfrm>
              <a:off x="1347125" y="2675025"/>
              <a:ext cx="2653375" cy="2654000"/>
            </a:xfrm>
            <a:custGeom>
              <a:rect b="b" l="l" r="r" t="t"/>
              <a:pathLst>
                <a:path extrusionOk="0" h="106160" w="106135">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g112cd761fd5_8_3070"/>
            <p:cNvSpPr/>
            <p:nvPr/>
          </p:nvSpPr>
          <p:spPr>
            <a:xfrm>
              <a:off x="1349525" y="2987475"/>
              <a:ext cx="2337350" cy="2337375"/>
            </a:xfrm>
            <a:custGeom>
              <a:rect b="b" l="l" r="r" t="t"/>
              <a:pathLst>
                <a:path extrusionOk="0" h="93495" w="93494">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g112cd761fd5_8_3070"/>
            <p:cNvSpPr/>
            <p:nvPr/>
          </p:nvSpPr>
          <p:spPr>
            <a:xfrm>
              <a:off x="1398400" y="3351200"/>
              <a:ext cx="1924750" cy="1924750"/>
            </a:xfrm>
            <a:custGeom>
              <a:rect b="b" l="l" r="r" t="t"/>
              <a:pathLst>
                <a:path extrusionOk="0" h="76990" w="7699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g112cd761fd5_8_3070"/>
            <p:cNvSpPr/>
            <p:nvPr/>
          </p:nvSpPr>
          <p:spPr>
            <a:xfrm>
              <a:off x="1543300" y="3809125"/>
              <a:ext cx="1323125" cy="1323125"/>
            </a:xfrm>
            <a:custGeom>
              <a:rect b="b" l="l" r="r" t="t"/>
              <a:pathLst>
                <a:path extrusionOk="0" h="52925" w="52925">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4" name="Google Shape;264;g112cd761fd5_8_3070"/>
          <p:cNvSpPr/>
          <p:nvPr/>
        </p:nvSpPr>
        <p:spPr>
          <a:xfrm rot="-6727045">
            <a:off x="-2273384" y="4055761"/>
            <a:ext cx="3172076" cy="4788701"/>
          </a:xfrm>
          <a:custGeom>
            <a:rect b="b" l="l" r="r" t="t"/>
            <a:pathLst>
              <a:path extrusionOk="0" h="191551" w="126885">
                <a:moveTo>
                  <a:pt x="16464" y="0"/>
                </a:moveTo>
                <a:cubicBezTo>
                  <a:pt x="14016" y="0"/>
                  <a:pt x="11533" y="624"/>
                  <a:pt x="9255" y="1936"/>
                </a:cubicBezTo>
                <a:cubicBezTo>
                  <a:pt x="2362" y="5919"/>
                  <a:pt x="1" y="14743"/>
                  <a:pt x="3984" y="21636"/>
                </a:cubicBezTo>
                <a:lnTo>
                  <a:pt x="97907" y="184344"/>
                </a:lnTo>
                <a:cubicBezTo>
                  <a:pt x="100593" y="188966"/>
                  <a:pt x="105447" y="191551"/>
                  <a:pt x="110431" y="191551"/>
                </a:cubicBezTo>
                <a:cubicBezTo>
                  <a:pt x="112880" y="191551"/>
                  <a:pt x="115360" y="190927"/>
                  <a:pt x="117631" y="189615"/>
                </a:cubicBezTo>
                <a:cubicBezTo>
                  <a:pt x="124524" y="185632"/>
                  <a:pt x="126885" y="176807"/>
                  <a:pt x="122902" y="169914"/>
                </a:cubicBezTo>
                <a:lnTo>
                  <a:pt x="28955" y="7207"/>
                </a:lnTo>
                <a:cubicBezTo>
                  <a:pt x="26284" y="2584"/>
                  <a:pt x="21447" y="0"/>
                  <a:pt x="16464" y="0"/>
                </a:cubicBez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g112cd761fd5_8_3070"/>
          <p:cNvSpPr/>
          <p:nvPr/>
        </p:nvSpPr>
        <p:spPr>
          <a:xfrm>
            <a:off x="1189550" y="4780250"/>
            <a:ext cx="251100" cy="251100"/>
          </a:xfrm>
          <a:prstGeom prst="ellipse">
            <a:avLst/>
          </a:pr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112cd761fd5_8_3070"/>
          <p:cNvSpPr txBox="1"/>
          <p:nvPr>
            <p:ph idx="4" type="subTitle"/>
          </p:nvPr>
        </p:nvSpPr>
        <p:spPr>
          <a:xfrm>
            <a:off x="613200" y="2773868"/>
            <a:ext cx="2446200" cy="36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1" sz="1700">
                <a:latin typeface="Roboto"/>
                <a:ea typeface="Roboto"/>
                <a:cs typeface="Roboto"/>
                <a:sym typeface="Roboto"/>
              </a:defRPr>
            </a:lvl1pPr>
            <a:lvl2pPr lvl="1" rtl="0" algn="l">
              <a:lnSpc>
                <a:spcPct val="100000"/>
              </a:lnSpc>
              <a:spcBef>
                <a:spcPts val="0"/>
              </a:spcBef>
              <a:spcAft>
                <a:spcPts val="0"/>
              </a:spcAft>
              <a:buSzPts val="1200"/>
              <a:buNone/>
              <a:defRPr b="1" sz="1700">
                <a:latin typeface="Roboto"/>
                <a:ea typeface="Roboto"/>
                <a:cs typeface="Roboto"/>
                <a:sym typeface="Roboto"/>
              </a:defRPr>
            </a:lvl2pPr>
            <a:lvl3pPr lvl="2" rtl="0" algn="l">
              <a:lnSpc>
                <a:spcPct val="100000"/>
              </a:lnSpc>
              <a:spcBef>
                <a:spcPts val="0"/>
              </a:spcBef>
              <a:spcAft>
                <a:spcPts val="0"/>
              </a:spcAft>
              <a:buSzPts val="1200"/>
              <a:buNone/>
              <a:defRPr b="1" sz="1700">
                <a:latin typeface="Roboto"/>
                <a:ea typeface="Roboto"/>
                <a:cs typeface="Roboto"/>
                <a:sym typeface="Roboto"/>
              </a:defRPr>
            </a:lvl3pPr>
            <a:lvl4pPr lvl="3" rtl="0" algn="l">
              <a:lnSpc>
                <a:spcPct val="100000"/>
              </a:lnSpc>
              <a:spcBef>
                <a:spcPts val="0"/>
              </a:spcBef>
              <a:spcAft>
                <a:spcPts val="0"/>
              </a:spcAft>
              <a:buSzPts val="1200"/>
              <a:buNone/>
              <a:defRPr b="1" sz="1700">
                <a:latin typeface="Roboto"/>
                <a:ea typeface="Roboto"/>
                <a:cs typeface="Roboto"/>
                <a:sym typeface="Roboto"/>
              </a:defRPr>
            </a:lvl4pPr>
            <a:lvl5pPr lvl="4" rtl="0" algn="l">
              <a:lnSpc>
                <a:spcPct val="100000"/>
              </a:lnSpc>
              <a:spcBef>
                <a:spcPts val="0"/>
              </a:spcBef>
              <a:spcAft>
                <a:spcPts val="0"/>
              </a:spcAft>
              <a:buSzPts val="1200"/>
              <a:buNone/>
              <a:defRPr b="1" sz="1700">
                <a:latin typeface="Roboto"/>
                <a:ea typeface="Roboto"/>
                <a:cs typeface="Roboto"/>
                <a:sym typeface="Roboto"/>
              </a:defRPr>
            </a:lvl5pPr>
            <a:lvl6pPr lvl="5" rtl="0" algn="l">
              <a:lnSpc>
                <a:spcPct val="100000"/>
              </a:lnSpc>
              <a:spcBef>
                <a:spcPts val="0"/>
              </a:spcBef>
              <a:spcAft>
                <a:spcPts val="0"/>
              </a:spcAft>
              <a:buSzPts val="1200"/>
              <a:buNone/>
              <a:defRPr b="1" sz="1700">
                <a:latin typeface="Roboto"/>
                <a:ea typeface="Roboto"/>
                <a:cs typeface="Roboto"/>
                <a:sym typeface="Roboto"/>
              </a:defRPr>
            </a:lvl6pPr>
            <a:lvl7pPr lvl="6" rtl="0" algn="l">
              <a:lnSpc>
                <a:spcPct val="100000"/>
              </a:lnSpc>
              <a:spcBef>
                <a:spcPts val="0"/>
              </a:spcBef>
              <a:spcAft>
                <a:spcPts val="0"/>
              </a:spcAft>
              <a:buSzPts val="1200"/>
              <a:buNone/>
              <a:defRPr b="1" sz="1700">
                <a:latin typeface="Roboto"/>
                <a:ea typeface="Roboto"/>
                <a:cs typeface="Roboto"/>
                <a:sym typeface="Roboto"/>
              </a:defRPr>
            </a:lvl7pPr>
            <a:lvl8pPr lvl="7" rtl="0" algn="l">
              <a:lnSpc>
                <a:spcPct val="100000"/>
              </a:lnSpc>
              <a:spcBef>
                <a:spcPts val="0"/>
              </a:spcBef>
              <a:spcAft>
                <a:spcPts val="0"/>
              </a:spcAft>
              <a:buSzPts val="1200"/>
              <a:buNone/>
              <a:defRPr b="1" sz="1700">
                <a:latin typeface="Roboto"/>
                <a:ea typeface="Roboto"/>
                <a:cs typeface="Roboto"/>
                <a:sym typeface="Roboto"/>
              </a:defRPr>
            </a:lvl8pPr>
            <a:lvl9pPr lvl="8" rtl="0" algn="l">
              <a:lnSpc>
                <a:spcPct val="100000"/>
              </a:lnSpc>
              <a:spcBef>
                <a:spcPts val="0"/>
              </a:spcBef>
              <a:spcAft>
                <a:spcPts val="0"/>
              </a:spcAft>
              <a:buSzPts val="1200"/>
              <a:buNone/>
              <a:defRPr b="1" sz="1700">
                <a:latin typeface="Roboto"/>
                <a:ea typeface="Roboto"/>
                <a:cs typeface="Roboto"/>
                <a:sym typeface="Roboto"/>
              </a:defRPr>
            </a:lvl9pPr>
          </a:lstStyle>
          <a:p/>
        </p:txBody>
      </p:sp>
      <p:sp>
        <p:nvSpPr>
          <p:cNvPr id="267" name="Google Shape;267;g112cd761fd5_8_3070"/>
          <p:cNvSpPr txBox="1"/>
          <p:nvPr>
            <p:ph idx="5" type="subTitle"/>
          </p:nvPr>
        </p:nvSpPr>
        <p:spPr>
          <a:xfrm>
            <a:off x="3348900" y="2773868"/>
            <a:ext cx="2446200" cy="36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1" sz="1700">
                <a:latin typeface="Roboto"/>
                <a:ea typeface="Roboto"/>
                <a:cs typeface="Roboto"/>
                <a:sym typeface="Roboto"/>
              </a:defRPr>
            </a:lvl1pPr>
            <a:lvl2pPr lvl="1" rtl="0" algn="l">
              <a:lnSpc>
                <a:spcPct val="100000"/>
              </a:lnSpc>
              <a:spcBef>
                <a:spcPts val="0"/>
              </a:spcBef>
              <a:spcAft>
                <a:spcPts val="0"/>
              </a:spcAft>
              <a:buSzPts val="1200"/>
              <a:buNone/>
              <a:defRPr b="1" sz="1700">
                <a:latin typeface="Roboto"/>
                <a:ea typeface="Roboto"/>
                <a:cs typeface="Roboto"/>
                <a:sym typeface="Roboto"/>
              </a:defRPr>
            </a:lvl2pPr>
            <a:lvl3pPr lvl="2" rtl="0" algn="l">
              <a:lnSpc>
                <a:spcPct val="100000"/>
              </a:lnSpc>
              <a:spcBef>
                <a:spcPts val="0"/>
              </a:spcBef>
              <a:spcAft>
                <a:spcPts val="0"/>
              </a:spcAft>
              <a:buSzPts val="1200"/>
              <a:buNone/>
              <a:defRPr b="1" sz="1700">
                <a:latin typeface="Roboto"/>
                <a:ea typeface="Roboto"/>
                <a:cs typeface="Roboto"/>
                <a:sym typeface="Roboto"/>
              </a:defRPr>
            </a:lvl3pPr>
            <a:lvl4pPr lvl="3" rtl="0" algn="l">
              <a:lnSpc>
                <a:spcPct val="100000"/>
              </a:lnSpc>
              <a:spcBef>
                <a:spcPts val="0"/>
              </a:spcBef>
              <a:spcAft>
                <a:spcPts val="0"/>
              </a:spcAft>
              <a:buSzPts val="1200"/>
              <a:buNone/>
              <a:defRPr b="1" sz="1700">
                <a:latin typeface="Roboto"/>
                <a:ea typeface="Roboto"/>
                <a:cs typeface="Roboto"/>
                <a:sym typeface="Roboto"/>
              </a:defRPr>
            </a:lvl4pPr>
            <a:lvl5pPr lvl="4" rtl="0" algn="l">
              <a:lnSpc>
                <a:spcPct val="100000"/>
              </a:lnSpc>
              <a:spcBef>
                <a:spcPts val="0"/>
              </a:spcBef>
              <a:spcAft>
                <a:spcPts val="0"/>
              </a:spcAft>
              <a:buSzPts val="1200"/>
              <a:buNone/>
              <a:defRPr b="1" sz="1700">
                <a:latin typeface="Roboto"/>
                <a:ea typeface="Roboto"/>
                <a:cs typeface="Roboto"/>
                <a:sym typeface="Roboto"/>
              </a:defRPr>
            </a:lvl5pPr>
            <a:lvl6pPr lvl="5" rtl="0" algn="l">
              <a:lnSpc>
                <a:spcPct val="100000"/>
              </a:lnSpc>
              <a:spcBef>
                <a:spcPts val="0"/>
              </a:spcBef>
              <a:spcAft>
                <a:spcPts val="0"/>
              </a:spcAft>
              <a:buSzPts val="1200"/>
              <a:buNone/>
              <a:defRPr b="1" sz="1700">
                <a:latin typeface="Roboto"/>
                <a:ea typeface="Roboto"/>
                <a:cs typeface="Roboto"/>
                <a:sym typeface="Roboto"/>
              </a:defRPr>
            </a:lvl6pPr>
            <a:lvl7pPr lvl="6" rtl="0" algn="l">
              <a:lnSpc>
                <a:spcPct val="100000"/>
              </a:lnSpc>
              <a:spcBef>
                <a:spcPts val="0"/>
              </a:spcBef>
              <a:spcAft>
                <a:spcPts val="0"/>
              </a:spcAft>
              <a:buSzPts val="1200"/>
              <a:buNone/>
              <a:defRPr b="1" sz="1700">
                <a:latin typeface="Roboto"/>
                <a:ea typeface="Roboto"/>
                <a:cs typeface="Roboto"/>
                <a:sym typeface="Roboto"/>
              </a:defRPr>
            </a:lvl7pPr>
            <a:lvl8pPr lvl="7" rtl="0" algn="l">
              <a:lnSpc>
                <a:spcPct val="100000"/>
              </a:lnSpc>
              <a:spcBef>
                <a:spcPts val="0"/>
              </a:spcBef>
              <a:spcAft>
                <a:spcPts val="0"/>
              </a:spcAft>
              <a:buSzPts val="1200"/>
              <a:buNone/>
              <a:defRPr b="1" sz="1700">
                <a:latin typeface="Roboto"/>
                <a:ea typeface="Roboto"/>
                <a:cs typeface="Roboto"/>
                <a:sym typeface="Roboto"/>
              </a:defRPr>
            </a:lvl8pPr>
            <a:lvl9pPr lvl="8" rtl="0" algn="l">
              <a:lnSpc>
                <a:spcPct val="100000"/>
              </a:lnSpc>
              <a:spcBef>
                <a:spcPts val="0"/>
              </a:spcBef>
              <a:spcAft>
                <a:spcPts val="0"/>
              </a:spcAft>
              <a:buSzPts val="1200"/>
              <a:buNone/>
              <a:defRPr b="1" sz="1700">
                <a:latin typeface="Roboto"/>
                <a:ea typeface="Roboto"/>
                <a:cs typeface="Roboto"/>
                <a:sym typeface="Roboto"/>
              </a:defRPr>
            </a:lvl9pPr>
          </a:lstStyle>
          <a:p/>
        </p:txBody>
      </p:sp>
      <p:sp>
        <p:nvSpPr>
          <p:cNvPr id="268" name="Google Shape;268;g112cd761fd5_8_3070"/>
          <p:cNvSpPr txBox="1"/>
          <p:nvPr>
            <p:ph idx="6" type="subTitle"/>
          </p:nvPr>
        </p:nvSpPr>
        <p:spPr>
          <a:xfrm>
            <a:off x="6084575" y="2773868"/>
            <a:ext cx="2446200" cy="36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1" sz="1700">
                <a:latin typeface="Roboto"/>
                <a:ea typeface="Roboto"/>
                <a:cs typeface="Roboto"/>
                <a:sym typeface="Roboto"/>
              </a:defRPr>
            </a:lvl1pPr>
            <a:lvl2pPr lvl="1" rtl="0" algn="l">
              <a:lnSpc>
                <a:spcPct val="100000"/>
              </a:lnSpc>
              <a:spcBef>
                <a:spcPts val="0"/>
              </a:spcBef>
              <a:spcAft>
                <a:spcPts val="0"/>
              </a:spcAft>
              <a:buSzPts val="1200"/>
              <a:buNone/>
              <a:defRPr b="1" sz="1700">
                <a:latin typeface="Roboto"/>
                <a:ea typeface="Roboto"/>
                <a:cs typeface="Roboto"/>
                <a:sym typeface="Roboto"/>
              </a:defRPr>
            </a:lvl2pPr>
            <a:lvl3pPr lvl="2" rtl="0" algn="l">
              <a:lnSpc>
                <a:spcPct val="100000"/>
              </a:lnSpc>
              <a:spcBef>
                <a:spcPts val="0"/>
              </a:spcBef>
              <a:spcAft>
                <a:spcPts val="0"/>
              </a:spcAft>
              <a:buSzPts val="1200"/>
              <a:buNone/>
              <a:defRPr b="1" sz="1700">
                <a:latin typeface="Roboto"/>
                <a:ea typeface="Roboto"/>
                <a:cs typeface="Roboto"/>
                <a:sym typeface="Roboto"/>
              </a:defRPr>
            </a:lvl3pPr>
            <a:lvl4pPr lvl="3" rtl="0" algn="l">
              <a:lnSpc>
                <a:spcPct val="100000"/>
              </a:lnSpc>
              <a:spcBef>
                <a:spcPts val="0"/>
              </a:spcBef>
              <a:spcAft>
                <a:spcPts val="0"/>
              </a:spcAft>
              <a:buSzPts val="1200"/>
              <a:buNone/>
              <a:defRPr b="1" sz="1700">
                <a:latin typeface="Roboto"/>
                <a:ea typeface="Roboto"/>
                <a:cs typeface="Roboto"/>
                <a:sym typeface="Roboto"/>
              </a:defRPr>
            </a:lvl4pPr>
            <a:lvl5pPr lvl="4" rtl="0" algn="l">
              <a:lnSpc>
                <a:spcPct val="100000"/>
              </a:lnSpc>
              <a:spcBef>
                <a:spcPts val="0"/>
              </a:spcBef>
              <a:spcAft>
                <a:spcPts val="0"/>
              </a:spcAft>
              <a:buSzPts val="1200"/>
              <a:buNone/>
              <a:defRPr b="1" sz="1700">
                <a:latin typeface="Roboto"/>
                <a:ea typeface="Roboto"/>
                <a:cs typeface="Roboto"/>
                <a:sym typeface="Roboto"/>
              </a:defRPr>
            </a:lvl5pPr>
            <a:lvl6pPr lvl="5" rtl="0" algn="l">
              <a:lnSpc>
                <a:spcPct val="100000"/>
              </a:lnSpc>
              <a:spcBef>
                <a:spcPts val="0"/>
              </a:spcBef>
              <a:spcAft>
                <a:spcPts val="0"/>
              </a:spcAft>
              <a:buSzPts val="1200"/>
              <a:buNone/>
              <a:defRPr b="1" sz="1700">
                <a:latin typeface="Roboto"/>
                <a:ea typeface="Roboto"/>
                <a:cs typeface="Roboto"/>
                <a:sym typeface="Roboto"/>
              </a:defRPr>
            </a:lvl6pPr>
            <a:lvl7pPr lvl="6" rtl="0" algn="l">
              <a:lnSpc>
                <a:spcPct val="100000"/>
              </a:lnSpc>
              <a:spcBef>
                <a:spcPts val="0"/>
              </a:spcBef>
              <a:spcAft>
                <a:spcPts val="0"/>
              </a:spcAft>
              <a:buSzPts val="1200"/>
              <a:buNone/>
              <a:defRPr b="1" sz="1700">
                <a:latin typeface="Roboto"/>
                <a:ea typeface="Roboto"/>
                <a:cs typeface="Roboto"/>
                <a:sym typeface="Roboto"/>
              </a:defRPr>
            </a:lvl7pPr>
            <a:lvl8pPr lvl="7" rtl="0" algn="l">
              <a:lnSpc>
                <a:spcPct val="100000"/>
              </a:lnSpc>
              <a:spcBef>
                <a:spcPts val="0"/>
              </a:spcBef>
              <a:spcAft>
                <a:spcPts val="0"/>
              </a:spcAft>
              <a:buSzPts val="1200"/>
              <a:buNone/>
              <a:defRPr b="1" sz="1700">
                <a:latin typeface="Roboto"/>
                <a:ea typeface="Roboto"/>
                <a:cs typeface="Roboto"/>
                <a:sym typeface="Roboto"/>
              </a:defRPr>
            </a:lvl8pPr>
            <a:lvl9pPr lvl="8" rtl="0" algn="l">
              <a:lnSpc>
                <a:spcPct val="100000"/>
              </a:lnSpc>
              <a:spcBef>
                <a:spcPts val="0"/>
              </a:spcBef>
              <a:spcAft>
                <a:spcPts val="0"/>
              </a:spcAft>
              <a:buSzPts val="1200"/>
              <a:buNone/>
              <a:defRPr b="1" sz="1700">
                <a:latin typeface="Roboto"/>
                <a:ea typeface="Roboto"/>
                <a:cs typeface="Roboto"/>
                <a:sym typeface="Roboto"/>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2">
    <p:spTree>
      <p:nvGrpSpPr>
        <p:cNvPr id="269" name="Shape 2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4">
  <p:cSld name="CUSTOM_19">
    <p:spTree>
      <p:nvGrpSpPr>
        <p:cNvPr id="270" name="Shape 270"/>
        <p:cNvGrpSpPr/>
        <p:nvPr/>
      </p:nvGrpSpPr>
      <p:grpSpPr>
        <a:xfrm>
          <a:off x="0" y="0"/>
          <a:ext cx="0" cy="0"/>
          <a:chOff x="0" y="0"/>
          <a:chExt cx="0" cy="0"/>
        </a:xfrm>
      </p:grpSpPr>
      <p:sp>
        <p:nvSpPr>
          <p:cNvPr id="271" name="Google Shape;271;g112cd761fd5_8_3104"/>
          <p:cNvSpPr txBox="1"/>
          <p:nvPr>
            <p:ph type="title"/>
          </p:nvPr>
        </p:nvSpPr>
        <p:spPr>
          <a:xfrm>
            <a:off x="761000" y="384050"/>
            <a:ext cx="7809300" cy="513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BBC1"/>
              </a:buClr>
              <a:buSzPts val="2700"/>
              <a:buNone/>
              <a:defRPr sz="2700">
                <a:solidFill>
                  <a:schemeClr val="accent5"/>
                </a:solidFill>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272" name="Google Shape;272;g112cd761fd5_8_3104"/>
          <p:cNvSpPr txBox="1"/>
          <p:nvPr>
            <p:ph idx="1" type="subTitle"/>
          </p:nvPr>
        </p:nvSpPr>
        <p:spPr>
          <a:xfrm>
            <a:off x="1074150" y="1344373"/>
            <a:ext cx="4263900" cy="411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343434"/>
              </a:buClr>
              <a:buSzPts val="1200"/>
              <a:buNone/>
              <a:defRPr sz="1400"/>
            </a:lvl1pPr>
            <a:lvl2pPr lvl="1" rtl="0" algn="ctr">
              <a:lnSpc>
                <a:spcPct val="100000"/>
              </a:lnSpc>
              <a:spcBef>
                <a:spcPts val="0"/>
              </a:spcBef>
              <a:spcAft>
                <a:spcPts val="0"/>
              </a:spcAft>
              <a:buClr>
                <a:srgbClr val="343434"/>
              </a:buClr>
              <a:buSzPts val="1200"/>
              <a:buNone/>
              <a:defRPr>
                <a:solidFill>
                  <a:srgbClr val="343434"/>
                </a:solidFill>
              </a:defRPr>
            </a:lvl2pPr>
            <a:lvl3pPr lvl="2" rtl="0" algn="ctr">
              <a:lnSpc>
                <a:spcPct val="100000"/>
              </a:lnSpc>
              <a:spcBef>
                <a:spcPts val="0"/>
              </a:spcBef>
              <a:spcAft>
                <a:spcPts val="0"/>
              </a:spcAft>
              <a:buClr>
                <a:srgbClr val="343434"/>
              </a:buClr>
              <a:buSzPts val="1200"/>
              <a:buNone/>
              <a:defRPr>
                <a:solidFill>
                  <a:srgbClr val="343434"/>
                </a:solidFill>
              </a:defRPr>
            </a:lvl3pPr>
            <a:lvl4pPr lvl="3" rtl="0" algn="ctr">
              <a:lnSpc>
                <a:spcPct val="100000"/>
              </a:lnSpc>
              <a:spcBef>
                <a:spcPts val="0"/>
              </a:spcBef>
              <a:spcAft>
                <a:spcPts val="0"/>
              </a:spcAft>
              <a:buClr>
                <a:srgbClr val="343434"/>
              </a:buClr>
              <a:buSzPts val="1200"/>
              <a:buNone/>
              <a:defRPr>
                <a:solidFill>
                  <a:srgbClr val="343434"/>
                </a:solidFill>
              </a:defRPr>
            </a:lvl4pPr>
            <a:lvl5pPr lvl="4" rtl="0" algn="ctr">
              <a:lnSpc>
                <a:spcPct val="100000"/>
              </a:lnSpc>
              <a:spcBef>
                <a:spcPts val="0"/>
              </a:spcBef>
              <a:spcAft>
                <a:spcPts val="0"/>
              </a:spcAft>
              <a:buClr>
                <a:srgbClr val="343434"/>
              </a:buClr>
              <a:buSzPts val="1200"/>
              <a:buNone/>
              <a:defRPr>
                <a:solidFill>
                  <a:srgbClr val="343434"/>
                </a:solidFill>
              </a:defRPr>
            </a:lvl5pPr>
            <a:lvl6pPr lvl="5" rtl="0" algn="ctr">
              <a:lnSpc>
                <a:spcPct val="100000"/>
              </a:lnSpc>
              <a:spcBef>
                <a:spcPts val="0"/>
              </a:spcBef>
              <a:spcAft>
                <a:spcPts val="0"/>
              </a:spcAft>
              <a:buClr>
                <a:srgbClr val="343434"/>
              </a:buClr>
              <a:buSzPts val="1200"/>
              <a:buNone/>
              <a:defRPr>
                <a:solidFill>
                  <a:srgbClr val="343434"/>
                </a:solidFill>
              </a:defRPr>
            </a:lvl6pPr>
            <a:lvl7pPr lvl="6" rtl="0" algn="ctr">
              <a:lnSpc>
                <a:spcPct val="100000"/>
              </a:lnSpc>
              <a:spcBef>
                <a:spcPts val="0"/>
              </a:spcBef>
              <a:spcAft>
                <a:spcPts val="0"/>
              </a:spcAft>
              <a:buClr>
                <a:srgbClr val="343434"/>
              </a:buClr>
              <a:buSzPts val="1200"/>
              <a:buNone/>
              <a:defRPr>
                <a:solidFill>
                  <a:srgbClr val="343434"/>
                </a:solidFill>
              </a:defRPr>
            </a:lvl7pPr>
            <a:lvl8pPr lvl="7" rtl="0" algn="ctr">
              <a:lnSpc>
                <a:spcPct val="100000"/>
              </a:lnSpc>
              <a:spcBef>
                <a:spcPts val="0"/>
              </a:spcBef>
              <a:spcAft>
                <a:spcPts val="0"/>
              </a:spcAft>
              <a:buClr>
                <a:srgbClr val="343434"/>
              </a:buClr>
              <a:buSzPts val="1200"/>
              <a:buNone/>
              <a:defRPr>
                <a:solidFill>
                  <a:srgbClr val="343434"/>
                </a:solidFill>
              </a:defRPr>
            </a:lvl8pPr>
            <a:lvl9pPr lvl="8" rtl="0" algn="ctr">
              <a:lnSpc>
                <a:spcPct val="100000"/>
              </a:lnSpc>
              <a:spcBef>
                <a:spcPts val="0"/>
              </a:spcBef>
              <a:spcAft>
                <a:spcPts val="0"/>
              </a:spcAft>
              <a:buClr>
                <a:srgbClr val="343434"/>
              </a:buClr>
              <a:buSzPts val="1200"/>
              <a:buNone/>
              <a:defRPr>
                <a:solidFill>
                  <a:srgbClr val="343434"/>
                </a:solidFill>
              </a:defRPr>
            </a:lvl9pPr>
          </a:lstStyle>
          <a:p/>
        </p:txBody>
      </p:sp>
      <p:sp>
        <p:nvSpPr>
          <p:cNvPr id="273" name="Google Shape;273;g112cd761fd5_8_3104"/>
          <p:cNvSpPr txBox="1"/>
          <p:nvPr>
            <p:ph idx="2" type="subTitle"/>
          </p:nvPr>
        </p:nvSpPr>
        <p:spPr>
          <a:xfrm>
            <a:off x="1074150" y="2468125"/>
            <a:ext cx="4263900" cy="411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343434"/>
              </a:buClr>
              <a:buSzPts val="1200"/>
              <a:buNone/>
              <a:defRPr sz="1400"/>
            </a:lvl1pPr>
            <a:lvl2pPr lvl="1" rtl="0" algn="ctr">
              <a:lnSpc>
                <a:spcPct val="100000"/>
              </a:lnSpc>
              <a:spcBef>
                <a:spcPts val="0"/>
              </a:spcBef>
              <a:spcAft>
                <a:spcPts val="0"/>
              </a:spcAft>
              <a:buClr>
                <a:srgbClr val="343434"/>
              </a:buClr>
              <a:buSzPts val="1200"/>
              <a:buNone/>
              <a:defRPr>
                <a:solidFill>
                  <a:srgbClr val="343434"/>
                </a:solidFill>
              </a:defRPr>
            </a:lvl2pPr>
            <a:lvl3pPr lvl="2" rtl="0" algn="ctr">
              <a:lnSpc>
                <a:spcPct val="100000"/>
              </a:lnSpc>
              <a:spcBef>
                <a:spcPts val="0"/>
              </a:spcBef>
              <a:spcAft>
                <a:spcPts val="0"/>
              </a:spcAft>
              <a:buClr>
                <a:srgbClr val="343434"/>
              </a:buClr>
              <a:buSzPts val="1200"/>
              <a:buNone/>
              <a:defRPr>
                <a:solidFill>
                  <a:srgbClr val="343434"/>
                </a:solidFill>
              </a:defRPr>
            </a:lvl3pPr>
            <a:lvl4pPr lvl="3" rtl="0" algn="ctr">
              <a:lnSpc>
                <a:spcPct val="100000"/>
              </a:lnSpc>
              <a:spcBef>
                <a:spcPts val="0"/>
              </a:spcBef>
              <a:spcAft>
                <a:spcPts val="0"/>
              </a:spcAft>
              <a:buClr>
                <a:srgbClr val="343434"/>
              </a:buClr>
              <a:buSzPts val="1200"/>
              <a:buNone/>
              <a:defRPr>
                <a:solidFill>
                  <a:srgbClr val="343434"/>
                </a:solidFill>
              </a:defRPr>
            </a:lvl4pPr>
            <a:lvl5pPr lvl="4" rtl="0" algn="ctr">
              <a:lnSpc>
                <a:spcPct val="100000"/>
              </a:lnSpc>
              <a:spcBef>
                <a:spcPts val="0"/>
              </a:spcBef>
              <a:spcAft>
                <a:spcPts val="0"/>
              </a:spcAft>
              <a:buClr>
                <a:srgbClr val="343434"/>
              </a:buClr>
              <a:buSzPts val="1200"/>
              <a:buNone/>
              <a:defRPr>
                <a:solidFill>
                  <a:srgbClr val="343434"/>
                </a:solidFill>
              </a:defRPr>
            </a:lvl5pPr>
            <a:lvl6pPr lvl="5" rtl="0" algn="ctr">
              <a:lnSpc>
                <a:spcPct val="100000"/>
              </a:lnSpc>
              <a:spcBef>
                <a:spcPts val="0"/>
              </a:spcBef>
              <a:spcAft>
                <a:spcPts val="0"/>
              </a:spcAft>
              <a:buClr>
                <a:srgbClr val="343434"/>
              </a:buClr>
              <a:buSzPts val="1200"/>
              <a:buNone/>
              <a:defRPr>
                <a:solidFill>
                  <a:srgbClr val="343434"/>
                </a:solidFill>
              </a:defRPr>
            </a:lvl6pPr>
            <a:lvl7pPr lvl="6" rtl="0" algn="ctr">
              <a:lnSpc>
                <a:spcPct val="100000"/>
              </a:lnSpc>
              <a:spcBef>
                <a:spcPts val="0"/>
              </a:spcBef>
              <a:spcAft>
                <a:spcPts val="0"/>
              </a:spcAft>
              <a:buClr>
                <a:srgbClr val="343434"/>
              </a:buClr>
              <a:buSzPts val="1200"/>
              <a:buNone/>
              <a:defRPr>
                <a:solidFill>
                  <a:srgbClr val="343434"/>
                </a:solidFill>
              </a:defRPr>
            </a:lvl7pPr>
            <a:lvl8pPr lvl="7" rtl="0" algn="ctr">
              <a:lnSpc>
                <a:spcPct val="100000"/>
              </a:lnSpc>
              <a:spcBef>
                <a:spcPts val="0"/>
              </a:spcBef>
              <a:spcAft>
                <a:spcPts val="0"/>
              </a:spcAft>
              <a:buClr>
                <a:srgbClr val="343434"/>
              </a:buClr>
              <a:buSzPts val="1200"/>
              <a:buNone/>
              <a:defRPr>
                <a:solidFill>
                  <a:srgbClr val="343434"/>
                </a:solidFill>
              </a:defRPr>
            </a:lvl8pPr>
            <a:lvl9pPr lvl="8" rtl="0" algn="ctr">
              <a:lnSpc>
                <a:spcPct val="100000"/>
              </a:lnSpc>
              <a:spcBef>
                <a:spcPts val="0"/>
              </a:spcBef>
              <a:spcAft>
                <a:spcPts val="0"/>
              </a:spcAft>
              <a:buClr>
                <a:srgbClr val="343434"/>
              </a:buClr>
              <a:buSzPts val="1200"/>
              <a:buNone/>
              <a:defRPr>
                <a:solidFill>
                  <a:srgbClr val="343434"/>
                </a:solidFill>
              </a:defRPr>
            </a:lvl9pPr>
          </a:lstStyle>
          <a:p/>
        </p:txBody>
      </p:sp>
      <p:sp>
        <p:nvSpPr>
          <p:cNvPr id="274" name="Google Shape;274;g112cd761fd5_8_3104"/>
          <p:cNvSpPr txBox="1"/>
          <p:nvPr>
            <p:ph idx="3" type="subTitle"/>
          </p:nvPr>
        </p:nvSpPr>
        <p:spPr>
          <a:xfrm>
            <a:off x="1074150" y="3029999"/>
            <a:ext cx="4263900" cy="411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343434"/>
              </a:buClr>
              <a:buSzPts val="1200"/>
              <a:buNone/>
              <a:defRPr sz="1400"/>
            </a:lvl1pPr>
            <a:lvl2pPr lvl="1" rtl="0" algn="ctr">
              <a:lnSpc>
                <a:spcPct val="100000"/>
              </a:lnSpc>
              <a:spcBef>
                <a:spcPts val="0"/>
              </a:spcBef>
              <a:spcAft>
                <a:spcPts val="0"/>
              </a:spcAft>
              <a:buClr>
                <a:srgbClr val="343434"/>
              </a:buClr>
              <a:buSzPts val="1200"/>
              <a:buNone/>
              <a:defRPr>
                <a:solidFill>
                  <a:srgbClr val="343434"/>
                </a:solidFill>
              </a:defRPr>
            </a:lvl2pPr>
            <a:lvl3pPr lvl="2" rtl="0" algn="ctr">
              <a:lnSpc>
                <a:spcPct val="100000"/>
              </a:lnSpc>
              <a:spcBef>
                <a:spcPts val="0"/>
              </a:spcBef>
              <a:spcAft>
                <a:spcPts val="0"/>
              </a:spcAft>
              <a:buClr>
                <a:srgbClr val="343434"/>
              </a:buClr>
              <a:buSzPts val="1200"/>
              <a:buNone/>
              <a:defRPr>
                <a:solidFill>
                  <a:srgbClr val="343434"/>
                </a:solidFill>
              </a:defRPr>
            </a:lvl3pPr>
            <a:lvl4pPr lvl="3" rtl="0" algn="ctr">
              <a:lnSpc>
                <a:spcPct val="100000"/>
              </a:lnSpc>
              <a:spcBef>
                <a:spcPts val="0"/>
              </a:spcBef>
              <a:spcAft>
                <a:spcPts val="0"/>
              </a:spcAft>
              <a:buClr>
                <a:srgbClr val="343434"/>
              </a:buClr>
              <a:buSzPts val="1200"/>
              <a:buNone/>
              <a:defRPr>
                <a:solidFill>
                  <a:srgbClr val="343434"/>
                </a:solidFill>
              </a:defRPr>
            </a:lvl4pPr>
            <a:lvl5pPr lvl="4" rtl="0" algn="ctr">
              <a:lnSpc>
                <a:spcPct val="100000"/>
              </a:lnSpc>
              <a:spcBef>
                <a:spcPts val="0"/>
              </a:spcBef>
              <a:spcAft>
                <a:spcPts val="0"/>
              </a:spcAft>
              <a:buClr>
                <a:srgbClr val="343434"/>
              </a:buClr>
              <a:buSzPts val="1200"/>
              <a:buNone/>
              <a:defRPr>
                <a:solidFill>
                  <a:srgbClr val="343434"/>
                </a:solidFill>
              </a:defRPr>
            </a:lvl5pPr>
            <a:lvl6pPr lvl="5" rtl="0" algn="ctr">
              <a:lnSpc>
                <a:spcPct val="100000"/>
              </a:lnSpc>
              <a:spcBef>
                <a:spcPts val="0"/>
              </a:spcBef>
              <a:spcAft>
                <a:spcPts val="0"/>
              </a:spcAft>
              <a:buClr>
                <a:srgbClr val="343434"/>
              </a:buClr>
              <a:buSzPts val="1200"/>
              <a:buNone/>
              <a:defRPr>
                <a:solidFill>
                  <a:srgbClr val="343434"/>
                </a:solidFill>
              </a:defRPr>
            </a:lvl6pPr>
            <a:lvl7pPr lvl="6" rtl="0" algn="ctr">
              <a:lnSpc>
                <a:spcPct val="100000"/>
              </a:lnSpc>
              <a:spcBef>
                <a:spcPts val="0"/>
              </a:spcBef>
              <a:spcAft>
                <a:spcPts val="0"/>
              </a:spcAft>
              <a:buClr>
                <a:srgbClr val="343434"/>
              </a:buClr>
              <a:buSzPts val="1200"/>
              <a:buNone/>
              <a:defRPr>
                <a:solidFill>
                  <a:srgbClr val="343434"/>
                </a:solidFill>
              </a:defRPr>
            </a:lvl7pPr>
            <a:lvl8pPr lvl="7" rtl="0" algn="ctr">
              <a:lnSpc>
                <a:spcPct val="100000"/>
              </a:lnSpc>
              <a:spcBef>
                <a:spcPts val="0"/>
              </a:spcBef>
              <a:spcAft>
                <a:spcPts val="0"/>
              </a:spcAft>
              <a:buClr>
                <a:srgbClr val="343434"/>
              </a:buClr>
              <a:buSzPts val="1200"/>
              <a:buNone/>
              <a:defRPr>
                <a:solidFill>
                  <a:srgbClr val="343434"/>
                </a:solidFill>
              </a:defRPr>
            </a:lvl8pPr>
            <a:lvl9pPr lvl="8" rtl="0" algn="ctr">
              <a:lnSpc>
                <a:spcPct val="100000"/>
              </a:lnSpc>
              <a:spcBef>
                <a:spcPts val="0"/>
              </a:spcBef>
              <a:spcAft>
                <a:spcPts val="0"/>
              </a:spcAft>
              <a:buClr>
                <a:srgbClr val="343434"/>
              </a:buClr>
              <a:buSzPts val="1200"/>
              <a:buNone/>
              <a:defRPr>
                <a:solidFill>
                  <a:srgbClr val="343434"/>
                </a:solidFill>
              </a:defRPr>
            </a:lvl9pPr>
          </a:lstStyle>
          <a:p/>
        </p:txBody>
      </p:sp>
      <p:sp>
        <p:nvSpPr>
          <p:cNvPr id="275" name="Google Shape;275;g112cd761fd5_8_3104"/>
          <p:cNvSpPr txBox="1"/>
          <p:nvPr>
            <p:ph idx="4" type="subTitle"/>
          </p:nvPr>
        </p:nvSpPr>
        <p:spPr>
          <a:xfrm>
            <a:off x="1074150" y="3591873"/>
            <a:ext cx="4263900" cy="411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343434"/>
              </a:buClr>
              <a:buSzPts val="1200"/>
              <a:buNone/>
              <a:defRPr sz="1400"/>
            </a:lvl1pPr>
            <a:lvl2pPr lvl="1" rtl="0" algn="ctr">
              <a:lnSpc>
                <a:spcPct val="100000"/>
              </a:lnSpc>
              <a:spcBef>
                <a:spcPts val="0"/>
              </a:spcBef>
              <a:spcAft>
                <a:spcPts val="0"/>
              </a:spcAft>
              <a:buClr>
                <a:srgbClr val="343434"/>
              </a:buClr>
              <a:buSzPts val="1200"/>
              <a:buNone/>
              <a:defRPr>
                <a:solidFill>
                  <a:srgbClr val="343434"/>
                </a:solidFill>
              </a:defRPr>
            </a:lvl2pPr>
            <a:lvl3pPr lvl="2" rtl="0" algn="ctr">
              <a:lnSpc>
                <a:spcPct val="100000"/>
              </a:lnSpc>
              <a:spcBef>
                <a:spcPts val="0"/>
              </a:spcBef>
              <a:spcAft>
                <a:spcPts val="0"/>
              </a:spcAft>
              <a:buClr>
                <a:srgbClr val="343434"/>
              </a:buClr>
              <a:buSzPts val="1200"/>
              <a:buNone/>
              <a:defRPr>
                <a:solidFill>
                  <a:srgbClr val="343434"/>
                </a:solidFill>
              </a:defRPr>
            </a:lvl3pPr>
            <a:lvl4pPr lvl="3" rtl="0" algn="ctr">
              <a:lnSpc>
                <a:spcPct val="100000"/>
              </a:lnSpc>
              <a:spcBef>
                <a:spcPts val="0"/>
              </a:spcBef>
              <a:spcAft>
                <a:spcPts val="0"/>
              </a:spcAft>
              <a:buClr>
                <a:srgbClr val="343434"/>
              </a:buClr>
              <a:buSzPts val="1200"/>
              <a:buNone/>
              <a:defRPr>
                <a:solidFill>
                  <a:srgbClr val="343434"/>
                </a:solidFill>
              </a:defRPr>
            </a:lvl4pPr>
            <a:lvl5pPr lvl="4" rtl="0" algn="ctr">
              <a:lnSpc>
                <a:spcPct val="100000"/>
              </a:lnSpc>
              <a:spcBef>
                <a:spcPts val="0"/>
              </a:spcBef>
              <a:spcAft>
                <a:spcPts val="0"/>
              </a:spcAft>
              <a:buClr>
                <a:srgbClr val="343434"/>
              </a:buClr>
              <a:buSzPts val="1200"/>
              <a:buNone/>
              <a:defRPr>
                <a:solidFill>
                  <a:srgbClr val="343434"/>
                </a:solidFill>
              </a:defRPr>
            </a:lvl5pPr>
            <a:lvl6pPr lvl="5" rtl="0" algn="ctr">
              <a:lnSpc>
                <a:spcPct val="100000"/>
              </a:lnSpc>
              <a:spcBef>
                <a:spcPts val="0"/>
              </a:spcBef>
              <a:spcAft>
                <a:spcPts val="0"/>
              </a:spcAft>
              <a:buClr>
                <a:srgbClr val="343434"/>
              </a:buClr>
              <a:buSzPts val="1200"/>
              <a:buNone/>
              <a:defRPr>
                <a:solidFill>
                  <a:srgbClr val="343434"/>
                </a:solidFill>
              </a:defRPr>
            </a:lvl6pPr>
            <a:lvl7pPr lvl="6" rtl="0" algn="ctr">
              <a:lnSpc>
                <a:spcPct val="100000"/>
              </a:lnSpc>
              <a:spcBef>
                <a:spcPts val="0"/>
              </a:spcBef>
              <a:spcAft>
                <a:spcPts val="0"/>
              </a:spcAft>
              <a:buClr>
                <a:srgbClr val="343434"/>
              </a:buClr>
              <a:buSzPts val="1200"/>
              <a:buNone/>
              <a:defRPr>
                <a:solidFill>
                  <a:srgbClr val="343434"/>
                </a:solidFill>
              </a:defRPr>
            </a:lvl7pPr>
            <a:lvl8pPr lvl="7" rtl="0" algn="ctr">
              <a:lnSpc>
                <a:spcPct val="100000"/>
              </a:lnSpc>
              <a:spcBef>
                <a:spcPts val="0"/>
              </a:spcBef>
              <a:spcAft>
                <a:spcPts val="0"/>
              </a:spcAft>
              <a:buClr>
                <a:srgbClr val="343434"/>
              </a:buClr>
              <a:buSzPts val="1200"/>
              <a:buNone/>
              <a:defRPr>
                <a:solidFill>
                  <a:srgbClr val="343434"/>
                </a:solidFill>
              </a:defRPr>
            </a:lvl8pPr>
            <a:lvl9pPr lvl="8" rtl="0" algn="ctr">
              <a:lnSpc>
                <a:spcPct val="100000"/>
              </a:lnSpc>
              <a:spcBef>
                <a:spcPts val="0"/>
              </a:spcBef>
              <a:spcAft>
                <a:spcPts val="0"/>
              </a:spcAft>
              <a:buClr>
                <a:srgbClr val="343434"/>
              </a:buClr>
              <a:buSzPts val="1200"/>
              <a:buNone/>
              <a:defRPr>
                <a:solidFill>
                  <a:srgbClr val="343434"/>
                </a:solidFill>
              </a:defRPr>
            </a:lvl9pPr>
          </a:lstStyle>
          <a:p/>
        </p:txBody>
      </p:sp>
      <p:sp>
        <p:nvSpPr>
          <p:cNvPr id="276" name="Google Shape;276;g112cd761fd5_8_3104"/>
          <p:cNvSpPr txBox="1"/>
          <p:nvPr>
            <p:ph idx="5" type="subTitle"/>
          </p:nvPr>
        </p:nvSpPr>
        <p:spPr>
          <a:xfrm>
            <a:off x="1074150" y="1906250"/>
            <a:ext cx="4263900" cy="411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343434"/>
              </a:buClr>
              <a:buSzPts val="1200"/>
              <a:buNone/>
              <a:defRPr sz="1400"/>
            </a:lvl1pPr>
            <a:lvl2pPr lvl="1" rtl="0" algn="ctr">
              <a:lnSpc>
                <a:spcPct val="100000"/>
              </a:lnSpc>
              <a:spcBef>
                <a:spcPts val="0"/>
              </a:spcBef>
              <a:spcAft>
                <a:spcPts val="0"/>
              </a:spcAft>
              <a:buClr>
                <a:srgbClr val="343434"/>
              </a:buClr>
              <a:buSzPts val="1200"/>
              <a:buNone/>
              <a:defRPr>
                <a:solidFill>
                  <a:srgbClr val="343434"/>
                </a:solidFill>
              </a:defRPr>
            </a:lvl2pPr>
            <a:lvl3pPr lvl="2" rtl="0" algn="ctr">
              <a:lnSpc>
                <a:spcPct val="100000"/>
              </a:lnSpc>
              <a:spcBef>
                <a:spcPts val="0"/>
              </a:spcBef>
              <a:spcAft>
                <a:spcPts val="0"/>
              </a:spcAft>
              <a:buClr>
                <a:srgbClr val="343434"/>
              </a:buClr>
              <a:buSzPts val="1200"/>
              <a:buNone/>
              <a:defRPr>
                <a:solidFill>
                  <a:srgbClr val="343434"/>
                </a:solidFill>
              </a:defRPr>
            </a:lvl3pPr>
            <a:lvl4pPr lvl="3" rtl="0" algn="ctr">
              <a:lnSpc>
                <a:spcPct val="100000"/>
              </a:lnSpc>
              <a:spcBef>
                <a:spcPts val="0"/>
              </a:spcBef>
              <a:spcAft>
                <a:spcPts val="0"/>
              </a:spcAft>
              <a:buClr>
                <a:srgbClr val="343434"/>
              </a:buClr>
              <a:buSzPts val="1200"/>
              <a:buNone/>
              <a:defRPr>
                <a:solidFill>
                  <a:srgbClr val="343434"/>
                </a:solidFill>
              </a:defRPr>
            </a:lvl4pPr>
            <a:lvl5pPr lvl="4" rtl="0" algn="ctr">
              <a:lnSpc>
                <a:spcPct val="100000"/>
              </a:lnSpc>
              <a:spcBef>
                <a:spcPts val="0"/>
              </a:spcBef>
              <a:spcAft>
                <a:spcPts val="0"/>
              </a:spcAft>
              <a:buClr>
                <a:srgbClr val="343434"/>
              </a:buClr>
              <a:buSzPts val="1200"/>
              <a:buNone/>
              <a:defRPr>
                <a:solidFill>
                  <a:srgbClr val="343434"/>
                </a:solidFill>
              </a:defRPr>
            </a:lvl5pPr>
            <a:lvl6pPr lvl="5" rtl="0" algn="ctr">
              <a:lnSpc>
                <a:spcPct val="100000"/>
              </a:lnSpc>
              <a:spcBef>
                <a:spcPts val="0"/>
              </a:spcBef>
              <a:spcAft>
                <a:spcPts val="0"/>
              </a:spcAft>
              <a:buClr>
                <a:srgbClr val="343434"/>
              </a:buClr>
              <a:buSzPts val="1200"/>
              <a:buNone/>
              <a:defRPr>
                <a:solidFill>
                  <a:srgbClr val="343434"/>
                </a:solidFill>
              </a:defRPr>
            </a:lvl6pPr>
            <a:lvl7pPr lvl="6" rtl="0" algn="ctr">
              <a:lnSpc>
                <a:spcPct val="100000"/>
              </a:lnSpc>
              <a:spcBef>
                <a:spcPts val="0"/>
              </a:spcBef>
              <a:spcAft>
                <a:spcPts val="0"/>
              </a:spcAft>
              <a:buClr>
                <a:srgbClr val="343434"/>
              </a:buClr>
              <a:buSzPts val="1200"/>
              <a:buNone/>
              <a:defRPr>
                <a:solidFill>
                  <a:srgbClr val="343434"/>
                </a:solidFill>
              </a:defRPr>
            </a:lvl7pPr>
            <a:lvl8pPr lvl="7" rtl="0" algn="ctr">
              <a:lnSpc>
                <a:spcPct val="100000"/>
              </a:lnSpc>
              <a:spcBef>
                <a:spcPts val="0"/>
              </a:spcBef>
              <a:spcAft>
                <a:spcPts val="0"/>
              </a:spcAft>
              <a:buClr>
                <a:srgbClr val="343434"/>
              </a:buClr>
              <a:buSzPts val="1200"/>
              <a:buNone/>
              <a:defRPr>
                <a:solidFill>
                  <a:srgbClr val="343434"/>
                </a:solidFill>
              </a:defRPr>
            </a:lvl8pPr>
            <a:lvl9pPr lvl="8" rtl="0" algn="ctr">
              <a:lnSpc>
                <a:spcPct val="100000"/>
              </a:lnSpc>
              <a:spcBef>
                <a:spcPts val="0"/>
              </a:spcBef>
              <a:spcAft>
                <a:spcPts val="0"/>
              </a:spcAft>
              <a:buClr>
                <a:srgbClr val="343434"/>
              </a:buClr>
              <a:buSzPts val="1200"/>
              <a:buNone/>
              <a:defRPr>
                <a:solidFill>
                  <a:srgbClr val="343434"/>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4">
    <p:bg>
      <p:bgPr>
        <a:solidFill>
          <a:schemeClr val="accent1"/>
        </a:solidFill>
      </p:bgPr>
    </p:bg>
    <p:spTree>
      <p:nvGrpSpPr>
        <p:cNvPr id="277" name="Shape 277"/>
        <p:cNvGrpSpPr/>
        <p:nvPr/>
      </p:nvGrpSpPr>
      <p:grpSpPr>
        <a:xfrm>
          <a:off x="0" y="0"/>
          <a:ext cx="0" cy="0"/>
          <a:chOff x="0" y="0"/>
          <a:chExt cx="0" cy="0"/>
        </a:xfrm>
      </p:grpSpPr>
      <p:sp>
        <p:nvSpPr>
          <p:cNvPr id="278" name="Google Shape;278;g112cd761fd5_8_3111"/>
          <p:cNvSpPr/>
          <p:nvPr/>
        </p:nvSpPr>
        <p:spPr>
          <a:xfrm>
            <a:off x="-1441968" y="632603"/>
            <a:ext cx="3764100" cy="3764100"/>
          </a:xfrm>
          <a:prstGeom prst="donut">
            <a:avLst>
              <a:gd fmla="val 17842" name="adj"/>
            </a:avLst>
          </a:pr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nvGrpSpPr>
          <p:cNvPr id="279" name="Google Shape;279;g112cd761fd5_8_3111"/>
          <p:cNvGrpSpPr/>
          <p:nvPr/>
        </p:nvGrpSpPr>
        <p:grpSpPr>
          <a:xfrm>
            <a:off x="1335868" y="686194"/>
            <a:ext cx="650729" cy="650886"/>
            <a:chOff x="1347125" y="349025"/>
            <a:chExt cx="4978800" cy="4980000"/>
          </a:xfrm>
        </p:grpSpPr>
        <p:sp>
          <p:nvSpPr>
            <p:cNvPr id="280" name="Google Shape;280;g112cd761fd5_8_3111"/>
            <p:cNvSpPr/>
            <p:nvPr/>
          </p:nvSpPr>
          <p:spPr>
            <a:xfrm>
              <a:off x="4756525" y="523725"/>
              <a:ext cx="1394100" cy="1393475"/>
            </a:xfrm>
            <a:custGeom>
              <a:rect b="b" l="l" r="r" t="t"/>
              <a:pathLst>
                <a:path extrusionOk="0" h="55739" w="55764">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g112cd761fd5_8_3111"/>
            <p:cNvSpPr/>
            <p:nvPr/>
          </p:nvSpPr>
          <p:spPr>
            <a:xfrm>
              <a:off x="4312325" y="393150"/>
              <a:ext cx="1968875" cy="1968875"/>
            </a:xfrm>
            <a:custGeom>
              <a:rect b="b" l="l" r="r" t="t"/>
              <a:pathLst>
                <a:path extrusionOk="0" h="78755" w="78755">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g112cd761fd5_8_3111"/>
            <p:cNvSpPr/>
            <p:nvPr/>
          </p:nvSpPr>
          <p:spPr>
            <a:xfrm>
              <a:off x="3955175" y="350200"/>
              <a:ext cx="2370750" cy="2370175"/>
            </a:xfrm>
            <a:custGeom>
              <a:rect b="b" l="l" r="r" t="t"/>
              <a:pathLst>
                <a:path extrusionOk="0" h="94807" w="9483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g112cd761fd5_8_3111"/>
            <p:cNvSpPr/>
            <p:nvPr/>
          </p:nvSpPr>
          <p:spPr>
            <a:xfrm>
              <a:off x="3646300" y="349025"/>
              <a:ext cx="2679625" cy="2679625"/>
            </a:xfrm>
            <a:custGeom>
              <a:rect b="b" l="l" r="r" t="t"/>
              <a:pathLst>
                <a:path extrusionOk="0" h="107185" w="107185">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g112cd761fd5_8_3111"/>
            <p:cNvSpPr/>
            <p:nvPr/>
          </p:nvSpPr>
          <p:spPr>
            <a:xfrm>
              <a:off x="3370225" y="377650"/>
              <a:ext cx="2926475" cy="2927650"/>
            </a:xfrm>
            <a:custGeom>
              <a:rect b="b" l="l" r="r" t="t"/>
              <a:pathLst>
                <a:path extrusionOk="0" h="117106" w="117059">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g112cd761fd5_8_3111"/>
            <p:cNvSpPr/>
            <p:nvPr/>
          </p:nvSpPr>
          <p:spPr>
            <a:xfrm>
              <a:off x="3118025" y="433675"/>
              <a:ext cx="3123825" cy="3123250"/>
            </a:xfrm>
            <a:custGeom>
              <a:rect b="b" l="l" r="r" t="t"/>
              <a:pathLst>
                <a:path extrusionOk="0" h="124930" w="124953">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g112cd761fd5_8_3111"/>
            <p:cNvSpPr/>
            <p:nvPr/>
          </p:nvSpPr>
          <p:spPr>
            <a:xfrm>
              <a:off x="2887275" y="510600"/>
              <a:ext cx="3277050" cy="3277675"/>
            </a:xfrm>
            <a:custGeom>
              <a:rect b="b" l="l" r="r" t="t"/>
              <a:pathLst>
                <a:path extrusionOk="0" h="131107" w="131082">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g112cd761fd5_8_3111"/>
            <p:cNvSpPr/>
            <p:nvPr/>
          </p:nvSpPr>
          <p:spPr>
            <a:xfrm>
              <a:off x="2673800" y="606600"/>
              <a:ext cx="3395125" cy="3395125"/>
            </a:xfrm>
            <a:custGeom>
              <a:rect b="b" l="l" r="r" t="t"/>
              <a:pathLst>
                <a:path extrusionOk="0" h="135805" w="135805">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g112cd761fd5_8_3111"/>
            <p:cNvSpPr/>
            <p:nvPr/>
          </p:nvSpPr>
          <p:spPr>
            <a:xfrm>
              <a:off x="2475850" y="718100"/>
              <a:ext cx="3482175" cy="3481600"/>
            </a:xfrm>
            <a:custGeom>
              <a:rect b="b" l="l" r="r" t="t"/>
              <a:pathLst>
                <a:path extrusionOk="0" h="139264" w="139287">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g112cd761fd5_8_3111"/>
            <p:cNvSpPr/>
            <p:nvPr/>
          </p:nvSpPr>
          <p:spPr>
            <a:xfrm>
              <a:off x="2292800" y="843925"/>
              <a:ext cx="3538225" cy="3538825"/>
            </a:xfrm>
            <a:custGeom>
              <a:rect b="b" l="l" r="r" t="t"/>
              <a:pathLst>
                <a:path extrusionOk="0" h="141553" w="141529">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g112cd761fd5_8_3111"/>
            <p:cNvSpPr/>
            <p:nvPr/>
          </p:nvSpPr>
          <p:spPr>
            <a:xfrm>
              <a:off x="2124050" y="985825"/>
              <a:ext cx="3565650" cy="3565075"/>
            </a:xfrm>
            <a:custGeom>
              <a:rect b="b" l="l" r="r" t="t"/>
              <a:pathLst>
                <a:path extrusionOk="0" h="142603" w="142626">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g112cd761fd5_8_3111"/>
            <p:cNvSpPr/>
            <p:nvPr/>
          </p:nvSpPr>
          <p:spPr>
            <a:xfrm>
              <a:off x="1970825" y="1141450"/>
              <a:ext cx="3563250" cy="3563875"/>
            </a:xfrm>
            <a:custGeom>
              <a:rect b="b" l="l" r="r" t="t"/>
              <a:pathLst>
                <a:path extrusionOk="0" h="142555" w="14253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g112cd761fd5_8_3111"/>
            <p:cNvSpPr/>
            <p:nvPr/>
          </p:nvSpPr>
          <p:spPr>
            <a:xfrm>
              <a:off x="1830100" y="1311375"/>
              <a:ext cx="3534050" cy="3534075"/>
            </a:xfrm>
            <a:custGeom>
              <a:rect b="b" l="l" r="r" t="t"/>
              <a:pathLst>
                <a:path extrusionOk="0" h="141363" w="141362">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g112cd761fd5_8_3111"/>
            <p:cNvSpPr/>
            <p:nvPr/>
          </p:nvSpPr>
          <p:spPr>
            <a:xfrm>
              <a:off x="1704875" y="1495025"/>
              <a:ext cx="3476225" cy="3475050"/>
            </a:xfrm>
            <a:custGeom>
              <a:rect b="b" l="l" r="r" t="t"/>
              <a:pathLst>
                <a:path extrusionOk="0" h="139002" w="139049">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g112cd761fd5_8_3111"/>
            <p:cNvSpPr/>
            <p:nvPr/>
          </p:nvSpPr>
          <p:spPr>
            <a:xfrm>
              <a:off x="1594575" y="1694175"/>
              <a:ext cx="3386775" cy="3386800"/>
            </a:xfrm>
            <a:custGeom>
              <a:rect b="b" l="l" r="r" t="t"/>
              <a:pathLst>
                <a:path extrusionOk="0" h="135472" w="135471">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g112cd761fd5_8_3111"/>
            <p:cNvSpPr/>
            <p:nvPr/>
          </p:nvSpPr>
          <p:spPr>
            <a:xfrm>
              <a:off x="1500975" y="1909425"/>
              <a:ext cx="3264525" cy="3265150"/>
            </a:xfrm>
            <a:custGeom>
              <a:rect b="b" l="l" r="r" t="t"/>
              <a:pathLst>
                <a:path extrusionOk="0" h="130606" w="130581">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g112cd761fd5_8_3111"/>
            <p:cNvSpPr/>
            <p:nvPr/>
          </p:nvSpPr>
          <p:spPr>
            <a:xfrm>
              <a:off x="1425825" y="2142575"/>
              <a:ext cx="3107150" cy="3107125"/>
            </a:xfrm>
            <a:custGeom>
              <a:rect b="b" l="l" r="r" t="t"/>
              <a:pathLst>
                <a:path extrusionOk="0" h="124285" w="124286">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g112cd761fd5_8_3111"/>
            <p:cNvSpPr/>
            <p:nvPr/>
          </p:nvSpPr>
          <p:spPr>
            <a:xfrm>
              <a:off x="1372175" y="2395975"/>
              <a:ext cx="2906775" cy="2906800"/>
            </a:xfrm>
            <a:custGeom>
              <a:rect b="b" l="l" r="r" t="t"/>
              <a:pathLst>
                <a:path extrusionOk="0" h="116272" w="116271">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g112cd761fd5_8_3111"/>
            <p:cNvSpPr/>
            <p:nvPr/>
          </p:nvSpPr>
          <p:spPr>
            <a:xfrm>
              <a:off x="1347125" y="2675025"/>
              <a:ext cx="2653375" cy="2654000"/>
            </a:xfrm>
            <a:custGeom>
              <a:rect b="b" l="l" r="r" t="t"/>
              <a:pathLst>
                <a:path extrusionOk="0" h="106160" w="106135">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g112cd761fd5_8_3111"/>
            <p:cNvSpPr/>
            <p:nvPr/>
          </p:nvSpPr>
          <p:spPr>
            <a:xfrm>
              <a:off x="1349525" y="2987475"/>
              <a:ext cx="2337350" cy="2337375"/>
            </a:xfrm>
            <a:custGeom>
              <a:rect b="b" l="l" r="r" t="t"/>
              <a:pathLst>
                <a:path extrusionOk="0" h="93495" w="93494">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g112cd761fd5_8_3111"/>
            <p:cNvSpPr/>
            <p:nvPr/>
          </p:nvSpPr>
          <p:spPr>
            <a:xfrm>
              <a:off x="1398400" y="3351200"/>
              <a:ext cx="1924750" cy="1924750"/>
            </a:xfrm>
            <a:custGeom>
              <a:rect b="b" l="l" r="r" t="t"/>
              <a:pathLst>
                <a:path extrusionOk="0" h="76990" w="7699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g112cd761fd5_8_3111"/>
            <p:cNvSpPr/>
            <p:nvPr/>
          </p:nvSpPr>
          <p:spPr>
            <a:xfrm>
              <a:off x="1543300" y="3809125"/>
              <a:ext cx="1323125" cy="1323125"/>
            </a:xfrm>
            <a:custGeom>
              <a:rect b="b" l="l" r="r" t="t"/>
              <a:pathLst>
                <a:path extrusionOk="0" h="52925" w="52925">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2" name="Google Shape;302;g112cd761fd5_8_3111"/>
          <p:cNvSpPr/>
          <p:nvPr/>
        </p:nvSpPr>
        <p:spPr>
          <a:xfrm>
            <a:off x="246147" y="3433400"/>
            <a:ext cx="501000" cy="501000"/>
          </a:xfrm>
          <a:prstGeom prst="ellipse">
            <a:avLst/>
          </a:pr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g112cd761fd5_8_3111"/>
          <p:cNvSpPr txBox="1"/>
          <p:nvPr>
            <p:ph type="title"/>
          </p:nvPr>
        </p:nvSpPr>
        <p:spPr>
          <a:xfrm>
            <a:off x="2417725" y="1959488"/>
            <a:ext cx="5679300" cy="1035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F0F7ED"/>
              </a:buClr>
              <a:buSzPts val="4000"/>
              <a:buNone/>
              <a:defRPr sz="4000">
                <a:solidFill>
                  <a:schemeClr val="lt2"/>
                </a:solidFill>
              </a:defRPr>
            </a:lvl1pPr>
            <a:lvl2pPr lvl="1" rtl="0" algn="l">
              <a:lnSpc>
                <a:spcPct val="100000"/>
              </a:lnSpc>
              <a:spcBef>
                <a:spcPts val="0"/>
              </a:spcBef>
              <a:spcAft>
                <a:spcPts val="0"/>
              </a:spcAft>
              <a:buClr>
                <a:srgbClr val="F0F7ED"/>
              </a:buClr>
              <a:buSzPts val="3600"/>
              <a:buNone/>
              <a:defRPr sz="3600">
                <a:solidFill>
                  <a:srgbClr val="F0F7ED"/>
                </a:solidFill>
              </a:defRPr>
            </a:lvl2pPr>
            <a:lvl3pPr lvl="2" rtl="0" algn="l">
              <a:lnSpc>
                <a:spcPct val="100000"/>
              </a:lnSpc>
              <a:spcBef>
                <a:spcPts val="0"/>
              </a:spcBef>
              <a:spcAft>
                <a:spcPts val="0"/>
              </a:spcAft>
              <a:buClr>
                <a:srgbClr val="F0F7ED"/>
              </a:buClr>
              <a:buSzPts val="3600"/>
              <a:buNone/>
              <a:defRPr sz="3600">
                <a:solidFill>
                  <a:srgbClr val="F0F7ED"/>
                </a:solidFill>
              </a:defRPr>
            </a:lvl3pPr>
            <a:lvl4pPr lvl="3" rtl="0" algn="l">
              <a:lnSpc>
                <a:spcPct val="100000"/>
              </a:lnSpc>
              <a:spcBef>
                <a:spcPts val="0"/>
              </a:spcBef>
              <a:spcAft>
                <a:spcPts val="0"/>
              </a:spcAft>
              <a:buClr>
                <a:srgbClr val="F0F7ED"/>
              </a:buClr>
              <a:buSzPts val="3600"/>
              <a:buNone/>
              <a:defRPr sz="3600">
                <a:solidFill>
                  <a:srgbClr val="F0F7ED"/>
                </a:solidFill>
              </a:defRPr>
            </a:lvl4pPr>
            <a:lvl5pPr lvl="4" rtl="0" algn="l">
              <a:lnSpc>
                <a:spcPct val="100000"/>
              </a:lnSpc>
              <a:spcBef>
                <a:spcPts val="0"/>
              </a:spcBef>
              <a:spcAft>
                <a:spcPts val="0"/>
              </a:spcAft>
              <a:buClr>
                <a:srgbClr val="F0F7ED"/>
              </a:buClr>
              <a:buSzPts val="3600"/>
              <a:buNone/>
              <a:defRPr sz="3600">
                <a:solidFill>
                  <a:srgbClr val="F0F7ED"/>
                </a:solidFill>
              </a:defRPr>
            </a:lvl5pPr>
            <a:lvl6pPr lvl="5" rtl="0" algn="l">
              <a:lnSpc>
                <a:spcPct val="100000"/>
              </a:lnSpc>
              <a:spcBef>
                <a:spcPts val="0"/>
              </a:spcBef>
              <a:spcAft>
                <a:spcPts val="0"/>
              </a:spcAft>
              <a:buClr>
                <a:srgbClr val="F0F7ED"/>
              </a:buClr>
              <a:buSzPts val="3600"/>
              <a:buNone/>
              <a:defRPr sz="3600">
                <a:solidFill>
                  <a:srgbClr val="F0F7ED"/>
                </a:solidFill>
              </a:defRPr>
            </a:lvl6pPr>
            <a:lvl7pPr lvl="6" rtl="0" algn="l">
              <a:lnSpc>
                <a:spcPct val="100000"/>
              </a:lnSpc>
              <a:spcBef>
                <a:spcPts val="0"/>
              </a:spcBef>
              <a:spcAft>
                <a:spcPts val="0"/>
              </a:spcAft>
              <a:buClr>
                <a:srgbClr val="F0F7ED"/>
              </a:buClr>
              <a:buSzPts val="3600"/>
              <a:buNone/>
              <a:defRPr sz="3600">
                <a:solidFill>
                  <a:srgbClr val="F0F7ED"/>
                </a:solidFill>
              </a:defRPr>
            </a:lvl7pPr>
            <a:lvl8pPr lvl="7" rtl="0" algn="l">
              <a:lnSpc>
                <a:spcPct val="100000"/>
              </a:lnSpc>
              <a:spcBef>
                <a:spcPts val="0"/>
              </a:spcBef>
              <a:spcAft>
                <a:spcPts val="0"/>
              </a:spcAft>
              <a:buClr>
                <a:srgbClr val="F0F7ED"/>
              </a:buClr>
              <a:buSzPts val="3600"/>
              <a:buNone/>
              <a:defRPr sz="3600">
                <a:solidFill>
                  <a:srgbClr val="F0F7ED"/>
                </a:solidFill>
              </a:defRPr>
            </a:lvl8pPr>
            <a:lvl9pPr lvl="8" rtl="0" algn="l">
              <a:lnSpc>
                <a:spcPct val="100000"/>
              </a:lnSpc>
              <a:spcBef>
                <a:spcPts val="0"/>
              </a:spcBef>
              <a:spcAft>
                <a:spcPts val="0"/>
              </a:spcAft>
              <a:buClr>
                <a:srgbClr val="F0F7ED"/>
              </a:buClr>
              <a:buSzPts val="3600"/>
              <a:buNone/>
              <a:defRPr sz="3600">
                <a:solidFill>
                  <a:srgbClr val="F0F7ED"/>
                </a:solidFill>
              </a:defRPr>
            </a:lvl9pPr>
          </a:lstStyle>
          <a:p/>
        </p:txBody>
      </p:sp>
      <p:sp>
        <p:nvSpPr>
          <p:cNvPr id="304" name="Google Shape;304;g112cd761fd5_8_3111"/>
          <p:cNvSpPr txBox="1"/>
          <p:nvPr>
            <p:ph idx="1" type="subTitle"/>
          </p:nvPr>
        </p:nvSpPr>
        <p:spPr>
          <a:xfrm>
            <a:off x="2417725" y="2994913"/>
            <a:ext cx="5679300" cy="792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F0F7ED"/>
              </a:buClr>
              <a:buSzPts val="1200"/>
              <a:buNone/>
              <a:defRPr sz="1400">
                <a:solidFill>
                  <a:schemeClr val="lt1"/>
                </a:solidFill>
              </a:defRPr>
            </a:lvl1pPr>
            <a:lvl2pPr lvl="1" rtl="0" algn="ctr">
              <a:lnSpc>
                <a:spcPct val="100000"/>
              </a:lnSpc>
              <a:spcBef>
                <a:spcPts val="0"/>
              </a:spcBef>
              <a:spcAft>
                <a:spcPts val="0"/>
              </a:spcAft>
              <a:buClr>
                <a:srgbClr val="F0F7ED"/>
              </a:buClr>
              <a:buSzPts val="1200"/>
              <a:buNone/>
              <a:defRPr>
                <a:solidFill>
                  <a:srgbClr val="F0F7ED"/>
                </a:solidFill>
              </a:defRPr>
            </a:lvl2pPr>
            <a:lvl3pPr lvl="2" rtl="0" algn="ctr">
              <a:lnSpc>
                <a:spcPct val="100000"/>
              </a:lnSpc>
              <a:spcBef>
                <a:spcPts val="0"/>
              </a:spcBef>
              <a:spcAft>
                <a:spcPts val="0"/>
              </a:spcAft>
              <a:buClr>
                <a:srgbClr val="F0F7ED"/>
              </a:buClr>
              <a:buSzPts val="1200"/>
              <a:buNone/>
              <a:defRPr>
                <a:solidFill>
                  <a:srgbClr val="F0F7ED"/>
                </a:solidFill>
              </a:defRPr>
            </a:lvl3pPr>
            <a:lvl4pPr lvl="3" rtl="0" algn="ctr">
              <a:lnSpc>
                <a:spcPct val="100000"/>
              </a:lnSpc>
              <a:spcBef>
                <a:spcPts val="0"/>
              </a:spcBef>
              <a:spcAft>
                <a:spcPts val="0"/>
              </a:spcAft>
              <a:buClr>
                <a:srgbClr val="F0F7ED"/>
              </a:buClr>
              <a:buSzPts val="1200"/>
              <a:buNone/>
              <a:defRPr>
                <a:solidFill>
                  <a:srgbClr val="F0F7ED"/>
                </a:solidFill>
              </a:defRPr>
            </a:lvl4pPr>
            <a:lvl5pPr lvl="4" rtl="0" algn="ctr">
              <a:lnSpc>
                <a:spcPct val="100000"/>
              </a:lnSpc>
              <a:spcBef>
                <a:spcPts val="0"/>
              </a:spcBef>
              <a:spcAft>
                <a:spcPts val="0"/>
              </a:spcAft>
              <a:buClr>
                <a:srgbClr val="F0F7ED"/>
              </a:buClr>
              <a:buSzPts val="1200"/>
              <a:buNone/>
              <a:defRPr>
                <a:solidFill>
                  <a:srgbClr val="F0F7ED"/>
                </a:solidFill>
              </a:defRPr>
            </a:lvl5pPr>
            <a:lvl6pPr lvl="5" rtl="0" algn="ctr">
              <a:lnSpc>
                <a:spcPct val="100000"/>
              </a:lnSpc>
              <a:spcBef>
                <a:spcPts val="0"/>
              </a:spcBef>
              <a:spcAft>
                <a:spcPts val="0"/>
              </a:spcAft>
              <a:buClr>
                <a:srgbClr val="F0F7ED"/>
              </a:buClr>
              <a:buSzPts val="1200"/>
              <a:buNone/>
              <a:defRPr>
                <a:solidFill>
                  <a:srgbClr val="F0F7ED"/>
                </a:solidFill>
              </a:defRPr>
            </a:lvl6pPr>
            <a:lvl7pPr lvl="6" rtl="0" algn="ctr">
              <a:lnSpc>
                <a:spcPct val="100000"/>
              </a:lnSpc>
              <a:spcBef>
                <a:spcPts val="0"/>
              </a:spcBef>
              <a:spcAft>
                <a:spcPts val="0"/>
              </a:spcAft>
              <a:buClr>
                <a:srgbClr val="F0F7ED"/>
              </a:buClr>
              <a:buSzPts val="1200"/>
              <a:buNone/>
              <a:defRPr>
                <a:solidFill>
                  <a:srgbClr val="F0F7ED"/>
                </a:solidFill>
              </a:defRPr>
            </a:lvl7pPr>
            <a:lvl8pPr lvl="7" rtl="0" algn="ctr">
              <a:lnSpc>
                <a:spcPct val="100000"/>
              </a:lnSpc>
              <a:spcBef>
                <a:spcPts val="0"/>
              </a:spcBef>
              <a:spcAft>
                <a:spcPts val="0"/>
              </a:spcAft>
              <a:buClr>
                <a:srgbClr val="F0F7ED"/>
              </a:buClr>
              <a:buSzPts val="1200"/>
              <a:buNone/>
              <a:defRPr>
                <a:solidFill>
                  <a:srgbClr val="F0F7ED"/>
                </a:solidFill>
              </a:defRPr>
            </a:lvl8pPr>
            <a:lvl9pPr lvl="8" rtl="0" algn="ctr">
              <a:lnSpc>
                <a:spcPct val="100000"/>
              </a:lnSpc>
              <a:spcBef>
                <a:spcPts val="0"/>
              </a:spcBef>
              <a:spcAft>
                <a:spcPts val="0"/>
              </a:spcAft>
              <a:buClr>
                <a:srgbClr val="F0F7ED"/>
              </a:buClr>
              <a:buSzPts val="1200"/>
              <a:buNone/>
              <a:defRPr>
                <a:solidFill>
                  <a:srgbClr val="F0F7ED"/>
                </a:solidFill>
              </a:defRPr>
            </a:lvl9pPr>
          </a:lstStyle>
          <a:p/>
        </p:txBody>
      </p:sp>
      <p:sp>
        <p:nvSpPr>
          <p:cNvPr id="305" name="Google Shape;305;g112cd761fd5_8_3111"/>
          <p:cNvSpPr/>
          <p:nvPr/>
        </p:nvSpPr>
        <p:spPr>
          <a:xfrm>
            <a:off x="602498" y="3698775"/>
            <a:ext cx="235500" cy="235500"/>
          </a:xfrm>
          <a:prstGeom prst="ellipse">
            <a:avLst/>
          </a:pr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g112cd761fd5_8_3111"/>
          <p:cNvSpPr txBox="1"/>
          <p:nvPr>
            <p:ph idx="2" type="title"/>
          </p:nvPr>
        </p:nvSpPr>
        <p:spPr>
          <a:xfrm>
            <a:off x="2417725" y="1355975"/>
            <a:ext cx="5679300" cy="792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FF7210"/>
              </a:buClr>
              <a:buSzPts val="4000"/>
              <a:buNone/>
              <a:defRPr sz="4000">
                <a:solidFill>
                  <a:schemeClr val="accent2"/>
                </a:solidFill>
              </a:defRPr>
            </a:lvl1pPr>
            <a:lvl2pPr lvl="1" rtl="0" algn="l">
              <a:lnSpc>
                <a:spcPct val="100000"/>
              </a:lnSpc>
              <a:spcBef>
                <a:spcPts val="0"/>
              </a:spcBef>
              <a:spcAft>
                <a:spcPts val="0"/>
              </a:spcAft>
              <a:buClr>
                <a:srgbClr val="FF7210"/>
              </a:buClr>
              <a:buSzPts val="4000"/>
              <a:buNone/>
              <a:defRPr sz="4000">
                <a:solidFill>
                  <a:srgbClr val="FF7210"/>
                </a:solidFill>
              </a:defRPr>
            </a:lvl2pPr>
            <a:lvl3pPr lvl="2" rtl="0" algn="l">
              <a:lnSpc>
                <a:spcPct val="100000"/>
              </a:lnSpc>
              <a:spcBef>
                <a:spcPts val="0"/>
              </a:spcBef>
              <a:spcAft>
                <a:spcPts val="0"/>
              </a:spcAft>
              <a:buClr>
                <a:srgbClr val="FF7210"/>
              </a:buClr>
              <a:buSzPts val="4000"/>
              <a:buNone/>
              <a:defRPr sz="4000">
                <a:solidFill>
                  <a:srgbClr val="FF7210"/>
                </a:solidFill>
              </a:defRPr>
            </a:lvl3pPr>
            <a:lvl4pPr lvl="3" rtl="0" algn="l">
              <a:lnSpc>
                <a:spcPct val="100000"/>
              </a:lnSpc>
              <a:spcBef>
                <a:spcPts val="0"/>
              </a:spcBef>
              <a:spcAft>
                <a:spcPts val="0"/>
              </a:spcAft>
              <a:buClr>
                <a:srgbClr val="FF7210"/>
              </a:buClr>
              <a:buSzPts val="4000"/>
              <a:buNone/>
              <a:defRPr sz="4000">
                <a:solidFill>
                  <a:srgbClr val="FF7210"/>
                </a:solidFill>
              </a:defRPr>
            </a:lvl4pPr>
            <a:lvl5pPr lvl="4" rtl="0" algn="l">
              <a:lnSpc>
                <a:spcPct val="100000"/>
              </a:lnSpc>
              <a:spcBef>
                <a:spcPts val="0"/>
              </a:spcBef>
              <a:spcAft>
                <a:spcPts val="0"/>
              </a:spcAft>
              <a:buClr>
                <a:srgbClr val="FF7210"/>
              </a:buClr>
              <a:buSzPts val="4000"/>
              <a:buNone/>
              <a:defRPr sz="4000">
                <a:solidFill>
                  <a:srgbClr val="FF7210"/>
                </a:solidFill>
              </a:defRPr>
            </a:lvl5pPr>
            <a:lvl6pPr lvl="5" rtl="0" algn="l">
              <a:lnSpc>
                <a:spcPct val="100000"/>
              </a:lnSpc>
              <a:spcBef>
                <a:spcPts val="0"/>
              </a:spcBef>
              <a:spcAft>
                <a:spcPts val="0"/>
              </a:spcAft>
              <a:buClr>
                <a:srgbClr val="FF7210"/>
              </a:buClr>
              <a:buSzPts val="4000"/>
              <a:buNone/>
              <a:defRPr sz="4000">
                <a:solidFill>
                  <a:srgbClr val="FF7210"/>
                </a:solidFill>
              </a:defRPr>
            </a:lvl6pPr>
            <a:lvl7pPr lvl="6" rtl="0" algn="l">
              <a:lnSpc>
                <a:spcPct val="100000"/>
              </a:lnSpc>
              <a:spcBef>
                <a:spcPts val="0"/>
              </a:spcBef>
              <a:spcAft>
                <a:spcPts val="0"/>
              </a:spcAft>
              <a:buClr>
                <a:srgbClr val="FF7210"/>
              </a:buClr>
              <a:buSzPts val="4000"/>
              <a:buNone/>
              <a:defRPr sz="4000">
                <a:solidFill>
                  <a:srgbClr val="FF7210"/>
                </a:solidFill>
              </a:defRPr>
            </a:lvl7pPr>
            <a:lvl8pPr lvl="7" rtl="0" algn="l">
              <a:lnSpc>
                <a:spcPct val="100000"/>
              </a:lnSpc>
              <a:spcBef>
                <a:spcPts val="0"/>
              </a:spcBef>
              <a:spcAft>
                <a:spcPts val="0"/>
              </a:spcAft>
              <a:buClr>
                <a:srgbClr val="FF7210"/>
              </a:buClr>
              <a:buSzPts val="4000"/>
              <a:buNone/>
              <a:defRPr sz="4000">
                <a:solidFill>
                  <a:srgbClr val="FF7210"/>
                </a:solidFill>
              </a:defRPr>
            </a:lvl8pPr>
            <a:lvl9pPr lvl="8" rtl="0" algn="l">
              <a:lnSpc>
                <a:spcPct val="100000"/>
              </a:lnSpc>
              <a:spcBef>
                <a:spcPts val="0"/>
              </a:spcBef>
              <a:spcAft>
                <a:spcPts val="0"/>
              </a:spcAft>
              <a:buClr>
                <a:srgbClr val="FF7210"/>
              </a:buClr>
              <a:buSzPts val="4000"/>
              <a:buNone/>
              <a:defRPr sz="4000">
                <a:solidFill>
                  <a:srgbClr val="FF7210"/>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g112cd761fd5_8_2851"/>
          <p:cNvGrpSpPr/>
          <p:nvPr/>
        </p:nvGrpSpPr>
        <p:grpSpPr>
          <a:xfrm>
            <a:off x="830392" y="1191256"/>
            <a:ext cx="745763" cy="45826"/>
            <a:chOff x="4580561" y="2589004"/>
            <a:chExt cx="1064464" cy="25200"/>
          </a:xfrm>
        </p:grpSpPr>
        <p:sp>
          <p:nvSpPr>
            <p:cNvPr id="19" name="Google Shape;19;g112cd761fd5_8_285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g112cd761fd5_8_285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g112cd761fd5_8_2851"/>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g112cd761fd5_8_285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p:cSld name="CUSTOM_8">
    <p:spTree>
      <p:nvGrpSpPr>
        <p:cNvPr id="307" name="Shape 307"/>
        <p:cNvGrpSpPr/>
        <p:nvPr/>
      </p:nvGrpSpPr>
      <p:grpSpPr>
        <a:xfrm>
          <a:off x="0" y="0"/>
          <a:ext cx="0" cy="0"/>
          <a:chOff x="0" y="0"/>
          <a:chExt cx="0" cy="0"/>
        </a:xfrm>
      </p:grpSpPr>
      <p:sp>
        <p:nvSpPr>
          <p:cNvPr id="308" name="Google Shape;308;g112cd761fd5_8_3141"/>
          <p:cNvSpPr txBox="1"/>
          <p:nvPr>
            <p:ph type="title"/>
          </p:nvPr>
        </p:nvSpPr>
        <p:spPr>
          <a:xfrm>
            <a:off x="1074150" y="384048"/>
            <a:ext cx="6995700" cy="513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00BBC1"/>
              </a:buClr>
              <a:buSzPts val="2700"/>
              <a:buNone/>
              <a:defRPr sz="2700">
                <a:solidFill>
                  <a:schemeClr val="accent5"/>
                </a:solidFill>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309" name="Google Shape;309;g112cd761fd5_8_3141"/>
          <p:cNvSpPr/>
          <p:nvPr/>
        </p:nvSpPr>
        <p:spPr>
          <a:xfrm>
            <a:off x="8633800" y="3918500"/>
            <a:ext cx="258300" cy="258300"/>
          </a:xfrm>
          <a:prstGeom prst="ellipse">
            <a:avLst/>
          </a:pr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0" name="Google Shape;310;g112cd761fd5_8_3141"/>
          <p:cNvGrpSpPr/>
          <p:nvPr/>
        </p:nvGrpSpPr>
        <p:grpSpPr>
          <a:xfrm>
            <a:off x="7904117" y="4335609"/>
            <a:ext cx="1717686" cy="1718100"/>
            <a:chOff x="1347125" y="349025"/>
            <a:chExt cx="4978800" cy="4980000"/>
          </a:xfrm>
        </p:grpSpPr>
        <p:sp>
          <p:nvSpPr>
            <p:cNvPr id="311" name="Google Shape;311;g112cd761fd5_8_3141"/>
            <p:cNvSpPr/>
            <p:nvPr/>
          </p:nvSpPr>
          <p:spPr>
            <a:xfrm>
              <a:off x="4756525" y="523725"/>
              <a:ext cx="1394100" cy="1393475"/>
            </a:xfrm>
            <a:custGeom>
              <a:rect b="b" l="l" r="r" t="t"/>
              <a:pathLst>
                <a:path extrusionOk="0" h="55739" w="55764">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g112cd761fd5_8_3141"/>
            <p:cNvSpPr/>
            <p:nvPr/>
          </p:nvSpPr>
          <p:spPr>
            <a:xfrm>
              <a:off x="4312325" y="393150"/>
              <a:ext cx="1968875" cy="1968875"/>
            </a:xfrm>
            <a:custGeom>
              <a:rect b="b" l="l" r="r" t="t"/>
              <a:pathLst>
                <a:path extrusionOk="0" h="78755" w="78755">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g112cd761fd5_8_3141"/>
            <p:cNvSpPr/>
            <p:nvPr/>
          </p:nvSpPr>
          <p:spPr>
            <a:xfrm>
              <a:off x="3955175" y="350200"/>
              <a:ext cx="2370750" cy="2370175"/>
            </a:xfrm>
            <a:custGeom>
              <a:rect b="b" l="l" r="r" t="t"/>
              <a:pathLst>
                <a:path extrusionOk="0" h="94807" w="9483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g112cd761fd5_8_3141"/>
            <p:cNvSpPr/>
            <p:nvPr/>
          </p:nvSpPr>
          <p:spPr>
            <a:xfrm>
              <a:off x="3646300" y="349025"/>
              <a:ext cx="2679625" cy="2679625"/>
            </a:xfrm>
            <a:custGeom>
              <a:rect b="b" l="l" r="r" t="t"/>
              <a:pathLst>
                <a:path extrusionOk="0" h="107185" w="107185">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g112cd761fd5_8_3141"/>
            <p:cNvSpPr/>
            <p:nvPr/>
          </p:nvSpPr>
          <p:spPr>
            <a:xfrm>
              <a:off x="3370225" y="377650"/>
              <a:ext cx="2926475" cy="2927650"/>
            </a:xfrm>
            <a:custGeom>
              <a:rect b="b" l="l" r="r" t="t"/>
              <a:pathLst>
                <a:path extrusionOk="0" h="117106" w="117059">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g112cd761fd5_8_3141"/>
            <p:cNvSpPr/>
            <p:nvPr/>
          </p:nvSpPr>
          <p:spPr>
            <a:xfrm>
              <a:off x="3118025" y="433675"/>
              <a:ext cx="3123825" cy="3123250"/>
            </a:xfrm>
            <a:custGeom>
              <a:rect b="b" l="l" r="r" t="t"/>
              <a:pathLst>
                <a:path extrusionOk="0" h="124930" w="124953">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g112cd761fd5_8_3141"/>
            <p:cNvSpPr/>
            <p:nvPr/>
          </p:nvSpPr>
          <p:spPr>
            <a:xfrm>
              <a:off x="2887275" y="510600"/>
              <a:ext cx="3277050" cy="3277675"/>
            </a:xfrm>
            <a:custGeom>
              <a:rect b="b" l="l" r="r" t="t"/>
              <a:pathLst>
                <a:path extrusionOk="0" h="131107" w="131082">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g112cd761fd5_8_3141"/>
            <p:cNvSpPr/>
            <p:nvPr/>
          </p:nvSpPr>
          <p:spPr>
            <a:xfrm>
              <a:off x="2673800" y="606600"/>
              <a:ext cx="3395125" cy="3395125"/>
            </a:xfrm>
            <a:custGeom>
              <a:rect b="b" l="l" r="r" t="t"/>
              <a:pathLst>
                <a:path extrusionOk="0" h="135805" w="135805">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g112cd761fd5_8_3141"/>
            <p:cNvSpPr/>
            <p:nvPr/>
          </p:nvSpPr>
          <p:spPr>
            <a:xfrm>
              <a:off x="2475850" y="718100"/>
              <a:ext cx="3482175" cy="3481600"/>
            </a:xfrm>
            <a:custGeom>
              <a:rect b="b" l="l" r="r" t="t"/>
              <a:pathLst>
                <a:path extrusionOk="0" h="139264" w="139287">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g112cd761fd5_8_3141"/>
            <p:cNvSpPr/>
            <p:nvPr/>
          </p:nvSpPr>
          <p:spPr>
            <a:xfrm>
              <a:off x="2292800" y="843925"/>
              <a:ext cx="3538225" cy="3538825"/>
            </a:xfrm>
            <a:custGeom>
              <a:rect b="b" l="l" r="r" t="t"/>
              <a:pathLst>
                <a:path extrusionOk="0" h="141553" w="141529">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g112cd761fd5_8_3141"/>
            <p:cNvSpPr/>
            <p:nvPr/>
          </p:nvSpPr>
          <p:spPr>
            <a:xfrm>
              <a:off x="2124050" y="985825"/>
              <a:ext cx="3565650" cy="3565075"/>
            </a:xfrm>
            <a:custGeom>
              <a:rect b="b" l="l" r="r" t="t"/>
              <a:pathLst>
                <a:path extrusionOk="0" h="142603" w="142626">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g112cd761fd5_8_3141"/>
            <p:cNvSpPr/>
            <p:nvPr/>
          </p:nvSpPr>
          <p:spPr>
            <a:xfrm>
              <a:off x="1970825" y="1141450"/>
              <a:ext cx="3563250" cy="3563875"/>
            </a:xfrm>
            <a:custGeom>
              <a:rect b="b" l="l" r="r" t="t"/>
              <a:pathLst>
                <a:path extrusionOk="0" h="142555" w="14253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g112cd761fd5_8_3141"/>
            <p:cNvSpPr/>
            <p:nvPr/>
          </p:nvSpPr>
          <p:spPr>
            <a:xfrm>
              <a:off x="1830100" y="1311375"/>
              <a:ext cx="3534050" cy="3534075"/>
            </a:xfrm>
            <a:custGeom>
              <a:rect b="b" l="l" r="r" t="t"/>
              <a:pathLst>
                <a:path extrusionOk="0" h="141363" w="141362">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g112cd761fd5_8_3141"/>
            <p:cNvSpPr/>
            <p:nvPr/>
          </p:nvSpPr>
          <p:spPr>
            <a:xfrm>
              <a:off x="1704875" y="1495025"/>
              <a:ext cx="3476225" cy="3475050"/>
            </a:xfrm>
            <a:custGeom>
              <a:rect b="b" l="l" r="r" t="t"/>
              <a:pathLst>
                <a:path extrusionOk="0" h="139002" w="139049">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g112cd761fd5_8_3141"/>
            <p:cNvSpPr/>
            <p:nvPr/>
          </p:nvSpPr>
          <p:spPr>
            <a:xfrm>
              <a:off x="1594575" y="1694175"/>
              <a:ext cx="3386775" cy="3386800"/>
            </a:xfrm>
            <a:custGeom>
              <a:rect b="b" l="l" r="r" t="t"/>
              <a:pathLst>
                <a:path extrusionOk="0" h="135472" w="135471">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g112cd761fd5_8_3141"/>
            <p:cNvSpPr/>
            <p:nvPr/>
          </p:nvSpPr>
          <p:spPr>
            <a:xfrm>
              <a:off x="1500975" y="1909425"/>
              <a:ext cx="3264525" cy="3265150"/>
            </a:xfrm>
            <a:custGeom>
              <a:rect b="b" l="l" r="r" t="t"/>
              <a:pathLst>
                <a:path extrusionOk="0" h="130606" w="130581">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g112cd761fd5_8_3141"/>
            <p:cNvSpPr/>
            <p:nvPr/>
          </p:nvSpPr>
          <p:spPr>
            <a:xfrm>
              <a:off x="1425825" y="2142575"/>
              <a:ext cx="3107150" cy="3107125"/>
            </a:xfrm>
            <a:custGeom>
              <a:rect b="b" l="l" r="r" t="t"/>
              <a:pathLst>
                <a:path extrusionOk="0" h="124285" w="124286">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g112cd761fd5_8_3141"/>
            <p:cNvSpPr/>
            <p:nvPr/>
          </p:nvSpPr>
          <p:spPr>
            <a:xfrm>
              <a:off x="1372175" y="2395975"/>
              <a:ext cx="2906775" cy="2906800"/>
            </a:xfrm>
            <a:custGeom>
              <a:rect b="b" l="l" r="r" t="t"/>
              <a:pathLst>
                <a:path extrusionOk="0" h="116272" w="116271">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g112cd761fd5_8_3141"/>
            <p:cNvSpPr/>
            <p:nvPr/>
          </p:nvSpPr>
          <p:spPr>
            <a:xfrm>
              <a:off x="1347125" y="2675025"/>
              <a:ext cx="2653375" cy="2654000"/>
            </a:xfrm>
            <a:custGeom>
              <a:rect b="b" l="l" r="r" t="t"/>
              <a:pathLst>
                <a:path extrusionOk="0" h="106160" w="106135">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g112cd761fd5_8_3141"/>
            <p:cNvSpPr/>
            <p:nvPr/>
          </p:nvSpPr>
          <p:spPr>
            <a:xfrm>
              <a:off x="1349525" y="2987475"/>
              <a:ext cx="2337350" cy="2337375"/>
            </a:xfrm>
            <a:custGeom>
              <a:rect b="b" l="l" r="r" t="t"/>
              <a:pathLst>
                <a:path extrusionOk="0" h="93495" w="93494">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g112cd761fd5_8_3141"/>
            <p:cNvSpPr/>
            <p:nvPr/>
          </p:nvSpPr>
          <p:spPr>
            <a:xfrm>
              <a:off x="1398400" y="3351200"/>
              <a:ext cx="1924750" cy="1924750"/>
            </a:xfrm>
            <a:custGeom>
              <a:rect b="b" l="l" r="r" t="t"/>
              <a:pathLst>
                <a:path extrusionOk="0" h="76990" w="7699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g112cd761fd5_8_3141"/>
            <p:cNvSpPr/>
            <p:nvPr/>
          </p:nvSpPr>
          <p:spPr>
            <a:xfrm>
              <a:off x="1543300" y="3809125"/>
              <a:ext cx="1323125" cy="1323125"/>
            </a:xfrm>
            <a:custGeom>
              <a:rect b="b" l="l" r="r" t="t"/>
              <a:pathLst>
                <a:path extrusionOk="0" h="52925" w="52925">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3" name="Google Shape;333;g112cd761fd5_8_3141"/>
          <p:cNvSpPr/>
          <p:nvPr/>
        </p:nvSpPr>
        <p:spPr>
          <a:xfrm>
            <a:off x="221800" y="4722600"/>
            <a:ext cx="258300" cy="258300"/>
          </a:xfrm>
          <a:prstGeom prst="ellipse">
            <a:avLst/>
          </a:pr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g112cd761fd5_8_3141"/>
          <p:cNvSpPr/>
          <p:nvPr/>
        </p:nvSpPr>
        <p:spPr>
          <a:xfrm>
            <a:off x="338550" y="4642350"/>
            <a:ext cx="141600" cy="141600"/>
          </a:xfrm>
          <a:prstGeom prst="ellipse">
            <a:avLst/>
          </a:pr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g112cd761fd5_8_3141"/>
          <p:cNvSpPr txBox="1"/>
          <p:nvPr>
            <p:ph idx="1" type="subTitle"/>
          </p:nvPr>
        </p:nvSpPr>
        <p:spPr>
          <a:xfrm>
            <a:off x="836975" y="1655824"/>
            <a:ext cx="2368500" cy="8295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lvl1pPr>
            <a:lvl2pPr lvl="1" rtl="0" algn="r">
              <a:lnSpc>
                <a:spcPct val="100000"/>
              </a:lnSpc>
              <a:spcBef>
                <a:spcPts val="0"/>
              </a:spcBef>
              <a:spcAft>
                <a:spcPts val="0"/>
              </a:spcAft>
              <a:buSzPts val="1200"/>
              <a:buNone/>
              <a:defRPr sz="1400"/>
            </a:lvl2pPr>
            <a:lvl3pPr lvl="2" rtl="0" algn="r">
              <a:lnSpc>
                <a:spcPct val="100000"/>
              </a:lnSpc>
              <a:spcBef>
                <a:spcPts val="0"/>
              </a:spcBef>
              <a:spcAft>
                <a:spcPts val="0"/>
              </a:spcAft>
              <a:buSzPts val="1200"/>
              <a:buNone/>
              <a:defRPr sz="1400"/>
            </a:lvl3pPr>
            <a:lvl4pPr lvl="3" rtl="0" algn="r">
              <a:lnSpc>
                <a:spcPct val="100000"/>
              </a:lnSpc>
              <a:spcBef>
                <a:spcPts val="0"/>
              </a:spcBef>
              <a:spcAft>
                <a:spcPts val="0"/>
              </a:spcAft>
              <a:buSzPts val="1200"/>
              <a:buNone/>
              <a:defRPr sz="1400"/>
            </a:lvl4pPr>
            <a:lvl5pPr lvl="4" rtl="0" algn="r">
              <a:lnSpc>
                <a:spcPct val="100000"/>
              </a:lnSpc>
              <a:spcBef>
                <a:spcPts val="0"/>
              </a:spcBef>
              <a:spcAft>
                <a:spcPts val="0"/>
              </a:spcAft>
              <a:buSzPts val="1200"/>
              <a:buNone/>
              <a:defRPr sz="1400"/>
            </a:lvl5pPr>
            <a:lvl6pPr lvl="5" rtl="0" algn="r">
              <a:lnSpc>
                <a:spcPct val="100000"/>
              </a:lnSpc>
              <a:spcBef>
                <a:spcPts val="0"/>
              </a:spcBef>
              <a:spcAft>
                <a:spcPts val="0"/>
              </a:spcAft>
              <a:buSzPts val="1200"/>
              <a:buNone/>
              <a:defRPr sz="1400"/>
            </a:lvl6pPr>
            <a:lvl7pPr lvl="6" rtl="0" algn="r">
              <a:lnSpc>
                <a:spcPct val="100000"/>
              </a:lnSpc>
              <a:spcBef>
                <a:spcPts val="0"/>
              </a:spcBef>
              <a:spcAft>
                <a:spcPts val="0"/>
              </a:spcAft>
              <a:buSzPts val="1200"/>
              <a:buNone/>
              <a:defRPr sz="1400"/>
            </a:lvl7pPr>
            <a:lvl8pPr lvl="7" rtl="0" algn="r">
              <a:lnSpc>
                <a:spcPct val="100000"/>
              </a:lnSpc>
              <a:spcBef>
                <a:spcPts val="0"/>
              </a:spcBef>
              <a:spcAft>
                <a:spcPts val="0"/>
              </a:spcAft>
              <a:buSzPts val="1200"/>
              <a:buNone/>
              <a:defRPr sz="1400"/>
            </a:lvl8pPr>
            <a:lvl9pPr lvl="8" rtl="0" algn="r">
              <a:lnSpc>
                <a:spcPct val="100000"/>
              </a:lnSpc>
              <a:spcBef>
                <a:spcPts val="0"/>
              </a:spcBef>
              <a:spcAft>
                <a:spcPts val="0"/>
              </a:spcAft>
              <a:buSzPts val="1200"/>
              <a:buNone/>
              <a:defRPr sz="1400"/>
            </a:lvl9pPr>
          </a:lstStyle>
          <a:p/>
        </p:txBody>
      </p:sp>
      <p:sp>
        <p:nvSpPr>
          <p:cNvPr id="336" name="Google Shape;336;g112cd761fd5_8_3141"/>
          <p:cNvSpPr txBox="1"/>
          <p:nvPr>
            <p:ph idx="2" type="subTitle"/>
          </p:nvPr>
        </p:nvSpPr>
        <p:spPr>
          <a:xfrm>
            <a:off x="5938525" y="1630649"/>
            <a:ext cx="2368500" cy="829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200"/>
              <a:buNone/>
              <a:defRPr sz="1400"/>
            </a:lvl1pPr>
            <a:lvl2pPr lvl="1" rtl="0" algn="l">
              <a:lnSpc>
                <a:spcPct val="100000"/>
              </a:lnSpc>
              <a:spcBef>
                <a:spcPts val="0"/>
              </a:spcBef>
              <a:spcAft>
                <a:spcPts val="0"/>
              </a:spcAft>
              <a:buSzPts val="1200"/>
              <a:buNone/>
              <a:defRPr sz="1400"/>
            </a:lvl2pPr>
            <a:lvl3pPr lvl="2" rtl="0" algn="l">
              <a:lnSpc>
                <a:spcPct val="100000"/>
              </a:lnSpc>
              <a:spcBef>
                <a:spcPts val="0"/>
              </a:spcBef>
              <a:spcAft>
                <a:spcPts val="0"/>
              </a:spcAft>
              <a:buSzPts val="1200"/>
              <a:buNone/>
              <a:defRPr sz="1400"/>
            </a:lvl3pPr>
            <a:lvl4pPr lvl="3" rtl="0" algn="l">
              <a:lnSpc>
                <a:spcPct val="100000"/>
              </a:lnSpc>
              <a:spcBef>
                <a:spcPts val="0"/>
              </a:spcBef>
              <a:spcAft>
                <a:spcPts val="0"/>
              </a:spcAft>
              <a:buSzPts val="1200"/>
              <a:buNone/>
              <a:defRPr sz="1400"/>
            </a:lvl4pPr>
            <a:lvl5pPr lvl="4" rtl="0" algn="l">
              <a:lnSpc>
                <a:spcPct val="100000"/>
              </a:lnSpc>
              <a:spcBef>
                <a:spcPts val="0"/>
              </a:spcBef>
              <a:spcAft>
                <a:spcPts val="0"/>
              </a:spcAft>
              <a:buSzPts val="1200"/>
              <a:buNone/>
              <a:defRPr sz="1400"/>
            </a:lvl5pPr>
            <a:lvl6pPr lvl="5" rtl="0" algn="l">
              <a:lnSpc>
                <a:spcPct val="100000"/>
              </a:lnSpc>
              <a:spcBef>
                <a:spcPts val="0"/>
              </a:spcBef>
              <a:spcAft>
                <a:spcPts val="0"/>
              </a:spcAft>
              <a:buSzPts val="1200"/>
              <a:buNone/>
              <a:defRPr sz="1400"/>
            </a:lvl6pPr>
            <a:lvl7pPr lvl="6" rtl="0" algn="l">
              <a:lnSpc>
                <a:spcPct val="100000"/>
              </a:lnSpc>
              <a:spcBef>
                <a:spcPts val="0"/>
              </a:spcBef>
              <a:spcAft>
                <a:spcPts val="0"/>
              </a:spcAft>
              <a:buSzPts val="1200"/>
              <a:buNone/>
              <a:defRPr sz="1400"/>
            </a:lvl7pPr>
            <a:lvl8pPr lvl="7" rtl="0" algn="l">
              <a:lnSpc>
                <a:spcPct val="100000"/>
              </a:lnSpc>
              <a:spcBef>
                <a:spcPts val="0"/>
              </a:spcBef>
              <a:spcAft>
                <a:spcPts val="0"/>
              </a:spcAft>
              <a:buSzPts val="1200"/>
              <a:buNone/>
              <a:defRPr sz="1400"/>
            </a:lvl8pPr>
            <a:lvl9pPr lvl="8" rtl="0" algn="l">
              <a:lnSpc>
                <a:spcPct val="100000"/>
              </a:lnSpc>
              <a:spcBef>
                <a:spcPts val="0"/>
              </a:spcBef>
              <a:spcAft>
                <a:spcPts val="0"/>
              </a:spcAft>
              <a:buSzPts val="1200"/>
              <a:buNone/>
              <a:defRPr sz="1400"/>
            </a:lvl9pPr>
          </a:lstStyle>
          <a:p/>
        </p:txBody>
      </p:sp>
      <p:sp>
        <p:nvSpPr>
          <p:cNvPr id="337" name="Google Shape;337;g112cd761fd5_8_3141"/>
          <p:cNvSpPr txBox="1"/>
          <p:nvPr>
            <p:ph idx="3" type="subTitle"/>
          </p:nvPr>
        </p:nvSpPr>
        <p:spPr>
          <a:xfrm>
            <a:off x="5938500" y="3449599"/>
            <a:ext cx="2368500" cy="829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200"/>
              <a:buNone/>
              <a:defRPr sz="1400"/>
            </a:lvl1pPr>
            <a:lvl2pPr lvl="1" rtl="0" algn="l">
              <a:lnSpc>
                <a:spcPct val="100000"/>
              </a:lnSpc>
              <a:spcBef>
                <a:spcPts val="0"/>
              </a:spcBef>
              <a:spcAft>
                <a:spcPts val="0"/>
              </a:spcAft>
              <a:buSzPts val="1200"/>
              <a:buNone/>
              <a:defRPr sz="1400"/>
            </a:lvl2pPr>
            <a:lvl3pPr lvl="2" rtl="0" algn="l">
              <a:lnSpc>
                <a:spcPct val="100000"/>
              </a:lnSpc>
              <a:spcBef>
                <a:spcPts val="0"/>
              </a:spcBef>
              <a:spcAft>
                <a:spcPts val="0"/>
              </a:spcAft>
              <a:buSzPts val="1200"/>
              <a:buNone/>
              <a:defRPr sz="1400"/>
            </a:lvl3pPr>
            <a:lvl4pPr lvl="3" rtl="0" algn="l">
              <a:lnSpc>
                <a:spcPct val="100000"/>
              </a:lnSpc>
              <a:spcBef>
                <a:spcPts val="0"/>
              </a:spcBef>
              <a:spcAft>
                <a:spcPts val="0"/>
              </a:spcAft>
              <a:buSzPts val="1200"/>
              <a:buNone/>
              <a:defRPr sz="1400"/>
            </a:lvl4pPr>
            <a:lvl5pPr lvl="4" rtl="0" algn="l">
              <a:lnSpc>
                <a:spcPct val="100000"/>
              </a:lnSpc>
              <a:spcBef>
                <a:spcPts val="0"/>
              </a:spcBef>
              <a:spcAft>
                <a:spcPts val="0"/>
              </a:spcAft>
              <a:buSzPts val="1200"/>
              <a:buNone/>
              <a:defRPr sz="1400"/>
            </a:lvl5pPr>
            <a:lvl6pPr lvl="5" rtl="0" algn="l">
              <a:lnSpc>
                <a:spcPct val="100000"/>
              </a:lnSpc>
              <a:spcBef>
                <a:spcPts val="0"/>
              </a:spcBef>
              <a:spcAft>
                <a:spcPts val="0"/>
              </a:spcAft>
              <a:buSzPts val="1200"/>
              <a:buNone/>
              <a:defRPr sz="1400"/>
            </a:lvl6pPr>
            <a:lvl7pPr lvl="6" rtl="0" algn="l">
              <a:lnSpc>
                <a:spcPct val="100000"/>
              </a:lnSpc>
              <a:spcBef>
                <a:spcPts val="0"/>
              </a:spcBef>
              <a:spcAft>
                <a:spcPts val="0"/>
              </a:spcAft>
              <a:buSzPts val="1200"/>
              <a:buNone/>
              <a:defRPr sz="1400"/>
            </a:lvl7pPr>
            <a:lvl8pPr lvl="7" rtl="0" algn="l">
              <a:lnSpc>
                <a:spcPct val="100000"/>
              </a:lnSpc>
              <a:spcBef>
                <a:spcPts val="0"/>
              </a:spcBef>
              <a:spcAft>
                <a:spcPts val="0"/>
              </a:spcAft>
              <a:buSzPts val="1200"/>
              <a:buNone/>
              <a:defRPr sz="1400"/>
            </a:lvl8pPr>
            <a:lvl9pPr lvl="8" rtl="0" algn="l">
              <a:lnSpc>
                <a:spcPct val="100000"/>
              </a:lnSpc>
              <a:spcBef>
                <a:spcPts val="0"/>
              </a:spcBef>
              <a:spcAft>
                <a:spcPts val="0"/>
              </a:spcAft>
              <a:buSzPts val="1200"/>
              <a:buNone/>
              <a:defRPr sz="1400"/>
            </a:lvl9pPr>
          </a:lstStyle>
          <a:p/>
        </p:txBody>
      </p:sp>
      <p:sp>
        <p:nvSpPr>
          <p:cNvPr id="338" name="Google Shape;338;g112cd761fd5_8_3141"/>
          <p:cNvSpPr txBox="1"/>
          <p:nvPr>
            <p:ph idx="4" type="subTitle"/>
          </p:nvPr>
        </p:nvSpPr>
        <p:spPr>
          <a:xfrm>
            <a:off x="837000" y="3449599"/>
            <a:ext cx="2368500" cy="8295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lvl1pPr>
            <a:lvl2pPr lvl="1" rtl="0" algn="r">
              <a:lnSpc>
                <a:spcPct val="100000"/>
              </a:lnSpc>
              <a:spcBef>
                <a:spcPts val="0"/>
              </a:spcBef>
              <a:spcAft>
                <a:spcPts val="0"/>
              </a:spcAft>
              <a:buSzPts val="1200"/>
              <a:buNone/>
              <a:defRPr sz="1400"/>
            </a:lvl2pPr>
            <a:lvl3pPr lvl="2" rtl="0" algn="r">
              <a:lnSpc>
                <a:spcPct val="100000"/>
              </a:lnSpc>
              <a:spcBef>
                <a:spcPts val="0"/>
              </a:spcBef>
              <a:spcAft>
                <a:spcPts val="0"/>
              </a:spcAft>
              <a:buSzPts val="1200"/>
              <a:buNone/>
              <a:defRPr sz="1400"/>
            </a:lvl3pPr>
            <a:lvl4pPr lvl="3" rtl="0" algn="r">
              <a:lnSpc>
                <a:spcPct val="100000"/>
              </a:lnSpc>
              <a:spcBef>
                <a:spcPts val="0"/>
              </a:spcBef>
              <a:spcAft>
                <a:spcPts val="0"/>
              </a:spcAft>
              <a:buSzPts val="1200"/>
              <a:buNone/>
              <a:defRPr sz="1400"/>
            </a:lvl4pPr>
            <a:lvl5pPr lvl="4" rtl="0" algn="r">
              <a:lnSpc>
                <a:spcPct val="100000"/>
              </a:lnSpc>
              <a:spcBef>
                <a:spcPts val="0"/>
              </a:spcBef>
              <a:spcAft>
                <a:spcPts val="0"/>
              </a:spcAft>
              <a:buSzPts val="1200"/>
              <a:buNone/>
              <a:defRPr sz="1400"/>
            </a:lvl5pPr>
            <a:lvl6pPr lvl="5" rtl="0" algn="r">
              <a:lnSpc>
                <a:spcPct val="100000"/>
              </a:lnSpc>
              <a:spcBef>
                <a:spcPts val="0"/>
              </a:spcBef>
              <a:spcAft>
                <a:spcPts val="0"/>
              </a:spcAft>
              <a:buSzPts val="1200"/>
              <a:buNone/>
              <a:defRPr sz="1400"/>
            </a:lvl6pPr>
            <a:lvl7pPr lvl="6" rtl="0" algn="r">
              <a:lnSpc>
                <a:spcPct val="100000"/>
              </a:lnSpc>
              <a:spcBef>
                <a:spcPts val="0"/>
              </a:spcBef>
              <a:spcAft>
                <a:spcPts val="0"/>
              </a:spcAft>
              <a:buSzPts val="1200"/>
              <a:buNone/>
              <a:defRPr sz="1400"/>
            </a:lvl7pPr>
            <a:lvl8pPr lvl="7" rtl="0" algn="r">
              <a:lnSpc>
                <a:spcPct val="100000"/>
              </a:lnSpc>
              <a:spcBef>
                <a:spcPts val="0"/>
              </a:spcBef>
              <a:spcAft>
                <a:spcPts val="0"/>
              </a:spcAft>
              <a:buSzPts val="1200"/>
              <a:buNone/>
              <a:defRPr sz="1400"/>
            </a:lvl8pPr>
            <a:lvl9pPr lvl="8" rtl="0" algn="r">
              <a:lnSpc>
                <a:spcPct val="100000"/>
              </a:lnSpc>
              <a:spcBef>
                <a:spcPts val="0"/>
              </a:spcBef>
              <a:spcAft>
                <a:spcPts val="0"/>
              </a:spcAft>
              <a:buSzPts val="1200"/>
              <a:buNone/>
              <a:defRPr sz="1400"/>
            </a:lvl9pPr>
          </a:lstStyle>
          <a:p/>
        </p:txBody>
      </p:sp>
      <p:sp>
        <p:nvSpPr>
          <p:cNvPr id="339" name="Google Shape;339;g112cd761fd5_8_3141"/>
          <p:cNvSpPr txBox="1"/>
          <p:nvPr>
            <p:ph idx="5" type="subTitle"/>
          </p:nvPr>
        </p:nvSpPr>
        <p:spPr>
          <a:xfrm>
            <a:off x="836975" y="1319704"/>
            <a:ext cx="2368500" cy="3690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b="1" sz="1700">
                <a:latin typeface="Roboto"/>
                <a:ea typeface="Roboto"/>
                <a:cs typeface="Roboto"/>
                <a:sym typeface="Roboto"/>
              </a:defRPr>
            </a:lvl1pPr>
            <a:lvl2pPr lvl="1" rtl="0" algn="r">
              <a:lnSpc>
                <a:spcPct val="100000"/>
              </a:lnSpc>
              <a:spcBef>
                <a:spcPts val="0"/>
              </a:spcBef>
              <a:spcAft>
                <a:spcPts val="0"/>
              </a:spcAft>
              <a:buSzPts val="1200"/>
              <a:buNone/>
              <a:defRPr b="1" sz="1700">
                <a:latin typeface="Roboto"/>
                <a:ea typeface="Roboto"/>
                <a:cs typeface="Roboto"/>
                <a:sym typeface="Roboto"/>
              </a:defRPr>
            </a:lvl2pPr>
            <a:lvl3pPr lvl="2" rtl="0" algn="r">
              <a:lnSpc>
                <a:spcPct val="100000"/>
              </a:lnSpc>
              <a:spcBef>
                <a:spcPts val="0"/>
              </a:spcBef>
              <a:spcAft>
                <a:spcPts val="0"/>
              </a:spcAft>
              <a:buSzPts val="1200"/>
              <a:buNone/>
              <a:defRPr b="1" sz="1700">
                <a:latin typeface="Roboto"/>
                <a:ea typeface="Roboto"/>
                <a:cs typeface="Roboto"/>
                <a:sym typeface="Roboto"/>
              </a:defRPr>
            </a:lvl3pPr>
            <a:lvl4pPr lvl="3" rtl="0" algn="r">
              <a:lnSpc>
                <a:spcPct val="100000"/>
              </a:lnSpc>
              <a:spcBef>
                <a:spcPts val="0"/>
              </a:spcBef>
              <a:spcAft>
                <a:spcPts val="0"/>
              </a:spcAft>
              <a:buSzPts val="1200"/>
              <a:buNone/>
              <a:defRPr b="1" sz="1700">
                <a:latin typeface="Roboto"/>
                <a:ea typeface="Roboto"/>
                <a:cs typeface="Roboto"/>
                <a:sym typeface="Roboto"/>
              </a:defRPr>
            </a:lvl4pPr>
            <a:lvl5pPr lvl="4" rtl="0" algn="r">
              <a:lnSpc>
                <a:spcPct val="100000"/>
              </a:lnSpc>
              <a:spcBef>
                <a:spcPts val="0"/>
              </a:spcBef>
              <a:spcAft>
                <a:spcPts val="0"/>
              </a:spcAft>
              <a:buSzPts val="1200"/>
              <a:buNone/>
              <a:defRPr b="1" sz="1700">
                <a:latin typeface="Roboto"/>
                <a:ea typeface="Roboto"/>
                <a:cs typeface="Roboto"/>
                <a:sym typeface="Roboto"/>
              </a:defRPr>
            </a:lvl5pPr>
            <a:lvl6pPr lvl="5" rtl="0" algn="r">
              <a:lnSpc>
                <a:spcPct val="100000"/>
              </a:lnSpc>
              <a:spcBef>
                <a:spcPts val="0"/>
              </a:spcBef>
              <a:spcAft>
                <a:spcPts val="0"/>
              </a:spcAft>
              <a:buSzPts val="1200"/>
              <a:buNone/>
              <a:defRPr b="1" sz="1700">
                <a:latin typeface="Roboto"/>
                <a:ea typeface="Roboto"/>
                <a:cs typeface="Roboto"/>
                <a:sym typeface="Roboto"/>
              </a:defRPr>
            </a:lvl6pPr>
            <a:lvl7pPr lvl="6" rtl="0" algn="r">
              <a:lnSpc>
                <a:spcPct val="100000"/>
              </a:lnSpc>
              <a:spcBef>
                <a:spcPts val="0"/>
              </a:spcBef>
              <a:spcAft>
                <a:spcPts val="0"/>
              </a:spcAft>
              <a:buSzPts val="1200"/>
              <a:buNone/>
              <a:defRPr b="1" sz="1700">
                <a:latin typeface="Roboto"/>
                <a:ea typeface="Roboto"/>
                <a:cs typeface="Roboto"/>
                <a:sym typeface="Roboto"/>
              </a:defRPr>
            </a:lvl7pPr>
            <a:lvl8pPr lvl="7" rtl="0" algn="r">
              <a:lnSpc>
                <a:spcPct val="100000"/>
              </a:lnSpc>
              <a:spcBef>
                <a:spcPts val="0"/>
              </a:spcBef>
              <a:spcAft>
                <a:spcPts val="0"/>
              </a:spcAft>
              <a:buSzPts val="1200"/>
              <a:buNone/>
              <a:defRPr b="1" sz="1700">
                <a:latin typeface="Roboto"/>
                <a:ea typeface="Roboto"/>
                <a:cs typeface="Roboto"/>
                <a:sym typeface="Roboto"/>
              </a:defRPr>
            </a:lvl8pPr>
            <a:lvl9pPr lvl="8" rtl="0" algn="r">
              <a:lnSpc>
                <a:spcPct val="100000"/>
              </a:lnSpc>
              <a:spcBef>
                <a:spcPts val="0"/>
              </a:spcBef>
              <a:spcAft>
                <a:spcPts val="0"/>
              </a:spcAft>
              <a:buSzPts val="1200"/>
              <a:buNone/>
              <a:defRPr b="1" sz="1700">
                <a:latin typeface="Roboto"/>
                <a:ea typeface="Roboto"/>
                <a:cs typeface="Roboto"/>
                <a:sym typeface="Roboto"/>
              </a:defRPr>
            </a:lvl9pPr>
          </a:lstStyle>
          <a:p/>
        </p:txBody>
      </p:sp>
      <p:sp>
        <p:nvSpPr>
          <p:cNvPr id="340" name="Google Shape;340;g112cd761fd5_8_3141"/>
          <p:cNvSpPr txBox="1"/>
          <p:nvPr>
            <p:ph idx="6" type="subTitle"/>
          </p:nvPr>
        </p:nvSpPr>
        <p:spPr>
          <a:xfrm>
            <a:off x="5938525" y="1319704"/>
            <a:ext cx="2368500" cy="369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200"/>
              <a:buNone/>
              <a:defRPr b="1" sz="1700">
                <a:latin typeface="Roboto"/>
                <a:ea typeface="Roboto"/>
                <a:cs typeface="Roboto"/>
                <a:sym typeface="Roboto"/>
              </a:defRPr>
            </a:lvl1pPr>
            <a:lvl2pPr lvl="1" rtl="0" algn="l">
              <a:lnSpc>
                <a:spcPct val="100000"/>
              </a:lnSpc>
              <a:spcBef>
                <a:spcPts val="0"/>
              </a:spcBef>
              <a:spcAft>
                <a:spcPts val="0"/>
              </a:spcAft>
              <a:buSzPts val="1200"/>
              <a:buNone/>
              <a:defRPr b="1" sz="1700">
                <a:latin typeface="Roboto"/>
                <a:ea typeface="Roboto"/>
                <a:cs typeface="Roboto"/>
                <a:sym typeface="Roboto"/>
              </a:defRPr>
            </a:lvl2pPr>
            <a:lvl3pPr lvl="2" rtl="0" algn="l">
              <a:lnSpc>
                <a:spcPct val="100000"/>
              </a:lnSpc>
              <a:spcBef>
                <a:spcPts val="0"/>
              </a:spcBef>
              <a:spcAft>
                <a:spcPts val="0"/>
              </a:spcAft>
              <a:buSzPts val="1200"/>
              <a:buNone/>
              <a:defRPr b="1" sz="1700">
                <a:latin typeface="Roboto"/>
                <a:ea typeface="Roboto"/>
                <a:cs typeface="Roboto"/>
                <a:sym typeface="Roboto"/>
              </a:defRPr>
            </a:lvl3pPr>
            <a:lvl4pPr lvl="3" rtl="0" algn="l">
              <a:lnSpc>
                <a:spcPct val="100000"/>
              </a:lnSpc>
              <a:spcBef>
                <a:spcPts val="0"/>
              </a:spcBef>
              <a:spcAft>
                <a:spcPts val="0"/>
              </a:spcAft>
              <a:buSzPts val="1200"/>
              <a:buNone/>
              <a:defRPr b="1" sz="1700">
                <a:latin typeface="Roboto"/>
                <a:ea typeface="Roboto"/>
                <a:cs typeface="Roboto"/>
                <a:sym typeface="Roboto"/>
              </a:defRPr>
            </a:lvl4pPr>
            <a:lvl5pPr lvl="4" rtl="0" algn="l">
              <a:lnSpc>
                <a:spcPct val="100000"/>
              </a:lnSpc>
              <a:spcBef>
                <a:spcPts val="0"/>
              </a:spcBef>
              <a:spcAft>
                <a:spcPts val="0"/>
              </a:spcAft>
              <a:buSzPts val="1200"/>
              <a:buNone/>
              <a:defRPr b="1" sz="1700">
                <a:latin typeface="Roboto"/>
                <a:ea typeface="Roboto"/>
                <a:cs typeface="Roboto"/>
                <a:sym typeface="Roboto"/>
              </a:defRPr>
            </a:lvl5pPr>
            <a:lvl6pPr lvl="5" rtl="0" algn="l">
              <a:lnSpc>
                <a:spcPct val="100000"/>
              </a:lnSpc>
              <a:spcBef>
                <a:spcPts val="0"/>
              </a:spcBef>
              <a:spcAft>
                <a:spcPts val="0"/>
              </a:spcAft>
              <a:buSzPts val="1200"/>
              <a:buNone/>
              <a:defRPr b="1" sz="1700">
                <a:latin typeface="Roboto"/>
                <a:ea typeface="Roboto"/>
                <a:cs typeface="Roboto"/>
                <a:sym typeface="Roboto"/>
              </a:defRPr>
            </a:lvl6pPr>
            <a:lvl7pPr lvl="6" rtl="0" algn="l">
              <a:lnSpc>
                <a:spcPct val="100000"/>
              </a:lnSpc>
              <a:spcBef>
                <a:spcPts val="0"/>
              </a:spcBef>
              <a:spcAft>
                <a:spcPts val="0"/>
              </a:spcAft>
              <a:buSzPts val="1200"/>
              <a:buNone/>
              <a:defRPr b="1" sz="1700">
                <a:latin typeface="Roboto"/>
                <a:ea typeface="Roboto"/>
                <a:cs typeface="Roboto"/>
                <a:sym typeface="Roboto"/>
              </a:defRPr>
            </a:lvl7pPr>
            <a:lvl8pPr lvl="7" rtl="0" algn="l">
              <a:lnSpc>
                <a:spcPct val="100000"/>
              </a:lnSpc>
              <a:spcBef>
                <a:spcPts val="0"/>
              </a:spcBef>
              <a:spcAft>
                <a:spcPts val="0"/>
              </a:spcAft>
              <a:buSzPts val="1200"/>
              <a:buNone/>
              <a:defRPr b="1" sz="1700">
                <a:latin typeface="Roboto"/>
                <a:ea typeface="Roboto"/>
                <a:cs typeface="Roboto"/>
                <a:sym typeface="Roboto"/>
              </a:defRPr>
            </a:lvl8pPr>
            <a:lvl9pPr lvl="8" rtl="0" algn="l">
              <a:lnSpc>
                <a:spcPct val="100000"/>
              </a:lnSpc>
              <a:spcBef>
                <a:spcPts val="0"/>
              </a:spcBef>
              <a:spcAft>
                <a:spcPts val="0"/>
              </a:spcAft>
              <a:buSzPts val="1200"/>
              <a:buNone/>
              <a:defRPr b="1" sz="1700">
                <a:latin typeface="Roboto"/>
                <a:ea typeface="Roboto"/>
                <a:cs typeface="Roboto"/>
                <a:sym typeface="Roboto"/>
              </a:defRPr>
            </a:lvl9pPr>
          </a:lstStyle>
          <a:p/>
        </p:txBody>
      </p:sp>
      <p:sp>
        <p:nvSpPr>
          <p:cNvPr id="341" name="Google Shape;341;g112cd761fd5_8_3141"/>
          <p:cNvSpPr txBox="1"/>
          <p:nvPr>
            <p:ph idx="7" type="subTitle"/>
          </p:nvPr>
        </p:nvSpPr>
        <p:spPr>
          <a:xfrm>
            <a:off x="5938500" y="3113479"/>
            <a:ext cx="2368500" cy="369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200"/>
              <a:buNone/>
              <a:defRPr b="1" sz="1700">
                <a:latin typeface="Roboto"/>
                <a:ea typeface="Roboto"/>
                <a:cs typeface="Roboto"/>
                <a:sym typeface="Roboto"/>
              </a:defRPr>
            </a:lvl1pPr>
            <a:lvl2pPr lvl="1" rtl="0" algn="l">
              <a:lnSpc>
                <a:spcPct val="100000"/>
              </a:lnSpc>
              <a:spcBef>
                <a:spcPts val="0"/>
              </a:spcBef>
              <a:spcAft>
                <a:spcPts val="0"/>
              </a:spcAft>
              <a:buSzPts val="1200"/>
              <a:buNone/>
              <a:defRPr b="1" sz="1700">
                <a:latin typeface="Roboto"/>
                <a:ea typeface="Roboto"/>
                <a:cs typeface="Roboto"/>
                <a:sym typeface="Roboto"/>
              </a:defRPr>
            </a:lvl2pPr>
            <a:lvl3pPr lvl="2" rtl="0" algn="l">
              <a:lnSpc>
                <a:spcPct val="100000"/>
              </a:lnSpc>
              <a:spcBef>
                <a:spcPts val="0"/>
              </a:spcBef>
              <a:spcAft>
                <a:spcPts val="0"/>
              </a:spcAft>
              <a:buSzPts val="1200"/>
              <a:buNone/>
              <a:defRPr b="1" sz="1700">
                <a:latin typeface="Roboto"/>
                <a:ea typeface="Roboto"/>
                <a:cs typeface="Roboto"/>
                <a:sym typeface="Roboto"/>
              </a:defRPr>
            </a:lvl3pPr>
            <a:lvl4pPr lvl="3" rtl="0" algn="l">
              <a:lnSpc>
                <a:spcPct val="100000"/>
              </a:lnSpc>
              <a:spcBef>
                <a:spcPts val="0"/>
              </a:spcBef>
              <a:spcAft>
                <a:spcPts val="0"/>
              </a:spcAft>
              <a:buSzPts val="1200"/>
              <a:buNone/>
              <a:defRPr b="1" sz="1700">
                <a:latin typeface="Roboto"/>
                <a:ea typeface="Roboto"/>
                <a:cs typeface="Roboto"/>
                <a:sym typeface="Roboto"/>
              </a:defRPr>
            </a:lvl4pPr>
            <a:lvl5pPr lvl="4" rtl="0" algn="l">
              <a:lnSpc>
                <a:spcPct val="100000"/>
              </a:lnSpc>
              <a:spcBef>
                <a:spcPts val="0"/>
              </a:spcBef>
              <a:spcAft>
                <a:spcPts val="0"/>
              </a:spcAft>
              <a:buSzPts val="1200"/>
              <a:buNone/>
              <a:defRPr b="1" sz="1700">
                <a:latin typeface="Roboto"/>
                <a:ea typeface="Roboto"/>
                <a:cs typeface="Roboto"/>
                <a:sym typeface="Roboto"/>
              </a:defRPr>
            </a:lvl5pPr>
            <a:lvl6pPr lvl="5" rtl="0" algn="l">
              <a:lnSpc>
                <a:spcPct val="100000"/>
              </a:lnSpc>
              <a:spcBef>
                <a:spcPts val="0"/>
              </a:spcBef>
              <a:spcAft>
                <a:spcPts val="0"/>
              </a:spcAft>
              <a:buSzPts val="1200"/>
              <a:buNone/>
              <a:defRPr b="1" sz="1700">
                <a:latin typeface="Roboto"/>
                <a:ea typeface="Roboto"/>
                <a:cs typeface="Roboto"/>
                <a:sym typeface="Roboto"/>
              </a:defRPr>
            </a:lvl6pPr>
            <a:lvl7pPr lvl="6" rtl="0" algn="l">
              <a:lnSpc>
                <a:spcPct val="100000"/>
              </a:lnSpc>
              <a:spcBef>
                <a:spcPts val="0"/>
              </a:spcBef>
              <a:spcAft>
                <a:spcPts val="0"/>
              </a:spcAft>
              <a:buSzPts val="1200"/>
              <a:buNone/>
              <a:defRPr b="1" sz="1700">
                <a:latin typeface="Roboto"/>
                <a:ea typeface="Roboto"/>
                <a:cs typeface="Roboto"/>
                <a:sym typeface="Roboto"/>
              </a:defRPr>
            </a:lvl7pPr>
            <a:lvl8pPr lvl="7" rtl="0" algn="l">
              <a:lnSpc>
                <a:spcPct val="100000"/>
              </a:lnSpc>
              <a:spcBef>
                <a:spcPts val="0"/>
              </a:spcBef>
              <a:spcAft>
                <a:spcPts val="0"/>
              </a:spcAft>
              <a:buSzPts val="1200"/>
              <a:buNone/>
              <a:defRPr b="1" sz="1700">
                <a:latin typeface="Roboto"/>
                <a:ea typeface="Roboto"/>
                <a:cs typeface="Roboto"/>
                <a:sym typeface="Roboto"/>
              </a:defRPr>
            </a:lvl8pPr>
            <a:lvl9pPr lvl="8" rtl="0" algn="l">
              <a:lnSpc>
                <a:spcPct val="100000"/>
              </a:lnSpc>
              <a:spcBef>
                <a:spcPts val="0"/>
              </a:spcBef>
              <a:spcAft>
                <a:spcPts val="0"/>
              </a:spcAft>
              <a:buSzPts val="1200"/>
              <a:buNone/>
              <a:defRPr b="1" sz="1700">
                <a:latin typeface="Roboto"/>
                <a:ea typeface="Roboto"/>
                <a:cs typeface="Roboto"/>
                <a:sym typeface="Roboto"/>
              </a:defRPr>
            </a:lvl9pPr>
          </a:lstStyle>
          <a:p/>
        </p:txBody>
      </p:sp>
      <p:sp>
        <p:nvSpPr>
          <p:cNvPr id="342" name="Google Shape;342;g112cd761fd5_8_3141"/>
          <p:cNvSpPr txBox="1"/>
          <p:nvPr>
            <p:ph idx="8" type="subTitle"/>
          </p:nvPr>
        </p:nvSpPr>
        <p:spPr>
          <a:xfrm>
            <a:off x="837000" y="3113479"/>
            <a:ext cx="2368500" cy="3690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b="1" sz="1700">
                <a:latin typeface="Roboto"/>
                <a:ea typeface="Roboto"/>
                <a:cs typeface="Roboto"/>
                <a:sym typeface="Roboto"/>
              </a:defRPr>
            </a:lvl1pPr>
            <a:lvl2pPr lvl="1" rtl="0" algn="r">
              <a:lnSpc>
                <a:spcPct val="100000"/>
              </a:lnSpc>
              <a:spcBef>
                <a:spcPts val="0"/>
              </a:spcBef>
              <a:spcAft>
                <a:spcPts val="0"/>
              </a:spcAft>
              <a:buSzPts val="1200"/>
              <a:buNone/>
              <a:defRPr b="1" sz="1700">
                <a:latin typeface="Roboto"/>
                <a:ea typeface="Roboto"/>
                <a:cs typeface="Roboto"/>
                <a:sym typeface="Roboto"/>
              </a:defRPr>
            </a:lvl2pPr>
            <a:lvl3pPr lvl="2" rtl="0" algn="r">
              <a:lnSpc>
                <a:spcPct val="100000"/>
              </a:lnSpc>
              <a:spcBef>
                <a:spcPts val="0"/>
              </a:spcBef>
              <a:spcAft>
                <a:spcPts val="0"/>
              </a:spcAft>
              <a:buSzPts val="1200"/>
              <a:buNone/>
              <a:defRPr b="1" sz="1700">
                <a:latin typeface="Roboto"/>
                <a:ea typeface="Roboto"/>
                <a:cs typeface="Roboto"/>
                <a:sym typeface="Roboto"/>
              </a:defRPr>
            </a:lvl3pPr>
            <a:lvl4pPr lvl="3" rtl="0" algn="r">
              <a:lnSpc>
                <a:spcPct val="100000"/>
              </a:lnSpc>
              <a:spcBef>
                <a:spcPts val="0"/>
              </a:spcBef>
              <a:spcAft>
                <a:spcPts val="0"/>
              </a:spcAft>
              <a:buSzPts val="1200"/>
              <a:buNone/>
              <a:defRPr b="1" sz="1700">
                <a:latin typeface="Roboto"/>
                <a:ea typeface="Roboto"/>
                <a:cs typeface="Roboto"/>
                <a:sym typeface="Roboto"/>
              </a:defRPr>
            </a:lvl4pPr>
            <a:lvl5pPr lvl="4" rtl="0" algn="r">
              <a:lnSpc>
                <a:spcPct val="100000"/>
              </a:lnSpc>
              <a:spcBef>
                <a:spcPts val="0"/>
              </a:spcBef>
              <a:spcAft>
                <a:spcPts val="0"/>
              </a:spcAft>
              <a:buSzPts val="1200"/>
              <a:buNone/>
              <a:defRPr b="1" sz="1700">
                <a:latin typeface="Roboto"/>
                <a:ea typeface="Roboto"/>
                <a:cs typeface="Roboto"/>
                <a:sym typeface="Roboto"/>
              </a:defRPr>
            </a:lvl5pPr>
            <a:lvl6pPr lvl="5" rtl="0" algn="r">
              <a:lnSpc>
                <a:spcPct val="100000"/>
              </a:lnSpc>
              <a:spcBef>
                <a:spcPts val="0"/>
              </a:spcBef>
              <a:spcAft>
                <a:spcPts val="0"/>
              </a:spcAft>
              <a:buSzPts val="1200"/>
              <a:buNone/>
              <a:defRPr b="1" sz="1700">
                <a:latin typeface="Roboto"/>
                <a:ea typeface="Roboto"/>
                <a:cs typeface="Roboto"/>
                <a:sym typeface="Roboto"/>
              </a:defRPr>
            </a:lvl6pPr>
            <a:lvl7pPr lvl="6" rtl="0" algn="r">
              <a:lnSpc>
                <a:spcPct val="100000"/>
              </a:lnSpc>
              <a:spcBef>
                <a:spcPts val="0"/>
              </a:spcBef>
              <a:spcAft>
                <a:spcPts val="0"/>
              </a:spcAft>
              <a:buSzPts val="1200"/>
              <a:buNone/>
              <a:defRPr b="1" sz="1700">
                <a:latin typeface="Roboto"/>
                <a:ea typeface="Roboto"/>
                <a:cs typeface="Roboto"/>
                <a:sym typeface="Roboto"/>
              </a:defRPr>
            </a:lvl7pPr>
            <a:lvl8pPr lvl="7" rtl="0" algn="r">
              <a:lnSpc>
                <a:spcPct val="100000"/>
              </a:lnSpc>
              <a:spcBef>
                <a:spcPts val="0"/>
              </a:spcBef>
              <a:spcAft>
                <a:spcPts val="0"/>
              </a:spcAft>
              <a:buSzPts val="1200"/>
              <a:buNone/>
              <a:defRPr b="1" sz="1700">
                <a:latin typeface="Roboto"/>
                <a:ea typeface="Roboto"/>
                <a:cs typeface="Roboto"/>
                <a:sym typeface="Roboto"/>
              </a:defRPr>
            </a:lvl8pPr>
            <a:lvl9pPr lvl="8" rtl="0" algn="r">
              <a:lnSpc>
                <a:spcPct val="100000"/>
              </a:lnSpc>
              <a:spcBef>
                <a:spcPts val="0"/>
              </a:spcBef>
              <a:spcAft>
                <a:spcPts val="0"/>
              </a:spcAft>
              <a:buSzPts val="1200"/>
              <a:buNone/>
              <a:defRPr b="1" sz="1700">
                <a:latin typeface="Roboto"/>
                <a:ea typeface="Roboto"/>
                <a:cs typeface="Roboto"/>
                <a:sym typeface="Roboto"/>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343" name="Shape 343"/>
        <p:cNvGrpSpPr/>
        <p:nvPr/>
      </p:nvGrpSpPr>
      <p:grpSpPr>
        <a:xfrm>
          <a:off x="0" y="0"/>
          <a:ext cx="0" cy="0"/>
          <a:chOff x="0" y="0"/>
          <a:chExt cx="0" cy="0"/>
        </a:xfrm>
      </p:grpSpPr>
      <p:sp>
        <p:nvSpPr>
          <p:cNvPr id="344" name="Google Shape;344;g112cd761fd5_8_3177"/>
          <p:cNvSpPr/>
          <p:nvPr/>
        </p:nvSpPr>
        <p:spPr>
          <a:xfrm>
            <a:off x="5617344" y="0"/>
            <a:ext cx="3526656" cy="5143537"/>
          </a:xfrm>
          <a:custGeom>
            <a:rect b="b" l="l" r="r" t="t"/>
            <a:pathLst>
              <a:path extrusionOk="0" h="190519" w="130629">
                <a:moveTo>
                  <a:pt x="74795" y="1"/>
                </a:moveTo>
                <a:lnTo>
                  <a:pt x="21418" y="19463"/>
                </a:lnTo>
                <a:cubicBezTo>
                  <a:pt x="7776" y="24447"/>
                  <a:pt x="0" y="42049"/>
                  <a:pt x="4055" y="58792"/>
                </a:cubicBezTo>
                <a:lnTo>
                  <a:pt x="36014" y="190518"/>
                </a:lnTo>
                <a:lnTo>
                  <a:pt x="130629" y="190518"/>
                </a:lnTo>
                <a:lnTo>
                  <a:pt x="130629" y="1"/>
                </a:lnTo>
                <a:close/>
              </a:path>
            </a:pathLst>
          </a:custGeom>
          <a:solidFill>
            <a:srgbClr val="0089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g112cd761fd5_8_3177"/>
          <p:cNvSpPr/>
          <p:nvPr/>
        </p:nvSpPr>
        <p:spPr>
          <a:xfrm>
            <a:off x="5617344" y="0"/>
            <a:ext cx="3526656" cy="5143537"/>
          </a:xfrm>
          <a:custGeom>
            <a:rect b="b" l="l" r="r" t="t"/>
            <a:pathLst>
              <a:path extrusionOk="0" h="190519" w="130629">
                <a:moveTo>
                  <a:pt x="74795" y="1"/>
                </a:moveTo>
                <a:lnTo>
                  <a:pt x="21418" y="19463"/>
                </a:lnTo>
                <a:cubicBezTo>
                  <a:pt x="7776" y="24447"/>
                  <a:pt x="0" y="42049"/>
                  <a:pt x="4055" y="58792"/>
                </a:cubicBezTo>
                <a:lnTo>
                  <a:pt x="36014" y="190518"/>
                </a:lnTo>
                <a:lnTo>
                  <a:pt x="130629" y="190518"/>
                </a:lnTo>
                <a:lnTo>
                  <a:pt x="130629" y="1"/>
                </a:lnTo>
                <a:close/>
              </a:path>
            </a:pathLst>
          </a:custGeom>
          <a:solidFill>
            <a:srgbClr val="0089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g112cd761fd5_8_3177"/>
          <p:cNvSpPr txBox="1"/>
          <p:nvPr>
            <p:ph type="title"/>
          </p:nvPr>
        </p:nvSpPr>
        <p:spPr>
          <a:xfrm>
            <a:off x="709986" y="384050"/>
            <a:ext cx="4174200" cy="841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BBC1"/>
              </a:buClr>
              <a:buSzPts val="2700"/>
              <a:buNone/>
              <a:defRPr sz="2700">
                <a:solidFill>
                  <a:schemeClr val="accent5"/>
                </a:solidFill>
              </a:defRPr>
            </a:lvl1pPr>
            <a:lvl2pPr lvl="1" rtl="0" algn="l">
              <a:lnSpc>
                <a:spcPct val="100000"/>
              </a:lnSpc>
              <a:spcBef>
                <a:spcPts val="0"/>
              </a:spcBef>
              <a:spcAft>
                <a:spcPts val="0"/>
              </a:spcAft>
              <a:buSzPts val="1400"/>
              <a:buNone/>
              <a:defRPr sz="1400"/>
            </a:lvl2pPr>
            <a:lvl3pPr lvl="2" rtl="0" algn="l">
              <a:lnSpc>
                <a:spcPct val="100000"/>
              </a:lnSpc>
              <a:spcBef>
                <a:spcPts val="0"/>
              </a:spcBef>
              <a:spcAft>
                <a:spcPts val="0"/>
              </a:spcAft>
              <a:buSzPts val="1400"/>
              <a:buNone/>
              <a:defRPr sz="1400"/>
            </a:lvl3pPr>
            <a:lvl4pPr lvl="3" rtl="0" algn="l">
              <a:lnSpc>
                <a:spcPct val="100000"/>
              </a:lnSpc>
              <a:spcBef>
                <a:spcPts val="0"/>
              </a:spcBef>
              <a:spcAft>
                <a:spcPts val="0"/>
              </a:spcAft>
              <a:buSzPts val="1400"/>
              <a:buNone/>
              <a:defRPr sz="1400"/>
            </a:lvl4pPr>
            <a:lvl5pPr lvl="4" rtl="0" algn="l">
              <a:lnSpc>
                <a:spcPct val="100000"/>
              </a:lnSpc>
              <a:spcBef>
                <a:spcPts val="0"/>
              </a:spcBef>
              <a:spcAft>
                <a:spcPts val="0"/>
              </a:spcAft>
              <a:buSzPts val="1400"/>
              <a:buNone/>
              <a:defRPr sz="1400"/>
            </a:lvl5pPr>
            <a:lvl6pPr lvl="5" rtl="0" algn="l">
              <a:lnSpc>
                <a:spcPct val="100000"/>
              </a:lnSpc>
              <a:spcBef>
                <a:spcPts val="0"/>
              </a:spcBef>
              <a:spcAft>
                <a:spcPts val="0"/>
              </a:spcAft>
              <a:buSzPts val="1400"/>
              <a:buNone/>
              <a:defRPr sz="1400"/>
            </a:lvl6pPr>
            <a:lvl7pPr lvl="6" rtl="0" algn="l">
              <a:lnSpc>
                <a:spcPct val="100000"/>
              </a:lnSpc>
              <a:spcBef>
                <a:spcPts val="0"/>
              </a:spcBef>
              <a:spcAft>
                <a:spcPts val="0"/>
              </a:spcAft>
              <a:buSzPts val="1400"/>
              <a:buNone/>
              <a:defRPr sz="1400"/>
            </a:lvl7pPr>
            <a:lvl8pPr lvl="7" rtl="0" algn="l">
              <a:lnSpc>
                <a:spcPct val="100000"/>
              </a:lnSpc>
              <a:spcBef>
                <a:spcPts val="0"/>
              </a:spcBef>
              <a:spcAft>
                <a:spcPts val="0"/>
              </a:spcAft>
              <a:buSzPts val="1400"/>
              <a:buNone/>
              <a:defRPr sz="1400"/>
            </a:lvl8pPr>
            <a:lvl9pPr lvl="8" rtl="0" algn="l">
              <a:lnSpc>
                <a:spcPct val="100000"/>
              </a:lnSpc>
              <a:spcBef>
                <a:spcPts val="0"/>
              </a:spcBef>
              <a:spcAft>
                <a:spcPts val="0"/>
              </a:spcAft>
              <a:buSzPts val="1400"/>
              <a:buNone/>
              <a:defRPr sz="1400"/>
            </a:lvl9pPr>
          </a:lstStyle>
          <a:p/>
        </p:txBody>
      </p:sp>
      <p:sp>
        <p:nvSpPr>
          <p:cNvPr id="347" name="Google Shape;347;g112cd761fd5_8_3177"/>
          <p:cNvSpPr txBox="1"/>
          <p:nvPr>
            <p:ph idx="1" type="subTitle"/>
          </p:nvPr>
        </p:nvSpPr>
        <p:spPr>
          <a:xfrm>
            <a:off x="709986" y="1329770"/>
            <a:ext cx="3606600" cy="2946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343434"/>
              </a:buClr>
              <a:buSzPts val="1200"/>
              <a:buChar char="●"/>
              <a:defRPr sz="1400">
                <a:solidFill>
                  <a:srgbClr val="343434"/>
                </a:solidFill>
              </a:defRPr>
            </a:lvl1pPr>
            <a:lvl2pPr lvl="1" rtl="0" algn="ctr">
              <a:lnSpc>
                <a:spcPct val="100000"/>
              </a:lnSpc>
              <a:spcBef>
                <a:spcPts val="0"/>
              </a:spcBef>
              <a:spcAft>
                <a:spcPts val="0"/>
              </a:spcAft>
              <a:buClr>
                <a:srgbClr val="343434"/>
              </a:buClr>
              <a:buSzPts val="1200"/>
              <a:buChar char="○"/>
              <a:defRPr>
                <a:solidFill>
                  <a:srgbClr val="343434"/>
                </a:solidFill>
              </a:defRPr>
            </a:lvl2pPr>
            <a:lvl3pPr lvl="2" rtl="0" algn="ctr">
              <a:lnSpc>
                <a:spcPct val="100000"/>
              </a:lnSpc>
              <a:spcBef>
                <a:spcPts val="0"/>
              </a:spcBef>
              <a:spcAft>
                <a:spcPts val="0"/>
              </a:spcAft>
              <a:buClr>
                <a:srgbClr val="343434"/>
              </a:buClr>
              <a:buSzPts val="1200"/>
              <a:buChar char="■"/>
              <a:defRPr>
                <a:solidFill>
                  <a:srgbClr val="343434"/>
                </a:solidFill>
              </a:defRPr>
            </a:lvl3pPr>
            <a:lvl4pPr lvl="3" rtl="0" algn="ctr">
              <a:lnSpc>
                <a:spcPct val="100000"/>
              </a:lnSpc>
              <a:spcBef>
                <a:spcPts val="0"/>
              </a:spcBef>
              <a:spcAft>
                <a:spcPts val="0"/>
              </a:spcAft>
              <a:buClr>
                <a:srgbClr val="343434"/>
              </a:buClr>
              <a:buSzPts val="1200"/>
              <a:buChar char="●"/>
              <a:defRPr>
                <a:solidFill>
                  <a:srgbClr val="343434"/>
                </a:solidFill>
              </a:defRPr>
            </a:lvl4pPr>
            <a:lvl5pPr lvl="4" rtl="0" algn="ctr">
              <a:lnSpc>
                <a:spcPct val="100000"/>
              </a:lnSpc>
              <a:spcBef>
                <a:spcPts val="0"/>
              </a:spcBef>
              <a:spcAft>
                <a:spcPts val="0"/>
              </a:spcAft>
              <a:buClr>
                <a:srgbClr val="343434"/>
              </a:buClr>
              <a:buSzPts val="1200"/>
              <a:buChar char="○"/>
              <a:defRPr>
                <a:solidFill>
                  <a:srgbClr val="343434"/>
                </a:solidFill>
              </a:defRPr>
            </a:lvl5pPr>
            <a:lvl6pPr lvl="5" rtl="0" algn="ctr">
              <a:lnSpc>
                <a:spcPct val="100000"/>
              </a:lnSpc>
              <a:spcBef>
                <a:spcPts val="0"/>
              </a:spcBef>
              <a:spcAft>
                <a:spcPts val="0"/>
              </a:spcAft>
              <a:buClr>
                <a:srgbClr val="343434"/>
              </a:buClr>
              <a:buSzPts val="1200"/>
              <a:buChar char="■"/>
              <a:defRPr>
                <a:solidFill>
                  <a:srgbClr val="343434"/>
                </a:solidFill>
              </a:defRPr>
            </a:lvl6pPr>
            <a:lvl7pPr lvl="6" rtl="0" algn="ctr">
              <a:lnSpc>
                <a:spcPct val="100000"/>
              </a:lnSpc>
              <a:spcBef>
                <a:spcPts val="0"/>
              </a:spcBef>
              <a:spcAft>
                <a:spcPts val="0"/>
              </a:spcAft>
              <a:buClr>
                <a:srgbClr val="343434"/>
              </a:buClr>
              <a:buSzPts val="1200"/>
              <a:buChar char="●"/>
              <a:defRPr>
                <a:solidFill>
                  <a:srgbClr val="343434"/>
                </a:solidFill>
              </a:defRPr>
            </a:lvl7pPr>
            <a:lvl8pPr lvl="7" rtl="0" algn="ctr">
              <a:lnSpc>
                <a:spcPct val="100000"/>
              </a:lnSpc>
              <a:spcBef>
                <a:spcPts val="0"/>
              </a:spcBef>
              <a:spcAft>
                <a:spcPts val="0"/>
              </a:spcAft>
              <a:buClr>
                <a:srgbClr val="343434"/>
              </a:buClr>
              <a:buSzPts val="1200"/>
              <a:buChar char="○"/>
              <a:defRPr>
                <a:solidFill>
                  <a:srgbClr val="343434"/>
                </a:solidFill>
              </a:defRPr>
            </a:lvl8pPr>
            <a:lvl9pPr lvl="8" rtl="0" algn="ctr">
              <a:lnSpc>
                <a:spcPct val="100000"/>
              </a:lnSpc>
              <a:spcBef>
                <a:spcPts val="0"/>
              </a:spcBef>
              <a:spcAft>
                <a:spcPts val="0"/>
              </a:spcAft>
              <a:buClr>
                <a:srgbClr val="343434"/>
              </a:buClr>
              <a:buSzPts val="1200"/>
              <a:buChar char="■"/>
              <a:defRPr>
                <a:solidFill>
                  <a:srgbClr val="343434"/>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16">
    <p:bg>
      <p:bgPr>
        <a:solidFill>
          <a:schemeClr val="accent1"/>
        </a:solidFill>
      </p:bgPr>
    </p:bg>
    <p:spTree>
      <p:nvGrpSpPr>
        <p:cNvPr id="348" name="Shape 348"/>
        <p:cNvGrpSpPr/>
        <p:nvPr/>
      </p:nvGrpSpPr>
      <p:grpSpPr>
        <a:xfrm>
          <a:off x="0" y="0"/>
          <a:ext cx="0" cy="0"/>
          <a:chOff x="0" y="0"/>
          <a:chExt cx="0" cy="0"/>
        </a:xfrm>
      </p:grpSpPr>
      <p:sp>
        <p:nvSpPr>
          <p:cNvPr id="349" name="Google Shape;349;g112cd761fd5_8_3182"/>
          <p:cNvSpPr/>
          <p:nvPr/>
        </p:nvSpPr>
        <p:spPr>
          <a:xfrm>
            <a:off x="-1441968" y="632603"/>
            <a:ext cx="3764100" cy="3764100"/>
          </a:xfrm>
          <a:prstGeom prst="donut">
            <a:avLst>
              <a:gd fmla="val 17842" name="adj"/>
            </a:avLst>
          </a:pr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50" name="Google Shape;350;g112cd761fd5_8_3182"/>
          <p:cNvSpPr/>
          <p:nvPr/>
        </p:nvSpPr>
        <p:spPr>
          <a:xfrm>
            <a:off x="1153977" y="586793"/>
            <a:ext cx="444300" cy="4443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g112cd761fd5_8_3182"/>
          <p:cNvSpPr txBox="1"/>
          <p:nvPr>
            <p:ph type="title"/>
          </p:nvPr>
        </p:nvSpPr>
        <p:spPr>
          <a:xfrm>
            <a:off x="2417725" y="2003888"/>
            <a:ext cx="5679300" cy="990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F0F7ED"/>
              </a:buClr>
              <a:buSzPts val="4000"/>
              <a:buNone/>
              <a:defRPr sz="4000">
                <a:solidFill>
                  <a:schemeClr val="lt2"/>
                </a:solidFill>
              </a:defRPr>
            </a:lvl1pPr>
            <a:lvl2pPr lvl="1" rtl="0" algn="l">
              <a:lnSpc>
                <a:spcPct val="100000"/>
              </a:lnSpc>
              <a:spcBef>
                <a:spcPts val="0"/>
              </a:spcBef>
              <a:spcAft>
                <a:spcPts val="0"/>
              </a:spcAft>
              <a:buClr>
                <a:srgbClr val="F0F7ED"/>
              </a:buClr>
              <a:buSzPts val="3600"/>
              <a:buNone/>
              <a:defRPr sz="3600">
                <a:solidFill>
                  <a:srgbClr val="F0F7ED"/>
                </a:solidFill>
              </a:defRPr>
            </a:lvl2pPr>
            <a:lvl3pPr lvl="2" rtl="0" algn="l">
              <a:lnSpc>
                <a:spcPct val="100000"/>
              </a:lnSpc>
              <a:spcBef>
                <a:spcPts val="0"/>
              </a:spcBef>
              <a:spcAft>
                <a:spcPts val="0"/>
              </a:spcAft>
              <a:buClr>
                <a:srgbClr val="F0F7ED"/>
              </a:buClr>
              <a:buSzPts val="3600"/>
              <a:buNone/>
              <a:defRPr sz="3600">
                <a:solidFill>
                  <a:srgbClr val="F0F7ED"/>
                </a:solidFill>
              </a:defRPr>
            </a:lvl3pPr>
            <a:lvl4pPr lvl="3" rtl="0" algn="l">
              <a:lnSpc>
                <a:spcPct val="100000"/>
              </a:lnSpc>
              <a:spcBef>
                <a:spcPts val="0"/>
              </a:spcBef>
              <a:spcAft>
                <a:spcPts val="0"/>
              </a:spcAft>
              <a:buClr>
                <a:srgbClr val="F0F7ED"/>
              </a:buClr>
              <a:buSzPts val="3600"/>
              <a:buNone/>
              <a:defRPr sz="3600">
                <a:solidFill>
                  <a:srgbClr val="F0F7ED"/>
                </a:solidFill>
              </a:defRPr>
            </a:lvl4pPr>
            <a:lvl5pPr lvl="4" rtl="0" algn="l">
              <a:lnSpc>
                <a:spcPct val="100000"/>
              </a:lnSpc>
              <a:spcBef>
                <a:spcPts val="0"/>
              </a:spcBef>
              <a:spcAft>
                <a:spcPts val="0"/>
              </a:spcAft>
              <a:buClr>
                <a:srgbClr val="F0F7ED"/>
              </a:buClr>
              <a:buSzPts val="3600"/>
              <a:buNone/>
              <a:defRPr sz="3600">
                <a:solidFill>
                  <a:srgbClr val="F0F7ED"/>
                </a:solidFill>
              </a:defRPr>
            </a:lvl5pPr>
            <a:lvl6pPr lvl="5" rtl="0" algn="l">
              <a:lnSpc>
                <a:spcPct val="100000"/>
              </a:lnSpc>
              <a:spcBef>
                <a:spcPts val="0"/>
              </a:spcBef>
              <a:spcAft>
                <a:spcPts val="0"/>
              </a:spcAft>
              <a:buClr>
                <a:srgbClr val="F0F7ED"/>
              </a:buClr>
              <a:buSzPts val="3600"/>
              <a:buNone/>
              <a:defRPr sz="3600">
                <a:solidFill>
                  <a:srgbClr val="F0F7ED"/>
                </a:solidFill>
              </a:defRPr>
            </a:lvl6pPr>
            <a:lvl7pPr lvl="6" rtl="0" algn="l">
              <a:lnSpc>
                <a:spcPct val="100000"/>
              </a:lnSpc>
              <a:spcBef>
                <a:spcPts val="0"/>
              </a:spcBef>
              <a:spcAft>
                <a:spcPts val="0"/>
              </a:spcAft>
              <a:buClr>
                <a:srgbClr val="F0F7ED"/>
              </a:buClr>
              <a:buSzPts val="3600"/>
              <a:buNone/>
              <a:defRPr sz="3600">
                <a:solidFill>
                  <a:srgbClr val="F0F7ED"/>
                </a:solidFill>
              </a:defRPr>
            </a:lvl7pPr>
            <a:lvl8pPr lvl="7" rtl="0" algn="l">
              <a:lnSpc>
                <a:spcPct val="100000"/>
              </a:lnSpc>
              <a:spcBef>
                <a:spcPts val="0"/>
              </a:spcBef>
              <a:spcAft>
                <a:spcPts val="0"/>
              </a:spcAft>
              <a:buClr>
                <a:srgbClr val="F0F7ED"/>
              </a:buClr>
              <a:buSzPts val="3600"/>
              <a:buNone/>
              <a:defRPr sz="3600">
                <a:solidFill>
                  <a:srgbClr val="F0F7ED"/>
                </a:solidFill>
              </a:defRPr>
            </a:lvl8pPr>
            <a:lvl9pPr lvl="8" rtl="0" algn="l">
              <a:lnSpc>
                <a:spcPct val="100000"/>
              </a:lnSpc>
              <a:spcBef>
                <a:spcPts val="0"/>
              </a:spcBef>
              <a:spcAft>
                <a:spcPts val="0"/>
              </a:spcAft>
              <a:buClr>
                <a:srgbClr val="F0F7ED"/>
              </a:buClr>
              <a:buSzPts val="3600"/>
              <a:buNone/>
              <a:defRPr sz="3600">
                <a:solidFill>
                  <a:srgbClr val="F0F7ED"/>
                </a:solidFill>
              </a:defRPr>
            </a:lvl9pPr>
          </a:lstStyle>
          <a:p/>
        </p:txBody>
      </p:sp>
      <p:sp>
        <p:nvSpPr>
          <p:cNvPr id="352" name="Google Shape;352;g112cd761fd5_8_3182"/>
          <p:cNvSpPr txBox="1"/>
          <p:nvPr>
            <p:ph idx="1" type="subTitle"/>
          </p:nvPr>
        </p:nvSpPr>
        <p:spPr>
          <a:xfrm>
            <a:off x="2417725" y="2994913"/>
            <a:ext cx="5679300" cy="792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F0F7ED"/>
              </a:buClr>
              <a:buSzPts val="1200"/>
              <a:buNone/>
              <a:defRPr sz="1400">
                <a:solidFill>
                  <a:schemeClr val="lt1"/>
                </a:solidFill>
              </a:defRPr>
            </a:lvl1pPr>
            <a:lvl2pPr lvl="1" rtl="0" algn="ctr">
              <a:lnSpc>
                <a:spcPct val="100000"/>
              </a:lnSpc>
              <a:spcBef>
                <a:spcPts val="0"/>
              </a:spcBef>
              <a:spcAft>
                <a:spcPts val="0"/>
              </a:spcAft>
              <a:buClr>
                <a:srgbClr val="F0F7ED"/>
              </a:buClr>
              <a:buSzPts val="1200"/>
              <a:buNone/>
              <a:defRPr>
                <a:solidFill>
                  <a:srgbClr val="F0F7ED"/>
                </a:solidFill>
              </a:defRPr>
            </a:lvl2pPr>
            <a:lvl3pPr lvl="2" rtl="0" algn="ctr">
              <a:lnSpc>
                <a:spcPct val="100000"/>
              </a:lnSpc>
              <a:spcBef>
                <a:spcPts val="0"/>
              </a:spcBef>
              <a:spcAft>
                <a:spcPts val="0"/>
              </a:spcAft>
              <a:buClr>
                <a:srgbClr val="F0F7ED"/>
              </a:buClr>
              <a:buSzPts val="1200"/>
              <a:buNone/>
              <a:defRPr>
                <a:solidFill>
                  <a:srgbClr val="F0F7ED"/>
                </a:solidFill>
              </a:defRPr>
            </a:lvl3pPr>
            <a:lvl4pPr lvl="3" rtl="0" algn="ctr">
              <a:lnSpc>
                <a:spcPct val="100000"/>
              </a:lnSpc>
              <a:spcBef>
                <a:spcPts val="0"/>
              </a:spcBef>
              <a:spcAft>
                <a:spcPts val="0"/>
              </a:spcAft>
              <a:buClr>
                <a:srgbClr val="F0F7ED"/>
              </a:buClr>
              <a:buSzPts val="1200"/>
              <a:buNone/>
              <a:defRPr>
                <a:solidFill>
                  <a:srgbClr val="F0F7ED"/>
                </a:solidFill>
              </a:defRPr>
            </a:lvl4pPr>
            <a:lvl5pPr lvl="4" rtl="0" algn="ctr">
              <a:lnSpc>
                <a:spcPct val="100000"/>
              </a:lnSpc>
              <a:spcBef>
                <a:spcPts val="0"/>
              </a:spcBef>
              <a:spcAft>
                <a:spcPts val="0"/>
              </a:spcAft>
              <a:buClr>
                <a:srgbClr val="F0F7ED"/>
              </a:buClr>
              <a:buSzPts val="1200"/>
              <a:buNone/>
              <a:defRPr>
                <a:solidFill>
                  <a:srgbClr val="F0F7ED"/>
                </a:solidFill>
              </a:defRPr>
            </a:lvl5pPr>
            <a:lvl6pPr lvl="5" rtl="0" algn="ctr">
              <a:lnSpc>
                <a:spcPct val="100000"/>
              </a:lnSpc>
              <a:spcBef>
                <a:spcPts val="0"/>
              </a:spcBef>
              <a:spcAft>
                <a:spcPts val="0"/>
              </a:spcAft>
              <a:buClr>
                <a:srgbClr val="F0F7ED"/>
              </a:buClr>
              <a:buSzPts val="1200"/>
              <a:buNone/>
              <a:defRPr>
                <a:solidFill>
                  <a:srgbClr val="F0F7ED"/>
                </a:solidFill>
              </a:defRPr>
            </a:lvl6pPr>
            <a:lvl7pPr lvl="6" rtl="0" algn="ctr">
              <a:lnSpc>
                <a:spcPct val="100000"/>
              </a:lnSpc>
              <a:spcBef>
                <a:spcPts val="0"/>
              </a:spcBef>
              <a:spcAft>
                <a:spcPts val="0"/>
              </a:spcAft>
              <a:buClr>
                <a:srgbClr val="F0F7ED"/>
              </a:buClr>
              <a:buSzPts val="1200"/>
              <a:buNone/>
              <a:defRPr>
                <a:solidFill>
                  <a:srgbClr val="F0F7ED"/>
                </a:solidFill>
              </a:defRPr>
            </a:lvl7pPr>
            <a:lvl8pPr lvl="7" rtl="0" algn="ctr">
              <a:lnSpc>
                <a:spcPct val="100000"/>
              </a:lnSpc>
              <a:spcBef>
                <a:spcPts val="0"/>
              </a:spcBef>
              <a:spcAft>
                <a:spcPts val="0"/>
              </a:spcAft>
              <a:buClr>
                <a:srgbClr val="F0F7ED"/>
              </a:buClr>
              <a:buSzPts val="1200"/>
              <a:buNone/>
              <a:defRPr>
                <a:solidFill>
                  <a:srgbClr val="F0F7ED"/>
                </a:solidFill>
              </a:defRPr>
            </a:lvl8pPr>
            <a:lvl9pPr lvl="8" rtl="0" algn="ctr">
              <a:lnSpc>
                <a:spcPct val="100000"/>
              </a:lnSpc>
              <a:spcBef>
                <a:spcPts val="0"/>
              </a:spcBef>
              <a:spcAft>
                <a:spcPts val="0"/>
              </a:spcAft>
              <a:buClr>
                <a:srgbClr val="F0F7ED"/>
              </a:buClr>
              <a:buSzPts val="1200"/>
              <a:buNone/>
              <a:defRPr>
                <a:solidFill>
                  <a:srgbClr val="F0F7ED"/>
                </a:solidFill>
              </a:defRPr>
            </a:lvl9pPr>
          </a:lstStyle>
          <a:p/>
        </p:txBody>
      </p:sp>
      <p:sp>
        <p:nvSpPr>
          <p:cNvPr id="353" name="Google Shape;353;g112cd761fd5_8_3182"/>
          <p:cNvSpPr/>
          <p:nvPr/>
        </p:nvSpPr>
        <p:spPr>
          <a:xfrm>
            <a:off x="217925" y="2906275"/>
            <a:ext cx="444300" cy="444300"/>
          </a:xfrm>
          <a:prstGeom prst="ellipse">
            <a:avLst/>
          </a:pr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g112cd761fd5_8_3182"/>
          <p:cNvSpPr/>
          <p:nvPr/>
        </p:nvSpPr>
        <p:spPr>
          <a:xfrm>
            <a:off x="7328699" y="4498225"/>
            <a:ext cx="1159500" cy="1159500"/>
          </a:xfrm>
          <a:prstGeom prst="donut">
            <a:avLst>
              <a:gd fmla="val 17842"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5" name="Google Shape;355;g112cd761fd5_8_3182"/>
          <p:cNvGrpSpPr/>
          <p:nvPr/>
        </p:nvGrpSpPr>
        <p:grpSpPr>
          <a:xfrm>
            <a:off x="8092579" y="4061881"/>
            <a:ext cx="1235738" cy="1236036"/>
            <a:chOff x="1347125" y="349025"/>
            <a:chExt cx="4978800" cy="4980000"/>
          </a:xfrm>
        </p:grpSpPr>
        <p:sp>
          <p:nvSpPr>
            <p:cNvPr id="356" name="Google Shape;356;g112cd761fd5_8_3182"/>
            <p:cNvSpPr/>
            <p:nvPr/>
          </p:nvSpPr>
          <p:spPr>
            <a:xfrm>
              <a:off x="4756525" y="523725"/>
              <a:ext cx="1394100" cy="1393475"/>
            </a:xfrm>
            <a:custGeom>
              <a:rect b="b" l="l" r="r" t="t"/>
              <a:pathLst>
                <a:path extrusionOk="0" h="55739" w="55764">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g112cd761fd5_8_3182"/>
            <p:cNvSpPr/>
            <p:nvPr/>
          </p:nvSpPr>
          <p:spPr>
            <a:xfrm>
              <a:off x="4312325" y="393150"/>
              <a:ext cx="1968875" cy="1968875"/>
            </a:xfrm>
            <a:custGeom>
              <a:rect b="b" l="l" r="r" t="t"/>
              <a:pathLst>
                <a:path extrusionOk="0" h="78755" w="78755">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g112cd761fd5_8_3182"/>
            <p:cNvSpPr/>
            <p:nvPr/>
          </p:nvSpPr>
          <p:spPr>
            <a:xfrm>
              <a:off x="3955175" y="350200"/>
              <a:ext cx="2370750" cy="2370175"/>
            </a:xfrm>
            <a:custGeom>
              <a:rect b="b" l="l" r="r" t="t"/>
              <a:pathLst>
                <a:path extrusionOk="0" h="94807" w="9483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g112cd761fd5_8_3182"/>
            <p:cNvSpPr/>
            <p:nvPr/>
          </p:nvSpPr>
          <p:spPr>
            <a:xfrm>
              <a:off x="3646300" y="349025"/>
              <a:ext cx="2679625" cy="2679625"/>
            </a:xfrm>
            <a:custGeom>
              <a:rect b="b" l="l" r="r" t="t"/>
              <a:pathLst>
                <a:path extrusionOk="0" h="107185" w="107185">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g112cd761fd5_8_3182"/>
            <p:cNvSpPr/>
            <p:nvPr/>
          </p:nvSpPr>
          <p:spPr>
            <a:xfrm>
              <a:off x="3370225" y="377650"/>
              <a:ext cx="2926475" cy="2927650"/>
            </a:xfrm>
            <a:custGeom>
              <a:rect b="b" l="l" r="r" t="t"/>
              <a:pathLst>
                <a:path extrusionOk="0" h="117106" w="117059">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g112cd761fd5_8_3182"/>
            <p:cNvSpPr/>
            <p:nvPr/>
          </p:nvSpPr>
          <p:spPr>
            <a:xfrm>
              <a:off x="3118025" y="433675"/>
              <a:ext cx="3123825" cy="3123250"/>
            </a:xfrm>
            <a:custGeom>
              <a:rect b="b" l="l" r="r" t="t"/>
              <a:pathLst>
                <a:path extrusionOk="0" h="124930" w="124953">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g112cd761fd5_8_3182"/>
            <p:cNvSpPr/>
            <p:nvPr/>
          </p:nvSpPr>
          <p:spPr>
            <a:xfrm>
              <a:off x="2887275" y="510600"/>
              <a:ext cx="3277050" cy="3277675"/>
            </a:xfrm>
            <a:custGeom>
              <a:rect b="b" l="l" r="r" t="t"/>
              <a:pathLst>
                <a:path extrusionOk="0" h="131107" w="131082">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g112cd761fd5_8_3182"/>
            <p:cNvSpPr/>
            <p:nvPr/>
          </p:nvSpPr>
          <p:spPr>
            <a:xfrm>
              <a:off x="2673800" y="606600"/>
              <a:ext cx="3395125" cy="3395125"/>
            </a:xfrm>
            <a:custGeom>
              <a:rect b="b" l="l" r="r" t="t"/>
              <a:pathLst>
                <a:path extrusionOk="0" h="135805" w="135805">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g112cd761fd5_8_3182"/>
            <p:cNvSpPr/>
            <p:nvPr/>
          </p:nvSpPr>
          <p:spPr>
            <a:xfrm>
              <a:off x="2475850" y="718100"/>
              <a:ext cx="3482175" cy="3481600"/>
            </a:xfrm>
            <a:custGeom>
              <a:rect b="b" l="l" r="r" t="t"/>
              <a:pathLst>
                <a:path extrusionOk="0" h="139264" w="139287">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g112cd761fd5_8_3182"/>
            <p:cNvSpPr/>
            <p:nvPr/>
          </p:nvSpPr>
          <p:spPr>
            <a:xfrm>
              <a:off x="2292800" y="843925"/>
              <a:ext cx="3538225" cy="3538825"/>
            </a:xfrm>
            <a:custGeom>
              <a:rect b="b" l="l" r="r" t="t"/>
              <a:pathLst>
                <a:path extrusionOk="0" h="141553" w="141529">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g112cd761fd5_8_3182"/>
            <p:cNvSpPr/>
            <p:nvPr/>
          </p:nvSpPr>
          <p:spPr>
            <a:xfrm>
              <a:off x="2124050" y="985825"/>
              <a:ext cx="3565650" cy="3565075"/>
            </a:xfrm>
            <a:custGeom>
              <a:rect b="b" l="l" r="r" t="t"/>
              <a:pathLst>
                <a:path extrusionOk="0" h="142603" w="142626">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g112cd761fd5_8_3182"/>
            <p:cNvSpPr/>
            <p:nvPr/>
          </p:nvSpPr>
          <p:spPr>
            <a:xfrm>
              <a:off x="1970825" y="1141450"/>
              <a:ext cx="3563250" cy="3563875"/>
            </a:xfrm>
            <a:custGeom>
              <a:rect b="b" l="l" r="r" t="t"/>
              <a:pathLst>
                <a:path extrusionOk="0" h="142555" w="14253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g112cd761fd5_8_3182"/>
            <p:cNvSpPr/>
            <p:nvPr/>
          </p:nvSpPr>
          <p:spPr>
            <a:xfrm>
              <a:off x="1830100" y="1311375"/>
              <a:ext cx="3534050" cy="3534075"/>
            </a:xfrm>
            <a:custGeom>
              <a:rect b="b" l="l" r="r" t="t"/>
              <a:pathLst>
                <a:path extrusionOk="0" h="141363" w="141362">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g112cd761fd5_8_3182"/>
            <p:cNvSpPr/>
            <p:nvPr/>
          </p:nvSpPr>
          <p:spPr>
            <a:xfrm>
              <a:off x="1704875" y="1495025"/>
              <a:ext cx="3476225" cy="3475050"/>
            </a:xfrm>
            <a:custGeom>
              <a:rect b="b" l="l" r="r" t="t"/>
              <a:pathLst>
                <a:path extrusionOk="0" h="139002" w="139049">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g112cd761fd5_8_3182"/>
            <p:cNvSpPr/>
            <p:nvPr/>
          </p:nvSpPr>
          <p:spPr>
            <a:xfrm>
              <a:off x="1594575" y="1694175"/>
              <a:ext cx="3386775" cy="3386800"/>
            </a:xfrm>
            <a:custGeom>
              <a:rect b="b" l="l" r="r" t="t"/>
              <a:pathLst>
                <a:path extrusionOk="0" h="135472" w="135471">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g112cd761fd5_8_3182"/>
            <p:cNvSpPr/>
            <p:nvPr/>
          </p:nvSpPr>
          <p:spPr>
            <a:xfrm>
              <a:off x="1500975" y="1909425"/>
              <a:ext cx="3264525" cy="3265150"/>
            </a:xfrm>
            <a:custGeom>
              <a:rect b="b" l="l" r="r" t="t"/>
              <a:pathLst>
                <a:path extrusionOk="0" h="130606" w="130581">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g112cd761fd5_8_3182"/>
            <p:cNvSpPr/>
            <p:nvPr/>
          </p:nvSpPr>
          <p:spPr>
            <a:xfrm>
              <a:off x="1425825" y="2142575"/>
              <a:ext cx="3107150" cy="3107125"/>
            </a:xfrm>
            <a:custGeom>
              <a:rect b="b" l="l" r="r" t="t"/>
              <a:pathLst>
                <a:path extrusionOk="0" h="124285" w="124286">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g112cd761fd5_8_3182"/>
            <p:cNvSpPr/>
            <p:nvPr/>
          </p:nvSpPr>
          <p:spPr>
            <a:xfrm>
              <a:off x="1372175" y="2395975"/>
              <a:ext cx="2906775" cy="2906800"/>
            </a:xfrm>
            <a:custGeom>
              <a:rect b="b" l="l" r="r" t="t"/>
              <a:pathLst>
                <a:path extrusionOk="0" h="116272" w="116271">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g112cd761fd5_8_3182"/>
            <p:cNvSpPr/>
            <p:nvPr/>
          </p:nvSpPr>
          <p:spPr>
            <a:xfrm>
              <a:off x="1347125" y="2675025"/>
              <a:ext cx="2653375" cy="2654000"/>
            </a:xfrm>
            <a:custGeom>
              <a:rect b="b" l="l" r="r" t="t"/>
              <a:pathLst>
                <a:path extrusionOk="0" h="106160" w="106135">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g112cd761fd5_8_3182"/>
            <p:cNvSpPr/>
            <p:nvPr/>
          </p:nvSpPr>
          <p:spPr>
            <a:xfrm>
              <a:off x="1349525" y="2987475"/>
              <a:ext cx="2337350" cy="2337375"/>
            </a:xfrm>
            <a:custGeom>
              <a:rect b="b" l="l" r="r" t="t"/>
              <a:pathLst>
                <a:path extrusionOk="0" h="93495" w="93494">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g112cd761fd5_8_3182"/>
            <p:cNvSpPr/>
            <p:nvPr/>
          </p:nvSpPr>
          <p:spPr>
            <a:xfrm>
              <a:off x="1398400" y="3351200"/>
              <a:ext cx="1924750" cy="1924750"/>
            </a:xfrm>
            <a:custGeom>
              <a:rect b="b" l="l" r="r" t="t"/>
              <a:pathLst>
                <a:path extrusionOk="0" h="76990" w="7699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g112cd761fd5_8_3182"/>
            <p:cNvSpPr/>
            <p:nvPr/>
          </p:nvSpPr>
          <p:spPr>
            <a:xfrm>
              <a:off x="1543300" y="3809125"/>
              <a:ext cx="1323125" cy="1323125"/>
            </a:xfrm>
            <a:custGeom>
              <a:rect b="b" l="l" r="r" t="t"/>
              <a:pathLst>
                <a:path extrusionOk="0" h="52925" w="52925">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8" name="Google Shape;378;g112cd761fd5_8_3182"/>
          <p:cNvSpPr/>
          <p:nvPr/>
        </p:nvSpPr>
        <p:spPr>
          <a:xfrm>
            <a:off x="8553551" y="213355"/>
            <a:ext cx="240900" cy="240900"/>
          </a:xfrm>
          <a:prstGeom prst="ellipse">
            <a:avLst/>
          </a:pr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g112cd761fd5_8_3182"/>
          <p:cNvSpPr txBox="1"/>
          <p:nvPr>
            <p:ph idx="2" type="title"/>
          </p:nvPr>
        </p:nvSpPr>
        <p:spPr>
          <a:xfrm>
            <a:off x="2417725" y="1355975"/>
            <a:ext cx="5679300" cy="792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FF7210"/>
              </a:buClr>
              <a:buSzPts val="4000"/>
              <a:buNone/>
              <a:defRPr sz="4000">
                <a:solidFill>
                  <a:schemeClr val="accent2"/>
                </a:solidFill>
              </a:defRPr>
            </a:lvl1pPr>
            <a:lvl2pPr lvl="1" rtl="0" algn="l">
              <a:lnSpc>
                <a:spcPct val="100000"/>
              </a:lnSpc>
              <a:spcBef>
                <a:spcPts val="0"/>
              </a:spcBef>
              <a:spcAft>
                <a:spcPts val="0"/>
              </a:spcAft>
              <a:buClr>
                <a:srgbClr val="FF7210"/>
              </a:buClr>
              <a:buSzPts val="4000"/>
              <a:buNone/>
              <a:defRPr sz="4000">
                <a:solidFill>
                  <a:srgbClr val="FF7210"/>
                </a:solidFill>
              </a:defRPr>
            </a:lvl2pPr>
            <a:lvl3pPr lvl="2" rtl="0" algn="l">
              <a:lnSpc>
                <a:spcPct val="100000"/>
              </a:lnSpc>
              <a:spcBef>
                <a:spcPts val="0"/>
              </a:spcBef>
              <a:spcAft>
                <a:spcPts val="0"/>
              </a:spcAft>
              <a:buClr>
                <a:srgbClr val="FF7210"/>
              </a:buClr>
              <a:buSzPts val="4000"/>
              <a:buNone/>
              <a:defRPr sz="4000">
                <a:solidFill>
                  <a:srgbClr val="FF7210"/>
                </a:solidFill>
              </a:defRPr>
            </a:lvl3pPr>
            <a:lvl4pPr lvl="3" rtl="0" algn="l">
              <a:lnSpc>
                <a:spcPct val="100000"/>
              </a:lnSpc>
              <a:spcBef>
                <a:spcPts val="0"/>
              </a:spcBef>
              <a:spcAft>
                <a:spcPts val="0"/>
              </a:spcAft>
              <a:buClr>
                <a:srgbClr val="FF7210"/>
              </a:buClr>
              <a:buSzPts val="4000"/>
              <a:buNone/>
              <a:defRPr sz="4000">
                <a:solidFill>
                  <a:srgbClr val="FF7210"/>
                </a:solidFill>
              </a:defRPr>
            </a:lvl4pPr>
            <a:lvl5pPr lvl="4" rtl="0" algn="l">
              <a:lnSpc>
                <a:spcPct val="100000"/>
              </a:lnSpc>
              <a:spcBef>
                <a:spcPts val="0"/>
              </a:spcBef>
              <a:spcAft>
                <a:spcPts val="0"/>
              </a:spcAft>
              <a:buClr>
                <a:srgbClr val="FF7210"/>
              </a:buClr>
              <a:buSzPts val="4000"/>
              <a:buNone/>
              <a:defRPr sz="4000">
                <a:solidFill>
                  <a:srgbClr val="FF7210"/>
                </a:solidFill>
              </a:defRPr>
            </a:lvl5pPr>
            <a:lvl6pPr lvl="5" rtl="0" algn="l">
              <a:lnSpc>
                <a:spcPct val="100000"/>
              </a:lnSpc>
              <a:spcBef>
                <a:spcPts val="0"/>
              </a:spcBef>
              <a:spcAft>
                <a:spcPts val="0"/>
              </a:spcAft>
              <a:buClr>
                <a:srgbClr val="FF7210"/>
              </a:buClr>
              <a:buSzPts val="4000"/>
              <a:buNone/>
              <a:defRPr sz="4000">
                <a:solidFill>
                  <a:srgbClr val="FF7210"/>
                </a:solidFill>
              </a:defRPr>
            </a:lvl6pPr>
            <a:lvl7pPr lvl="6" rtl="0" algn="l">
              <a:lnSpc>
                <a:spcPct val="100000"/>
              </a:lnSpc>
              <a:spcBef>
                <a:spcPts val="0"/>
              </a:spcBef>
              <a:spcAft>
                <a:spcPts val="0"/>
              </a:spcAft>
              <a:buClr>
                <a:srgbClr val="FF7210"/>
              </a:buClr>
              <a:buSzPts val="4000"/>
              <a:buNone/>
              <a:defRPr sz="4000">
                <a:solidFill>
                  <a:srgbClr val="FF7210"/>
                </a:solidFill>
              </a:defRPr>
            </a:lvl7pPr>
            <a:lvl8pPr lvl="7" rtl="0" algn="l">
              <a:lnSpc>
                <a:spcPct val="100000"/>
              </a:lnSpc>
              <a:spcBef>
                <a:spcPts val="0"/>
              </a:spcBef>
              <a:spcAft>
                <a:spcPts val="0"/>
              </a:spcAft>
              <a:buClr>
                <a:srgbClr val="FF7210"/>
              </a:buClr>
              <a:buSzPts val="4000"/>
              <a:buNone/>
              <a:defRPr sz="4000">
                <a:solidFill>
                  <a:srgbClr val="FF7210"/>
                </a:solidFill>
              </a:defRPr>
            </a:lvl8pPr>
            <a:lvl9pPr lvl="8" rtl="0" algn="l">
              <a:lnSpc>
                <a:spcPct val="100000"/>
              </a:lnSpc>
              <a:spcBef>
                <a:spcPts val="0"/>
              </a:spcBef>
              <a:spcAft>
                <a:spcPts val="0"/>
              </a:spcAft>
              <a:buClr>
                <a:srgbClr val="FF7210"/>
              </a:buClr>
              <a:buSzPts val="4000"/>
              <a:buNone/>
              <a:defRPr sz="4000">
                <a:solidFill>
                  <a:srgbClr val="FF7210"/>
                </a:solidFill>
              </a:defRPr>
            </a:lvl9pPr>
          </a:lstStyle>
          <a:p/>
        </p:txBody>
      </p:sp>
      <p:sp>
        <p:nvSpPr>
          <p:cNvPr id="380" name="Google Shape;380;g112cd761fd5_8_3182"/>
          <p:cNvSpPr/>
          <p:nvPr/>
        </p:nvSpPr>
        <p:spPr>
          <a:xfrm>
            <a:off x="-542976" y="2994800"/>
            <a:ext cx="1159500" cy="1159500"/>
          </a:xfrm>
          <a:prstGeom prst="donut">
            <a:avLst>
              <a:gd fmla="val 17842"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ix columns">
  <p:cSld name="CUSTOM_6">
    <p:spTree>
      <p:nvGrpSpPr>
        <p:cNvPr id="381" name="Shape 381"/>
        <p:cNvGrpSpPr/>
        <p:nvPr/>
      </p:nvGrpSpPr>
      <p:grpSpPr>
        <a:xfrm>
          <a:off x="0" y="0"/>
          <a:ext cx="0" cy="0"/>
          <a:chOff x="0" y="0"/>
          <a:chExt cx="0" cy="0"/>
        </a:xfrm>
      </p:grpSpPr>
      <p:sp>
        <p:nvSpPr>
          <p:cNvPr id="382" name="Google Shape;382;g112cd761fd5_8_3215"/>
          <p:cNvSpPr txBox="1"/>
          <p:nvPr>
            <p:ph type="title"/>
          </p:nvPr>
        </p:nvSpPr>
        <p:spPr>
          <a:xfrm>
            <a:off x="1074150" y="384048"/>
            <a:ext cx="6995700" cy="855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00BBC1"/>
              </a:buClr>
              <a:buSzPts val="2700"/>
              <a:buNone/>
              <a:defRPr sz="2700">
                <a:solidFill>
                  <a:schemeClr val="accent5"/>
                </a:solidFill>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383" name="Google Shape;383;g112cd761fd5_8_3215"/>
          <p:cNvSpPr txBox="1"/>
          <p:nvPr>
            <p:ph idx="1" type="subTitle"/>
          </p:nvPr>
        </p:nvSpPr>
        <p:spPr>
          <a:xfrm>
            <a:off x="725500" y="2383400"/>
            <a:ext cx="2468400" cy="681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l">
              <a:lnSpc>
                <a:spcPct val="100000"/>
              </a:lnSpc>
              <a:spcBef>
                <a:spcPts val="0"/>
              </a:spcBef>
              <a:spcAft>
                <a:spcPts val="0"/>
              </a:spcAft>
              <a:buSzPts val="1200"/>
              <a:buNone/>
              <a:defRPr sz="1400"/>
            </a:lvl2pPr>
            <a:lvl3pPr lvl="2" rtl="0" algn="l">
              <a:lnSpc>
                <a:spcPct val="100000"/>
              </a:lnSpc>
              <a:spcBef>
                <a:spcPts val="0"/>
              </a:spcBef>
              <a:spcAft>
                <a:spcPts val="0"/>
              </a:spcAft>
              <a:buSzPts val="1200"/>
              <a:buNone/>
              <a:defRPr sz="1400"/>
            </a:lvl3pPr>
            <a:lvl4pPr lvl="3" rtl="0" algn="l">
              <a:lnSpc>
                <a:spcPct val="100000"/>
              </a:lnSpc>
              <a:spcBef>
                <a:spcPts val="0"/>
              </a:spcBef>
              <a:spcAft>
                <a:spcPts val="0"/>
              </a:spcAft>
              <a:buSzPts val="1200"/>
              <a:buNone/>
              <a:defRPr sz="1400"/>
            </a:lvl4pPr>
            <a:lvl5pPr lvl="4" rtl="0" algn="l">
              <a:lnSpc>
                <a:spcPct val="100000"/>
              </a:lnSpc>
              <a:spcBef>
                <a:spcPts val="0"/>
              </a:spcBef>
              <a:spcAft>
                <a:spcPts val="0"/>
              </a:spcAft>
              <a:buSzPts val="1200"/>
              <a:buNone/>
              <a:defRPr sz="1400"/>
            </a:lvl5pPr>
            <a:lvl6pPr lvl="5" rtl="0" algn="l">
              <a:lnSpc>
                <a:spcPct val="100000"/>
              </a:lnSpc>
              <a:spcBef>
                <a:spcPts val="0"/>
              </a:spcBef>
              <a:spcAft>
                <a:spcPts val="0"/>
              </a:spcAft>
              <a:buSzPts val="1200"/>
              <a:buNone/>
              <a:defRPr sz="1400"/>
            </a:lvl6pPr>
            <a:lvl7pPr lvl="6" rtl="0" algn="l">
              <a:lnSpc>
                <a:spcPct val="100000"/>
              </a:lnSpc>
              <a:spcBef>
                <a:spcPts val="0"/>
              </a:spcBef>
              <a:spcAft>
                <a:spcPts val="0"/>
              </a:spcAft>
              <a:buSzPts val="1200"/>
              <a:buNone/>
              <a:defRPr sz="1400"/>
            </a:lvl7pPr>
            <a:lvl8pPr lvl="7" rtl="0" algn="l">
              <a:lnSpc>
                <a:spcPct val="100000"/>
              </a:lnSpc>
              <a:spcBef>
                <a:spcPts val="0"/>
              </a:spcBef>
              <a:spcAft>
                <a:spcPts val="0"/>
              </a:spcAft>
              <a:buSzPts val="1200"/>
              <a:buNone/>
              <a:defRPr sz="1400"/>
            </a:lvl8pPr>
            <a:lvl9pPr lvl="8" rtl="0" algn="l">
              <a:lnSpc>
                <a:spcPct val="100000"/>
              </a:lnSpc>
              <a:spcBef>
                <a:spcPts val="0"/>
              </a:spcBef>
              <a:spcAft>
                <a:spcPts val="0"/>
              </a:spcAft>
              <a:buSzPts val="1200"/>
              <a:buNone/>
              <a:defRPr sz="1400"/>
            </a:lvl9pPr>
          </a:lstStyle>
          <a:p/>
        </p:txBody>
      </p:sp>
      <p:sp>
        <p:nvSpPr>
          <p:cNvPr id="384" name="Google Shape;384;g112cd761fd5_8_3215"/>
          <p:cNvSpPr txBox="1"/>
          <p:nvPr>
            <p:ph idx="2" type="subTitle"/>
          </p:nvPr>
        </p:nvSpPr>
        <p:spPr>
          <a:xfrm>
            <a:off x="3342344" y="2383400"/>
            <a:ext cx="2468400" cy="681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l">
              <a:lnSpc>
                <a:spcPct val="100000"/>
              </a:lnSpc>
              <a:spcBef>
                <a:spcPts val="0"/>
              </a:spcBef>
              <a:spcAft>
                <a:spcPts val="0"/>
              </a:spcAft>
              <a:buSzPts val="1200"/>
              <a:buNone/>
              <a:defRPr sz="1400"/>
            </a:lvl2pPr>
            <a:lvl3pPr lvl="2" rtl="0" algn="l">
              <a:lnSpc>
                <a:spcPct val="100000"/>
              </a:lnSpc>
              <a:spcBef>
                <a:spcPts val="0"/>
              </a:spcBef>
              <a:spcAft>
                <a:spcPts val="0"/>
              </a:spcAft>
              <a:buSzPts val="1200"/>
              <a:buNone/>
              <a:defRPr sz="1400"/>
            </a:lvl3pPr>
            <a:lvl4pPr lvl="3" rtl="0" algn="l">
              <a:lnSpc>
                <a:spcPct val="100000"/>
              </a:lnSpc>
              <a:spcBef>
                <a:spcPts val="0"/>
              </a:spcBef>
              <a:spcAft>
                <a:spcPts val="0"/>
              </a:spcAft>
              <a:buSzPts val="1200"/>
              <a:buNone/>
              <a:defRPr sz="1400"/>
            </a:lvl4pPr>
            <a:lvl5pPr lvl="4" rtl="0" algn="l">
              <a:lnSpc>
                <a:spcPct val="100000"/>
              </a:lnSpc>
              <a:spcBef>
                <a:spcPts val="0"/>
              </a:spcBef>
              <a:spcAft>
                <a:spcPts val="0"/>
              </a:spcAft>
              <a:buSzPts val="1200"/>
              <a:buNone/>
              <a:defRPr sz="1400"/>
            </a:lvl5pPr>
            <a:lvl6pPr lvl="5" rtl="0" algn="l">
              <a:lnSpc>
                <a:spcPct val="100000"/>
              </a:lnSpc>
              <a:spcBef>
                <a:spcPts val="0"/>
              </a:spcBef>
              <a:spcAft>
                <a:spcPts val="0"/>
              </a:spcAft>
              <a:buSzPts val="1200"/>
              <a:buNone/>
              <a:defRPr sz="1400"/>
            </a:lvl6pPr>
            <a:lvl7pPr lvl="6" rtl="0" algn="l">
              <a:lnSpc>
                <a:spcPct val="100000"/>
              </a:lnSpc>
              <a:spcBef>
                <a:spcPts val="0"/>
              </a:spcBef>
              <a:spcAft>
                <a:spcPts val="0"/>
              </a:spcAft>
              <a:buSzPts val="1200"/>
              <a:buNone/>
              <a:defRPr sz="1400"/>
            </a:lvl7pPr>
            <a:lvl8pPr lvl="7" rtl="0" algn="l">
              <a:lnSpc>
                <a:spcPct val="100000"/>
              </a:lnSpc>
              <a:spcBef>
                <a:spcPts val="0"/>
              </a:spcBef>
              <a:spcAft>
                <a:spcPts val="0"/>
              </a:spcAft>
              <a:buSzPts val="1200"/>
              <a:buNone/>
              <a:defRPr sz="1400"/>
            </a:lvl8pPr>
            <a:lvl9pPr lvl="8" rtl="0" algn="l">
              <a:lnSpc>
                <a:spcPct val="100000"/>
              </a:lnSpc>
              <a:spcBef>
                <a:spcPts val="0"/>
              </a:spcBef>
              <a:spcAft>
                <a:spcPts val="0"/>
              </a:spcAft>
              <a:buSzPts val="1200"/>
              <a:buNone/>
              <a:defRPr sz="1400"/>
            </a:lvl9pPr>
          </a:lstStyle>
          <a:p/>
        </p:txBody>
      </p:sp>
      <p:sp>
        <p:nvSpPr>
          <p:cNvPr id="385" name="Google Shape;385;g112cd761fd5_8_3215"/>
          <p:cNvSpPr txBox="1"/>
          <p:nvPr>
            <p:ph idx="3" type="subTitle"/>
          </p:nvPr>
        </p:nvSpPr>
        <p:spPr>
          <a:xfrm>
            <a:off x="5950075" y="2383400"/>
            <a:ext cx="2468400" cy="681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l">
              <a:lnSpc>
                <a:spcPct val="100000"/>
              </a:lnSpc>
              <a:spcBef>
                <a:spcPts val="0"/>
              </a:spcBef>
              <a:spcAft>
                <a:spcPts val="0"/>
              </a:spcAft>
              <a:buSzPts val="1200"/>
              <a:buNone/>
              <a:defRPr sz="1400"/>
            </a:lvl2pPr>
            <a:lvl3pPr lvl="2" rtl="0" algn="l">
              <a:lnSpc>
                <a:spcPct val="100000"/>
              </a:lnSpc>
              <a:spcBef>
                <a:spcPts val="0"/>
              </a:spcBef>
              <a:spcAft>
                <a:spcPts val="0"/>
              </a:spcAft>
              <a:buSzPts val="1200"/>
              <a:buNone/>
              <a:defRPr sz="1400"/>
            </a:lvl3pPr>
            <a:lvl4pPr lvl="3" rtl="0" algn="l">
              <a:lnSpc>
                <a:spcPct val="100000"/>
              </a:lnSpc>
              <a:spcBef>
                <a:spcPts val="0"/>
              </a:spcBef>
              <a:spcAft>
                <a:spcPts val="0"/>
              </a:spcAft>
              <a:buSzPts val="1200"/>
              <a:buNone/>
              <a:defRPr sz="1400"/>
            </a:lvl4pPr>
            <a:lvl5pPr lvl="4" rtl="0" algn="l">
              <a:lnSpc>
                <a:spcPct val="100000"/>
              </a:lnSpc>
              <a:spcBef>
                <a:spcPts val="0"/>
              </a:spcBef>
              <a:spcAft>
                <a:spcPts val="0"/>
              </a:spcAft>
              <a:buSzPts val="1200"/>
              <a:buNone/>
              <a:defRPr sz="1400"/>
            </a:lvl5pPr>
            <a:lvl6pPr lvl="5" rtl="0" algn="l">
              <a:lnSpc>
                <a:spcPct val="100000"/>
              </a:lnSpc>
              <a:spcBef>
                <a:spcPts val="0"/>
              </a:spcBef>
              <a:spcAft>
                <a:spcPts val="0"/>
              </a:spcAft>
              <a:buSzPts val="1200"/>
              <a:buNone/>
              <a:defRPr sz="1400"/>
            </a:lvl6pPr>
            <a:lvl7pPr lvl="6" rtl="0" algn="l">
              <a:lnSpc>
                <a:spcPct val="100000"/>
              </a:lnSpc>
              <a:spcBef>
                <a:spcPts val="0"/>
              </a:spcBef>
              <a:spcAft>
                <a:spcPts val="0"/>
              </a:spcAft>
              <a:buSzPts val="1200"/>
              <a:buNone/>
              <a:defRPr sz="1400"/>
            </a:lvl7pPr>
            <a:lvl8pPr lvl="7" rtl="0" algn="l">
              <a:lnSpc>
                <a:spcPct val="100000"/>
              </a:lnSpc>
              <a:spcBef>
                <a:spcPts val="0"/>
              </a:spcBef>
              <a:spcAft>
                <a:spcPts val="0"/>
              </a:spcAft>
              <a:buSzPts val="1200"/>
              <a:buNone/>
              <a:defRPr sz="1400"/>
            </a:lvl8pPr>
            <a:lvl9pPr lvl="8" rtl="0" algn="l">
              <a:lnSpc>
                <a:spcPct val="100000"/>
              </a:lnSpc>
              <a:spcBef>
                <a:spcPts val="0"/>
              </a:spcBef>
              <a:spcAft>
                <a:spcPts val="0"/>
              </a:spcAft>
              <a:buSzPts val="1200"/>
              <a:buNone/>
              <a:defRPr sz="1400"/>
            </a:lvl9pPr>
          </a:lstStyle>
          <a:p/>
        </p:txBody>
      </p:sp>
      <p:sp>
        <p:nvSpPr>
          <p:cNvPr id="386" name="Google Shape;386;g112cd761fd5_8_3215"/>
          <p:cNvSpPr txBox="1"/>
          <p:nvPr>
            <p:ph idx="4" type="subTitle"/>
          </p:nvPr>
        </p:nvSpPr>
        <p:spPr>
          <a:xfrm>
            <a:off x="725488" y="4028750"/>
            <a:ext cx="2468400" cy="681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l">
              <a:lnSpc>
                <a:spcPct val="100000"/>
              </a:lnSpc>
              <a:spcBef>
                <a:spcPts val="0"/>
              </a:spcBef>
              <a:spcAft>
                <a:spcPts val="0"/>
              </a:spcAft>
              <a:buSzPts val="1200"/>
              <a:buNone/>
              <a:defRPr sz="1400"/>
            </a:lvl2pPr>
            <a:lvl3pPr lvl="2" rtl="0" algn="l">
              <a:lnSpc>
                <a:spcPct val="100000"/>
              </a:lnSpc>
              <a:spcBef>
                <a:spcPts val="0"/>
              </a:spcBef>
              <a:spcAft>
                <a:spcPts val="0"/>
              </a:spcAft>
              <a:buSzPts val="1200"/>
              <a:buNone/>
              <a:defRPr sz="1400"/>
            </a:lvl3pPr>
            <a:lvl4pPr lvl="3" rtl="0" algn="l">
              <a:lnSpc>
                <a:spcPct val="100000"/>
              </a:lnSpc>
              <a:spcBef>
                <a:spcPts val="0"/>
              </a:spcBef>
              <a:spcAft>
                <a:spcPts val="0"/>
              </a:spcAft>
              <a:buSzPts val="1200"/>
              <a:buNone/>
              <a:defRPr sz="1400"/>
            </a:lvl4pPr>
            <a:lvl5pPr lvl="4" rtl="0" algn="l">
              <a:lnSpc>
                <a:spcPct val="100000"/>
              </a:lnSpc>
              <a:spcBef>
                <a:spcPts val="0"/>
              </a:spcBef>
              <a:spcAft>
                <a:spcPts val="0"/>
              </a:spcAft>
              <a:buSzPts val="1200"/>
              <a:buNone/>
              <a:defRPr sz="1400"/>
            </a:lvl5pPr>
            <a:lvl6pPr lvl="5" rtl="0" algn="l">
              <a:lnSpc>
                <a:spcPct val="100000"/>
              </a:lnSpc>
              <a:spcBef>
                <a:spcPts val="0"/>
              </a:spcBef>
              <a:spcAft>
                <a:spcPts val="0"/>
              </a:spcAft>
              <a:buSzPts val="1200"/>
              <a:buNone/>
              <a:defRPr sz="1400"/>
            </a:lvl6pPr>
            <a:lvl7pPr lvl="6" rtl="0" algn="l">
              <a:lnSpc>
                <a:spcPct val="100000"/>
              </a:lnSpc>
              <a:spcBef>
                <a:spcPts val="0"/>
              </a:spcBef>
              <a:spcAft>
                <a:spcPts val="0"/>
              </a:spcAft>
              <a:buSzPts val="1200"/>
              <a:buNone/>
              <a:defRPr sz="1400"/>
            </a:lvl7pPr>
            <a:lvl8pPr lvl="7" rtl="0" algn="l">
              <a:lnSpc>
                <a:spcPct val="100000"/>
              </a:lnSpc>
              <a:spcBef>
                <a:spcPts val="0"/>
              </a:spcBef>
              <a:spcAft>
                <a:spcPts val="0"/>
              </a:spcAft>
              <a:buSzPts val="1200"/>
              <a:buNone/>
              <a:defRPr sz="1400"/>
            </a:lvl8pPr>
            <a:lvl9pPr lvl="8" rtl="0" algn="l">
              <a:lnSpc>
                <a:spcPct val="100000"/>
              </a:lnSpc>
              <a:spcBef>
                <a:spcPts val="0"/>
              </a:spcBef>
              <a:spcAft>
                <a:spcPts val="0"/>
              </a:spcAft>
              <a:buSzPts val="1200"/>
              <a:buNone/>
              <a:defRPr sz="1400"/>
            </a:lvl9pPr>
          </a:lstStyle>
          <a:p/>
        </p:txBody>
      </p:sp>
      <p:sp>
        <p:nvSpPr>
          <p:cNvPr id="387" name="Google Shape;387;g112cd761fd5_8_3215"/>
          <p:cNvSpPr txBox="1"/>
          <p:nvPr>
            <p:ph idx="5" type="subTitle"/>
          </p:nvPr>
        </p:nvSpPr>
        <p:spPr>
          <a:xfrm>
            <a:off x="3342381" y="4028750"/>
            <a:ext cx="2468400" cy="681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l">
              <a:lnSpc>
                <a:spcPct val="100000"/>
              </a:lnSpc>
              <a:spcBef>
                <a:spcPts val="0"/>
              </a:spcBef>
              <a:spcAft>
                <a:spcPts val="0"/>
              </a:spcAft>
              <a:buSzPts val="1200"/>
              <a:buNone/>
              <a:defRPr sz="1400"/>
            </a:lvl2pPr>
            <a:lvl3pPr lvl="2" rtl="0" algn="l">
              <a:lnSpc>
                <a:spcPct val="100000"/>
              </a:lnSpc>
              <a:spcBef>
                <a:spcPts val="0"/>
              </a:spcBef>
              <a:spcAft>
                <a:spcPts val="0"/>
              </a:spcAft>
              <a:buSzPts val="1200"/>
              <a:buNone/>
              <a:defRPr sz="1400"/>
            </a:lvl3pPr>
            <a:lvl4pPr lvl="3" rtl="0" algn="l">
              <a:lnSpc>
                <a:spcPct val="100000"/>
              </a:lnSpc>
              <a:spcBef>
                <a:spcPts val="0"/>
              </a:spcBef>
              <a:spcAft>
                <a:spcPts val="0"/>
              </a:spcAft>
              <a:buSzPts val="1200"/>
              <a:buNone/>
              <a:defRPr sz="1400"/>
            </a:lvl4pPr>
            <a:lvl5pPr lvl="4" rtl="0" algn="l">
              <a:lnSpc>
                <a:spcPct val="100000"/>
              </a:lnSpc>
              <a:spcBef>
                <a:spcPts val="0"/>
              </a:spcBef>
              <a:spcAft>
                <a:spcPts val="0"/>
              </a:spcAft>
              <a:buSzPts val="1200"/>
              <a:buNone/>
              <a:defRPr sz="1400"/>
            </a:lvl5pPr>
            <a:lvl6pPr lvl="5" rtl="0" algn="l">
              <a:lnSpc>
                <a:spcPct val="100000"/>
              </a:lnSpc>
              <a:spcBef>
                <a:spcPts val="0"/>
              </a:spcBef>
              <a:spcAft>
                <a:spcPts val="0"/>
              </a:spcAft>
              <a:buSzPts val="1200"/>
              <a:buNone/>
              <a:defRPr sz="1400"/>
            </a:lvl6pPr>
            <a:lvl7pPr lvl="6" rtl="0" algn="l">
              <a:lnSpc>
                <a:spcPct val="100000"/>
              </a:lnSpc>
              <a:spcBef>
                <a:spcPts val="0"/>
              </a:spcBef>
              <a:spcAft>
                <a:spcPts val="0"/>
              </a:spcAft>
              <a:buSzPts val="1200"/>
              <a:buNone/>
              <a:defRPr sz="1400"/>
            </a:lvl7pPr>
            <a:lvl8pPr lvl="7" rtl="0" algn="l">
              <a:lnSpc>
                <a:spcPct val="100000"/>
              </a:lnSpc>
              <a:spcBef>
                <a:spcPts val="0"/>
              </a:spcBef>
              <a:spcAft>
                <a:spcPts val="0"/>
              </a:spcAft>
              <a:buSzPts val="1200"/>
              <a:buNone/>
              <a:defRPr sz="1400"/>
            </a:lvl8pPr>
            <a:lvl9pPr lvl="8" rtl="0" algn="l">
              <a:lnSpc>
                <a:spcPct val="100000"/>
              </a:lnSpc>
              <a:spcBef>
                <a:spcPts val="0"/>
              </a:spcBef>
              <a:spcAft>
                <a:spcPts val="0"/>
              </a:spcAft>
              <a:buSzPts val="1200"/>
              <a:buNone/>
              <a:defRPr sz="1400"/>
            </a:lvl9pPr>
          </a:lstStyle>
          <a:p/>
        </p:txBody>
      </p:sp>
      <p:sp>
        <p:nvSpPr>
          <p:cNvPr id="388" name="Google Shape;388;g112cd761fd5_8_3215"/>
          <p:cNvSpPr txBox="1"/>
          <p:nvPr>
            <p:ph idx="6" type="subTitle"/>
          </p:nvPr>
        </p:nvSpPr>
        <p:spPr>
          <a:xfrm>
            <a:off x="5950113" y="4028750"/>
            <a:ext cx="2468400" cy="681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l">
              <a:lnSpc>
                <a:spcPct val="100000"/>
              </a:lnSpc>
              <a:spcBef>
                <a:spcPts val="0"/>
              </a:spcBef>
              <a:spcAft>
                <a:spcPts val="0"/>
              </a:spcAft>
              <a:buSzPts val="1200"/>
              <a:buNone/>
              <a:defRPr sz="1400"/>
            </a:lvl2pPr>
            <a:lvl3pPr lvl="2" rtl="0" algn="l">
              <a:lnSpc>
                <a:spcPct val="100000"/>
              </a:lnSpc>
              <a:spcBef>
                <a:spcPts val="0"/>
              </a:spcBef>
              <a:spcAft>
                <a:spcPts val="0"/>
              </a:spcAft>
              <a:buSzPts val="1200"/>
              <a:buNone/>
              <a:defRPr sz="1400"/>
            </a:lvl3pPr>
            <a:lvl4pPr lvl="3" rtl="0" algn="l">
              <a:lnSpc>
                <a:spcPct val="100000"/>
              </a:lnSpc>
              <a:spcBef>
                <a:spcPts val="0"/>
              </a:spcBef>
              <a:spcAft>
                <a:spcPts val="0"/>
              </a:spcAft>
              <a:buSzPts val="1200"/>
              <a:buNone/>
              <a:defRPr sz="1400"/>
            </a:lvl4pPr>
            <a:lvl5pPr lvl="4" rtl="0" algn="l">
              <a:lnSpc>
                <a:spcPct val="100000"/>
              </a:lnSpc>
              <a:spcBef>
                <a:spcPts val="0"/>
              </a:spcBef>
              <a:spcAft>
                <a:spcPts val="0"/>
              </a:spcAft>
              <a:buSzPts val="1200"/>
              <a:buNone/>
              <a:defRPr sz="1400"/>
            </a:lvl5pPr>
            <a:lvl6pPr lvl="5" rtl="0" algn="l">
              <a:lnSpc>
                <a:spcPct val="100000"/>
              </a:lnSpc>
              <a:spcBef>
                <a:spcPts val="0"/>
              </a:spcBef>
              <a:spcAft>
                <a:spcPts val="0"/>
              </a:spcAft>
              <a:buSzPts val="1200"/>
              <a:buNone/>
              <a:defRPr sz="1400"/>
            </a:lvl6pPr>
            <a:lvl7pPr lvl="6" rtl="0" algn="l">
              <a:lnSpc>
                <a:spcPct val="100000"/>
              </a:lnSpc>
              <a:spcBef>
                <a:spcPts val="0"/>
              </a:spcBef>
              <a:spcAft>
                <a:spcPts val="0"/>
              </a:spcAft>
              <a:buSzPts val="1200"/>
              <a:buNone/>
              <a:defRPr sz="1400"/>
            </a:lvl7pPr>
            <a:lvl8pPr lvl="7" rtl="0" algn="l">
              <a:lnSpc>
                <a:spcPct val="100000"/>
              </a:lnSpc>
              <a:spcBef>
                <a:spcPts val="0"/>
              </a:spcBef>
              <a:spcAft>
                <a:spcPts val="0"/>
              </a:spcAft>
              <a:buSzPts val="1200"/>
              <a:buNone/>
              <a:defRPr sz="1400"/>
            </a:lvl8pPr>
            <a:lvl9pPr lvl="8" rtl="0" algn="l">
              <a:lnSpc>
                <a:spcPct val="100000"/>
              </a:lnSpc>
              <a:spcBef>
                <a:spcPts val="0"/>
              </a:spcBef>
              <a:spcAft>
                <a:spcPts val="0"/>
              </a:spcAft>
              <a:buSzPts val="1200"/>
              <a:buNone/>
              <a:defRPr sz="1400"/>
            </a:lvl9pPr>
          </a:lstStyle>
          <a:p/>
        </p:txBody>
      </p:sp>
      <p:sp>
        <p:nvSpPr>
          <p:cNvPr id="389" name="Google Shape;389;g112cd761fd5_8_3215"/>
          <p:cNvSpPr/>
          <p:nvPr/>
        </p:nvSpPr>
        <p:spPr>
          <a:xfrm>
            <a:off x="-2199500" y="-3553975"/>
            <a:ext cx="3172125" cy="4788775"/>
          </a:xfrm>
          <a:custGeom>
            <a:rect b="b" l="l" r="r" t="t"/>
            <a:pathLst>
              <a:path extrusionOk="0" h="191551" w="126885">
                <a:moveTo>
                  <a:pt x="16464" y="0"/>
                </a:moveTo>
                <a:cubicBezTo>
                  <a:pt x="14016" y="0"/>
                  <a:pt x="11533" y="624"/>
                  <a:pt x="9255" y="1936"/>
                </a:cubicBezTo>
                <a:cubicBezTo>
                  <a:pt x="2362" y="5919"/>
                  <a:pt x="1" y="14743"/>
                  <a:pt x="3984" y="21636"/>
                </a:cubicBezTo>
                <a:lnTo>
                  <a:pt x="97907" y="184344"/>
                </a:lnTo>
                <a:cubicBezTo>
                  <a:pt x="100593" y="188966"/>
                  <a:pt x="105447" y="191551"/>
                  <a:pt x="110431" y="191551"/>
                </a:cubicBezTo>
                <a:cubicBezTo>
                  <a:pt x="112880" y="191551"/>
                  <a:pt x="115360" y="190927"/>
                  <a:pt x="117631" y="189615"/>
                </a:cubicBezTo>
                <a:cubicBezTo>
                  <a:pt x="124524" y="185632"/>
                  <a:pt x="126885" y="176807"/>
                  <a:pt x="122902" y="169914"/>
                </a:cubicBezTo>
                <a:lnTo>
                  <a:pt x="28955" y="7207"/>
                </a:lnTo>
                <a:cubicBezTo>
                  <a:pt x="26284" y="2584"/>
                  <a:pt x="21447" y="0"/>
                  <a:pt x="16464" y="0"/>
                </a:cubicBez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g112cd761fd5_8_3215"/>
          <p:cNvSpPr/>
          <p:nvPr/>
        </p:nvSpPr>
        <p:spPr>
          <a:xfrm>
            <a:off x="809725" y="282900"/>
            <a:ext cx="162900" cy="162600"/>
          </a:xfrm>
          <a:prstGeom prst="ellipse">
            <a:avLst/>
          </a:pr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1" name="Google Shape;391;g112cd761fd5_8_3215"/>
          <p:cNvGrpSpPr/>
          <p:nvPr/>
        </p:nvGrpSpPr>
        <p:grpSpPr>
          <a:xfrm>
            <a:off x="8556917" y="633909"/>
            <a:ext cx="1717686" cy="1718100"/>
            <a:chOff x="1347125" y="349025"/>
            <a:chExt cx="4978800" cy="4980000"/>
          </a:xfrm>
        </p:grpSpPr>
        <p:sp>
          <p:nvSpPr>
            <p:cNvPr id="392" name="Google Shape;392;g112cd761fd5_8_3215"/>
            <p:cNvSpPr/>
            <p:nvPr/>
          </p:nvSpPr>
          <p:spPr>
            <a:xfrm>
              <a:off x="4756525" y="523725"/>
              <a:ext cx="1394100" cy="1393475"/>
            </a:xfrm>
            <a:custGeom>
              <a:rect b="b" l="l" r="r" t="t"/>
              <a:pathLst>
                <a:path extrusionOk="0" h="55739" w="55764">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g112cd761fd5_8_3215"/>
            <p:cNvSpPr/>
            <p:nvPr/>
          </p:nvSpPr>
          <p:spPr>
            <a:xfrm>
              <a:off x="4312325" y="393150"/>
              <a:ext cx="1968875" cy="1968875"/>
            </a:xfrm>
            <a:custGeom>
              <a:rect b="b" l="l" r="r" t="t"/>
              <a:pathLst>
                <a:path extrusionOk="0" h="78755" w="78755">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g112cd761fd5_8_3215"/>
            <p:cNvSpPr/>
            <p:nvPr/>
          </p:nvSpPr>
          <p:spPr>
            <a:xfrm>
              <a:off x="3955175" y="350200"/>
              <a:ext cx="2370750" cy="2370175"/>
            </a:xfrm>
            <a:custGeom>
              <a:rect b="b" l="l" r="r" t="t"/>
              <a:pathLst>
                <a:path extrusionOk="0" h="94807" w="9483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g112cd761fd5_8_3215"/>
            <p:cNvSpPr/>
            <p:nvPr/>
          </p:nvSpPr>
          <p:spPr>
            <a:xfrm>
              <a:off x="3646300" y="349025"/>
              <a:ext cx="2679625" cy="2679625"/>
            </a:xfrm>
            <a:custGeom>
              <a:rect b="b" l="l" r="r" t="t"/>
              <a:pathLst>
                <a:path extrusionOk="0" h="107185" w="107185">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g112cd761fd5_8_3215"/>
            <p:cNvSpPr/>
            <p:nvPr/>
          </p:nvSpPr>
          <p:spPr>
            <a:xfrm>
              <a:off x="3370225" y="377650"/>
              <a:ext cx="2926475" cy="2927650"/>
            </a:xfrm>
            <a:custGeom>
              <a:rect b="b" l="l" r="r" t="t"/>
              <a:pathLst>
                <a:path extrusionOk="0" h="117106" w="117059">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g112cd761fd5_8_3215"/>
            <p:cNvSpPr/>
            <p:nvPr/>
          </p:nvSpPr>
          <p:spPr>
            <a:xfrm>
              <a:off x="3118025" y="433675"/>
              <a:ext cx="3123825" cy="3123250"/>
            </a:xfrm>
            <a:custGeom>
              <a:rect b="b" l="l" r="r" t="t"/>
              <a:pathLst>
                <a:path extrusionOk="0" h="124930" w="124953">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g112cd761fd5_8_3215"/>
            <p:cNvSpPr/>
            <p:nvPr/>
          </p:nvSpPr>
          <p:spPr>
            <a:xfrm>
              <a:off x="2887275" y="510600"/>
              <a:ext cx="3277050" cy="3277675"/>
            </a:xfrm>
            <a:custGeom>
              <a:rect b="b" l="l" r="r" t="t"/>
              <a:pathLst>
                <a:path extrusionOk="0" h="131107" w="131082">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g112cd761fd5_8_3215"/>
            <p:cNvSpPr/>
            <p:nvPr/>
          </p:nvSpPr>
          <p:spPr>
            <a:xfrm>
              <a:off x="2673800" y="606600"/>
              <a:ext cx="3395125" cy="3395125"/>
            </a:xfrm>
            <a:custGeom>
              <a:rect b="b" l="l" r="r" t="t"/>
              <a:pathLst>
                <a:path extrusionOk="0" h="135805" w="135805">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g112cd761fd5_8_3215"/>
            <p:cNvSpPr/>
            <p:nvPr/>
          </p:nvSpPr>
          <p:spPr>
            <a:xfrm>
              <a:off x="2475850" y="718100"/>
              <a:ext cx="3482175" cy="3481600"/>
            </a:xfrm>
            <a:custGeom>
              <a:rect b="b" l="l" r="r" t="t"/>
              <a:pathLst>
                <a:path extrusionOk="0" h="139264" w="139287">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g112cd761fd5_8_3215"/>
            <p:cNvSpPr/>
            <p:nvPr/>
          </p:nvSpPr>
          <p:spPr>
            <a:xfrm>
              <a:off x="2292800" y="843925"/>
              <a:ext cx="3538225" cy="3538825"/>
            </a:xfrm>
            <a:custGeom>
              <a:rect b="b" l="l" r="r" t="t"/>
              <a:pathLst>
                <a:path extrusionOk="0" h="141553" w="141529">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g112cd761fd5_8_3215"/>
            <p:cNvSpPr/>
            <p:nvPr/>
          </p:nvSpPr>
          <p:spPr>
            <a:xfrm>
              <a:off x="2124050" y="985825"/>
              <a:ext cx="3565650" cy="3565075"/>
            </a:xfrm>
            <a:custGeom>
              <a:rect b="b" l="l" r="r" t="t"/>
              <a:pathLst>
                <a:path extrusionOk="0" h="142603" w="142626">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g112cd761fd5_8_3215"/>
            <p:cNvSpPr/>
            <p:nvPr/>
          </p:nvSpPr>
          <p:spPr>
            <a:xfrm>
              <a:off x="1970825" y="1141450"/>
              <a:ext cx="3563250" cy="3563875"/>
            </a:xfrm>
            <a:custGeom>
              <a:rect b="b" l="l" r="r" t="t"/>
              <a:pathLst>
                <a:path extrusionOk="0" h="142555" w="14253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g112cd761fd5_8_3215"/>
            <p:cNvSpPr/>
            <p:nvPr/>
          </p:nvSpPr>
          <p:spPr>
            <a:xfrm>
              <a:off x="1830100" y="1311375"/>
              <a:ext cx="3534050" cy="3534075"/>
            </a:xfrm>
            <a:custGeom>
              <a:rect b="b" l="l" r="r" t="t"/>
              <a:pathLst>
                <a:path extrusionOk="0" h="141363" w="141362">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g112cd761fd5_8_3215"/>
            <p:cNvSpPr/>
            <p:nvPr/>
          </p:nvSpPr>
          <p:spPr>
            <a:xfrm>
              <a:off x="1704875" y="1495025"/>
              <a:ext cx="3476225" cy="3475050"/>
            </a:xfrm>
            <a:custGeom>
              <a:rect b="b" l="l" r="r" t="t"/>
              <a:pathLst>
                <a:path extrusionOk="0" h="139002" w="139049">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g112cd761fd5_8_3215"/>
            <p:cNvSpPr/>
            <p:nvPr/>
          </p:nvSpPr>
          <p:spPr>
            <a:xfrm>
              <a:off x="1594575" y="1694175"/>
              <a:ext cx="3386775" cy="3386800"/>
            </a:xfrm>
            <a:custGeom>
              <a:rect b="b" l="l" r="r" t="t"/>
              <a:pathLst>
                <a:path extrusionOk="0" h="135472" w="135471">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g112cd761fd5_8_3215"/>
            <p:cNvSpPr/>
            <p:nvPr/>
          </p:nvSpPr>
          <p:spPr>
            <a:xfrm>
              <a:off x="1500975" y="1909425"/>
              <a:ext cx="3264525" cy="3265150"/>
            </a:xfrm>
            <a:custGeom>
              <a:rect b="b" l="l" r="r" t="t"/>
              <a:pathLst>
                <a:path extrusionOk="0" h="130606" w="130581">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g112cd761fd5_8_3215"/>
            <p:cNvSpPr/>
            <p:nvPr/>
          </p:nvSpPr>
          <p:spPr>
            <a:xfrm>
              <a:off x="1425825" y="2142575"/>
              <a:ext cx="3107150" cy="3107125"/>
            </a:xfrm>
            <a:custGeom>
              <a:rect b="b" l="l" r="r" t="t"/>
              <a:pathLst>
                <a:path extrusionOk="0" h="124285" w="124286">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g112cd761fd5_8_3215"/>
            <p:cNvSpPr/>
            <p:nvPr/>
          </p:nvSpPr>
          <p:spPr>
            <a:xfrm>
              <a:off x="1372175" y="2395975"/>
              <a:ext cx="2906775" cy="2906800"/>
            </a:xfrm>
            <a:custGeom>
              <a:rect b="b" l="l" r="r" t="t"/>
              <a:pathLst>
                <a:path extrusionOk="0" h="116272" w="116271">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g112cd761fd5_8_3215"/>
            <p:cNvSpPr/>
            <p:nvPr/>
          </p:nvSpPr>
          <p:spPr>
            <a:xfrm>
              <a:off x="1347125" y="2675025"/>
              <a:ext cx="2653375" cy="2654000"/>
            </a:xfrm>
            <a:custGeom>
              <a:rect b="b" l="l" r="r" t="t"/>
              <a:pathLst>
                <a:path extrusionOk="0" h="106160" w="106135">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g112cd761fd5_8_3215"/>
            <p:cNvSpPr/>
            <p:nvPr/>
          </p:nvSpPr>
          <p:spPr>
            <a:xfrm>
              <a:off x="1349525" y="2987475"/>
              <a:ext cx="2337350" cy="2337375"/>
            </a:xfrm>
            <a:custGeom>
              <a:rect b="b" l="l" r="r" t="t"/>
              <a:pathLst>
                <a:path extrusionOk="0" h="93495" w="93494">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g112cd761fd5_8_3215"/>
            <p:cNvSpPr/>
            <p:nvPr/>
          </p:nvSpPr>
          <p:spPr>
            <a:xfrm>
              <a:off x="1398400" y="3351200"/>
              <a:ext cx="1924750" cy="1924750"/>
            </a:xfrm>
            <a:custGeom>
              <a:rect b="b" l="l" r="r" t="t"/>
              <a:pathLst>
                <a:path extrusionOk="0" h="76990" w="7699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g112cd761fd5_8_3215"/>
            <p:cNvSpPr/>
            <p:nvPr/>
          </p:nvSpPr>
          <p:spPr>
            <a:xfrm>
              <a:off x="1543300" y="3809125"/>
              <a:ext cx="1323125" cy="1323125"/>
            </a:xfrm>
            <a:custGeom>
              <a:rect b="b" l="l" r="r" t="t"/>
              <a:pathLst>
                <a:path extrusionOk="0" h="52925" w="52925">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4" name="Google Shape;414;g112cd761fd5_8_3215"/>
          <p:cNvSpPr/>
          <p:nvPr/>
        </p:nvSpPr>
        <p:spPr>
          <a:xfrm>
            <a:off x="8845750" y="2085125"/>
            <a:ext cx="159900" cy="159900"/>
          </a:xfrm>
          <a:prstGeom prst="ellipse">
            <a:avLst/>
          </a:pr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g112cd761fd5_8_3215"/>
          <p:cNvSpPr txBox="1"/>
          <p:nvPr>
            <p:ph idx="7" type="subTitle"/>
          </p:nvPr>
        </p:nvSpPr>
        <p:spPr>
          <a:xfrm>
            <a:off x="736425" y="2048025"/>
            <a:ext cx="2468400" cy="36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1" sz="1700">
                <a:latin typeface="Roboto"/>
                <a:ea typeface="Roboto"/>
                <a:cs typeface="Roboto"/>
                <a:sym typeface="Roboto"/>
              </a:defRPr>
            </a:lvl1pPr>
            <a:lvl2pPr lvl="1" rtl="0" algn="l">
              <a:lnSpc>
                <a:spcPct val="100000"/>
              </a:lnSpc>
              <a:spcBef>
                <a:spcPts val="0"/>
              </a:spcBef>
              <a:spcAft>
                <a:spcPts val="0"/>
              </a:spcAft>
              <a:buSzPts val="1200"/>
              <a:buNone/>
              <a:defRPr b="1" sz="1700">
                <a:latin typeface="Roboto"/>
                <a:ea typeface="Roboto"/>
                <a:cs typeface="Roboto"/>
                <a:sym typeface="Roboto"/>
              </a:defRPr>
            </a:lvl2pPr>
            <a:lvl3pPr lvl="2" rtl="0" algn="l">
              <a:lnSpc>
                <a:spcPct val="100000"/>
              </a:lnSpc>
              <a:spcBef>
                <a:spcPts val="0"/>
              </a:spcBef>
              <a:spcAft>
                <a:spcPts val="0"/>
              </a:spcAft>
              <a:buSzPts val="1200"/>
              <a:buNone/>
              <a:defRPr b="1" sz="1700">
                <a:latin typeface="Roboto"/>
                <a:ea typeface="Roboto"/>
                <a:cs typeface="Roboto"/>
                <a:sym typeface="Roboto"/>
              </a:defRPr>
            </a:lvl3pPr>
            <a:lvl4pPr lvl="3" rtl="0" algn="l">
              <a:lnSpc>
                <a:spcPct val="100000"/>
              </a:lnSpc>
              <a:spcBef>
                <a:spcPts val="0"/>
              </a:spcBef>
              <a:spcAft>
                <a:spcPts val="0"/>
              </a:spcAft>
              <a:buSzPts val="1200"/>
              <a:buNone/>
              <a:defRPr b="1" sz="1700">
                <a:latin typeface="Roboto"/>
                <a:ea typeface="Roboto"/>
                <a:cs typeface="Roboto"/>
                <a:sym typeface="Roboto"/>
              </a:defRPr>
            </a:lvl4pPr>
            <a:lvl5pPr lvl="4" rtl="0" algn="l">
              <a:lnSpc>
                <a:spcPct val="100000"/>
              </a:lnSpc>
              <a:spcBef>
                <a:spcPts val="0"/>
              </a:spcBef>
              <a:spcAft>
                <a:spcPts val="0"/>
              </a:spcAft>
              <a:buSzPts val="1200"/>
              <a:buNone/>
              <a:defRPr b="1" sz="1700">
                <a:latin typeface="Roboto"/>
                <a:ea typeface="Roboto"/>
                <a:cs typeface="Roboto"/>
                <a:sym typeface="Roboto"/>
              </a:defRPr>
            </a:lvl5pPr>
            <a:lvl6pPr lvl="5" rtl="0" algn="l">
              <a:lnSpc>
                <a:spcPct val="100000"/>
              </a:lnSpc>
              <a:spcBef>
                <a:spcPts val="0"/>
              </a:spcBef>
              <a:spcAft>
                <a:spcPts val="0"/>
              </a:spcAft>
              <a:buSzPts val="1200"/>
              <a:buNone/>
              <a:defRPr b="1" sz="1700">
                <a:latin typeface="Roboto"/>
                <a:ea typeface="Roboto"/>
                <a:cs typeface="Roboto"/>
                <a:sym typeface="Roboto"/>
              </a:defRPr>
            </a:lvl6pPr>
            <a:lvl7pPr lvl="6" rtl="0" algn="l">
              <a:lnSpc>
                <a:spcPct val="100000"/>
              </a:lnSpc>
              <a:spcBef>
                <a:spcPts val="0"/>
              </a:spcBef>
              <a:spcAft>
                <a:spcPts val="0"/>
              </a:spcAft>
              <a:buSzPts val="1200"/>
              <a:buNone/>
              <a:defRPr b="1" sz="1700">
                <a:latin typeface="Roboto"/>
                <a:ea typeface="Roboto"/>
                <a:cs typeface="Roboto"/>
                <a:sym typeface="Roboto"/>
              </a:defRPr>
            </a:lvl7pPr>
            <a:lvl8pPr lvl="7" rtl="0" algn="l">
              <a:lnSpc>
                <a:spcPct val="100000"/>
              </a:lnSpc>
              <a:spcBef>
                <a:spcPts val="0"/>
              </a:spcBef>
              <a:spcAft>
                <a:spcPts val="0"/>
              </a:spcAft>
              <a:buSzPts val="1200"/>
              <a:buNone/>
              <a:defRPr b="1" sz="1700">
                <a:latin typeface="Roboto"/>
                <a:ea typeface="Roboto"/>
                <a:cs typeface="Roboto"/>
                <a:sym typeface="Roboto"/>
              </a:defRPr>
            </a:lvl8pPr>
            <a:lvl9pPr lvl="8" rtl="0" algn="l">
              <a:lnSpc>
                <a:spcPct val="100000"/>
              </a:lnSpc>
              <a:spcBef>
                <a:spcPts val="0"/>
              </a:spcBef>
              <a:spcAft>
                <a:spcPts val="0"/>
              </a:spcAft>
              <a:buSzPts val="1200"/>
              <a:buNone/>
              <a:defRPr b="1" sz="1700">
                <a:latin typeface="Roboto"/>
                <a:ea typeface="Roboto"/>
                <a:cs typeface="Roboto"/>
                <a:sym typeface="Roboto"/>
              </a:defRPr>
            </a:lvl9pPr>
          </a:lstStyle>
          <a:p/>
        </p:txBody>
      </p:sp>
      <p:sp>
        <p:nvSpPr>
          <p:cNvPr id="416" name="Google Shape;416;g112cd761fd5_8_3215"/>
          <p:cNvSpPr txBox="1"/>
          <p:nvPr>
            <p:ph idx="8" type="subTitle"/>
          </p:nvPr>
        </p:nvSpPr>
        <p:spPr>
          <a:xfrm>
            <a:off x="3342381" y="2048025"/>
            <a:ext cx="2468400" cy="36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1" sz="1700">
                <a:latin typeface="Roboto"/>
                <a:ea typeface="Roboto"/>
                <a:cs typeface="Roboto"/>
                <a:sym typeface="Roboto"/>
              </a:defRPr>
            </a:lvl1pPr>
            <a:lvl2pPr lvl="1" rtl="0" algn="l">
              <a:lnSpc>
                <a:spcPct val="100000"/>
              </a:lnSpc>
              <a:spcBef>
                <a:spcPts val="0"/>
              </a:spcBef>
              <a:spcAft>
                <a:spcPts val="0"/>
              </a:spcAft>
              <a:buSzPts val="1200"/>
              <a:buNone/>
              <a:defRPr b="1" sz="1700">
                <a:latin typeface="Roboto"/>
                <a:ea typeface="Roboto"/>
                <a:cs typeface="Roboto"/>
                <a:sym typeface="Roboto"/>
              </a:defRPr>
            </a:lvl2pPr>
            <a:lvl3pPr lvl="2" rtl="0" algn="l">
              <a:lnSpc>
                <a:spcPct val="100000"/>
              </a:lnSpc>
              <a:spcBef>
                <a:spcPts val="0"/>
              </a:spcBef>
              <a:spcAft>
                <a:spcPts val="0"/>
              </a:spcAft>
              <a:buSzPts val="1200"/>
              <a:buNone/>
              <a:defRPr b="1" sz="1700">
                <a:latin typeface="Roboto"/>
                <a:ea typeface="Roboto"/>
                <a:cs typeface="Roboto"/>
                <a:sym typeface="Roboto"/>
              </a:defRPr>
            </a:lvl3pPr>
            <a:lvl4pPr lvl="3" rtl="0" algn="l">
              <a:lnSpc>
                <a:spcPct val="100000"/>
              </a:lnSpc>
              <a:spcBef>
                <a:spcPts val="0"/>
              </a:spcBef>
              <a:spcAft>
                <a:spcPts val="0"/>
              </a:spcAft>
              <a:buSzPts val="1200"/>
              <a:buNone/>
              <a:defRPr b="1" sz="1700">
                <a:latin typeface="Roboto"/>
                <a:ea typeface="Roboto"/>
                <a:cs typeface="Roboto"/>
                <a:sym typeface="Roboto"/>
              </a:defRPr>
            </a:lvl4pPr>
            <a:lvl5pPr lvl="4" rtl="0" algn="l">
              <a:lnSpc>
                <a:spcPct val="100000"/>
              </a:lnSpc>
              <a:spcBef>
                <a:spcPts val="0"/>
              </a:spcBef>
              <a:spcAft>
                <a:spcPts val="0"/>
              </a:spcAft>
              <a:buSzPts val="1200"/>
              <a:buNone/>
              <a:defRPr b="1" sz="1700">
                <a:latin typeface="Roboto"/>
                <a:ea typeface="Roboto"/>
                <a:cs typeface="Roboto"/>
                <a:sym typeface="Roboto"/>
              </a:defRPr>
            </a:lvl5pPr>
            <a:lvl6pPr lvl="5" rtl="0" algn="l">
              <a:lnSpc>
                <a:spcPct val="100000"/>
              </a:lnSpc>
              <a:spcBef>
                <a:spcPts val="0"/>
              </a:spcBef>
              <a:spcAft>
                <a:spcPts val="0"/>
              </a:spcAft>
              <a:buSzPts val="1200"/>
              <a:buNone/>
              <a:defRPr b="1" sz="1700">
                <a:latin typeface="Roboto"/>
                <a:ea typeface="Roboto"/>
                <a:cs typeface="Roboto"/>
                <a:sym typeface="Roboto"/>
              </a:defRPr>
            </a:lvl6pPr>
            <a:lvl7pPr lvl="6" rtl="0" algn="l">
              <a:lnSpc>
                <a:spcPct val="100000"/>
              </a:lnSpc>
              <a:spcBef>
                <a:spcPts val="0"/>
              </a:spcBef>
              <a:spcAft>
                <a:spcPts val="0"/>
              </a:spcAft>
              <a:buSzPts val="1200"/>
              <a:buNone/>
              <a:defRPr b="1" sz="1700">
                <a:latin typeface="Roboto"/>
                <a:ea typeface="Roboto"/>
                <a:cs typeface="Roboto"/>
                <a:sym typeface="Roboto"/>
              </a:defRPr>
            </a:lvl7pPr>
            <a:lvl8pPr lvl="7" rtl="0" algn="l">
              <a:lnSpc>
                <a:spcPct val="100000"/>
              </a:lnSpc>
              <a:spcBef>
                <a:spcPts val="0"/>
              </a:spcBef>
              <a:spcAft>
                <a:spcPts val="0"/>
              </a:spcAft>
              <a:buSzPts val="1200"/>
              <a:buNone/>
              <a:defRPr b="1" sz="1700">
                <a:latin typeface="Roboto"/>
                <a:ea typeface="Roboto"/>
                <a:cs typeface="Roboto"/>
                <a:sym typeface="Roboto"/>
              </a:defRPr>
            </a:lvl8pPr>
            <a:lvl9pPr lvl="8" rtl="0" algn="l">
              <a:lnSpc>
                <a:spcPct val="100000"/>
              </a:lnSpc>
              <a:spcBef>
                <a:spcPts val="0"/>
              </a:spcBef>
              <a:spcAft>
                <a:spcPts val="0"/>
              </a:spcAft>
              <a:buSzPts val="1200"/>
              <a:buNone/>
              <a:defRPr b="1" sz="1700">
                <a:latin typeface="Roboto"/>
                <a:ea typeface="Roboto"/>
                <a:cs typeface="Roboto"/>
                <a:sym typeface="Roboto"/>
              </a:defRPr>
            </a:lvl9pPr>
          </a:lstStyle>
          <a:p/>
        </p:txBody>
      </p:sp>
      <p:sp>
        <p:nvSpPr>
          <p:cNvPr id="417" name="Google Shape;417;g112cd761fd5_8_3215"/>
          <p:cNvSpPr txBox="1"/>
          <p:nvPr>
            <p:ph idx="9" type="subTitle"/>
          </p:nvPr>
        </p:nvSpPr>
        <p:spPr>
          <a:xfrm>
            <a:off x="5950100" y="2048025"/>
            <a:ext cx="2468400" cy="36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1" sz="1700">
                <a:latin typeface="Roboto"/>
                <a:ea typeface="Roboto"/>
                <a:cs typeface="Roboto"/>
                <a:sym typeface="Roboto"/>
              </a:defRPr>
            </a:lvl1pPr>
            <a:lvl2pPr lvl="1" rtl="0" algn="l">
              <a:lnSpc>
                <a:spcPct val="100000"/>
              </a:lnSpc>
              <a:spcBef>
                <a:spcPts val="0"/>
              </a:spcBef>
              <a:spcAft>
                <a:spcPts val="0"/>
              </a:spcAft>
              <a:buSzPts val="1200"/>
              <a:buNone/>
              <a:defRPr b="1" sz="1700">
                <a:latin typeface="Roboto"/>
                <a:ea typeface="Roboto"/>
                <a:cs typeface="Roboto"/>
                <a:sym typeface="Roboto"/>
              </a:defRPr>
            </a:lvl2pPr>
            <a:lvl3pPr lvl="2" rtl="0" algn="l">
              <a:lnSpc>
                <a:spcPct val="100000"/>
              </a:lnSpc>
              <a:spcBef>
                <a:spcPts val="0"/>
              </a:spcBef>
              <a:spcAft>
                <a:spcPts val="0"/>
              </a:spcAft>
              <a:buSzPts val="1200"/>
              <a:buNone/>
              <a:defRPr b="1" sz="1700">
                <a:latin typeface="Roboto"/>
                <a:ea typeface="Roboto"/>
                <a:cs typeface="Roboto"/>
                <a:sym typeface="Roboto"/>
              </a:defRPr>
            </a:lvl3pPr>
            <a:lvl4pPr lvl="3" rtl="0" algn="l">
              <a:lnSpc>
                <a:spcPct val="100000"/>
              </a:lnSpc>
              <a:spcBef>
                <a:spcPts val="0"/>
              </a:spcBef>
              <a:spcAft>
                <a:spcPts val="0"/>
              </a:spcAft>
              <a:buSzPts val="1200"/>
              <a:buNone/>
              <a:defRPr b="1" sz="1700">
                <a:latin typeface="Roboto"/>
                <a:ea typeface="Roboto"/>
                <a:cs typeface="Roboto"/>
                <a:sym typeface="Roboto"/>
              </a:defRPr>
            </a:lvl4pPr>
            <a:lvl5pPr lvl="4" rtl="0" algn="l">
              <a:lnSpc>
                <a:spcPct val="100000"/>
              </a:lnSpc>
              <a:spcBef>
                <a:spcPts val="0"/>
              </a:spcBef>
              <a:spcAft>
                <a:spcPts val="0"/>
              </a:spcAft>
              <a:buSzPts val="1200"/>
              <a:buNone/>
              <a:defRPr b="1" sz="1700">
                <a:latin typeface="Roboto"/>
                <a:ea typeface="Roboto"/>
                <a:cs typeface="Roboto"/>
                <a:sym typeface="Roboto"/>
              </a:defRPr>
            </a:lvl5pPr>
            <a:lvl6pPr lvl="5" rtl="0" algn="l">
              <a:lnSpc>
                <a:spcPct val="100000"/>
              </a:lnSpc>
              <a:spcBef>
                <a:spcPts val="0"/>
              </a:spcBef>
              <a:spcAft>
                <a:spcPts val="0"/>
              </a:spcAft>
              <a:buSzPts val="1200"/>
              <a:buNone/>
              <a:defRPr b="1" sz="1700">
                <a:latin typeface="Roboto"/>
                <a:ea typeface="Roboto"/>
                <a:cs typeface="Roboto"/>
                <a:sym typeface="Roboto"/>
              </a:defRPr>
            </a:lvl6pPr>
            <a:lvl7pPr lvl="6" rtl="0" algn="l">
              <a:lnSpc>
                <a:spcPct val="100000"/>
              </a:lnSpc>
              <a:spcBef>
                <a:spcPts val="0"/>
              </a:spcBef>
              <a:spcAft>
                <a:spcPts val="0"/>
              </a:spcAft>
              <a:buSzPts val="1200"/>
              <a:buNone/>
              <a:defRPr b="1" sz="1700">
                <a:latin typeface="Roboto"/>
                <a:ea typeface="Roboto"/>
                <a:cs typeface="Roboto"/>
                <a:sym typeface="Roboto"/>
              </a:defRPr>
            </a:lvl7pPr>
            <a:lvl8pPr lvl="7" rtl="0" algn="l">
              <a:lnSpc>
                <a:spcPct val="100000"/>
              </a:lnSpc>
              <a:spcBef>
                <a:spcPts val="0"/>
              </a:spcBef>
              <a:spcAft>
                <a:spcPts val="0"/>
              </a:spcAft>
              <a:buSzPts val="1200"/>
              <a:buNone/>
              <a:defRPr b="1" sz="1700">
                <a:latin typeface="Roboto"/>
                <a:ea typeface="Roboto"/>
                <a:cs typeface="Roboto"/>
                <a:sym typeface="Roboto"/>
              </a:defRPr>
            </a:lvl8pPr>
            <a:lvl9pPr lvl="8" rtl="0" algn="l">
              <a:lnSpc>
                <a:spcPct val="100000"/>
              </a:lnSpc>
              <a:spcBef>
                <a:spcPts val="0"/>
              </a:spcBef>
              <a:spcAft>
                <a:spcPts val="0"/>
              </a:spcAft>
              <a:buSzPts val="1200"/>
              <a:buNone/>
              <a:defRPr b="1" sz="1700">
                <a:latin typeface="Roboto"/>
                <a:ea typeface="Roboto"/>
                <a:cs typeface="Roboto"/>
                <a:sym typeface="Roboto"/>
              </a:defRPr>
            </a:lvl9pPr>
          </a:lstStyle>
          <a:p/>
        </p:txBody>
      </p:sp>
      <p:sp>
        <p:nvSpPr>
          <p:cNvPr id="418" name="Google Shape;418;g112cd761fd5_8_3215"/>
          <p:cNvSpPr txBox="1"/>
          <p:nvPr>
            <p:ph idx="13" type="subTitle"/>
          </p:nvPr>
        </p:nvSpPr>
        <p:spPr>
          <a:xfrm>
            <a:off x="5950100" y="3696950"/>
            <a:ext cx="2468400" cy="36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1" sz="1700">
                <a:latin typeface="Roboto"/>
                <a:ea typeface="Roboto"/>
                <a:cs typeface="Roboto"/>
                <a:sym typeface="Roboto"/>
              </a:defRPr>
            </a:lvl1pPr>
            <a:lvl2pPr lvl="1" rtl="0" algn="l">
              <a:lnSpc>
                <a:spcPct val="100000"/>
              </a:lnSpc>
              <a:spcBef>
                <a:spcPts val="0"/>
              </a:spcBef>
              <a:spcAft>
                <a:spcPts val="0"/>
              </a:spcAft>
              <a:buSzPts val="1200"/>
              <a:buNone/>
              <a:defRPr b="1" sz="1700">
                <a:latin typeface="Roboto"/>
                <a:ea typeface="Roboto"/>
                <a:cs typeface="Roboto"/>
                <a:sym typeface="Roboto"/>
              </a:defRPr>
            </a:lvl2pPr>
            <a:lvl3pPr lvl="2" rtl="0" algn="l">
              <a:lnSpc>
                <a:spcPct val="100000"/>
              </a:lnSpc>
              <a:spcBef>
                <a:spcPts val="0"/>
              </a:spcBef>
              <a:spcAft>
                <a:spcPts val="0"/>
              </a:spcAft>
              <a:buSzPts val="1200"/>
              <a:buNone/>
              <a:defRPr b="1" sz="1700">
                <a:latin typeface="Roboto"/>
                <a:ea typeface="Roboto"/>
                <a:cs typeface="Roboto"/>
                <a:sym typeface="Roboto"/>
              </a:defRPr>
            </a:lvl3pPr>
            <a:lvl4pPr lvl="3" rtl="0" algn="l">
              <a:lnSpc>
                <a:spcPct val="100000"/>
              </a:lnSpc>
              <a:spcBef>
                <a:spcPts val="0"/>
              </a:spcBef>
              <a:spcAft>
                <a:spcPts val="0"/>
              </a:spcAft>
              <a:buSzPts val="1200"/>
              <a:buNone/>
              <a:defRPr b="1" sz="1700">
                <a:latin typeface="Roboto"/>
                <a:ea typeface="Roboto"/>
                <a:cs typeface="Roboto"/>
                <a:sym typeface="Roboto"/>
              </a:defRPr>
            </a:lvl4pPr>
            <a:lvl5pPr lvl="4" rtl="0" algn="l">
              <a:lnSpc>
                <a:spcPct val="100000"/>
              </a:lnSpc>
              <a:spcBef>
                <a:spcPts val="0"/>
              </a:spcBef>
              <a:spcAft>
                <a:spcPts val="0"/>
              </a:spcAft>
              <a:buSzPts val="1200"/>
              <a:buNone/>
              <a:defRPr b="1" sz="1700">
                <a:latin typeface="Roboto"/>
                <a:ea typeface="Roboto"/>
                <a:cs typeface="Roboto"/>
                <a:sym typeface="Roboto"/>
              </a:defRPr>
            </a:lvl5pPr>
            <a:lvl6pPr lvl="5" rtl="0" algn="l">
              <a:lnSpc>
                <a:spcPct val="100000"/>
              </a:lnSpc>
              <a:spcBef>
                <a:spcPts val="0"/>
              </a:spcBef>
              <a:spcAft>
                <a:spcPts val="0"/>
              </a:spcAft>
              <a:buSzPts val="1200"/>
              <a:buNone/>
              <a:defRPr b="1" sz="1700">
                <a:latin typeface="Roboto"/>
                <a:ea typeface="Roboto"/>
                <a:cs typeface="Roboto"/>
                <a:sym typeface="Roboto"/>
              </a:defRPr>
            </a:lvl6pPr>
            <a:lvl7pPr lvl="6" rtl="0" algn="l">
              <a:lnSpc>
                <a:spcPct val="100000"/>
              </a:lnSpc>
              <a:spcBef>
                <a:spcPts val="0"/>
              </a:spcBef>
              <a:spcAft>
                <a:spcPts val="0"/>
              </a:spcAft>
              <a:buSzPts val="1200"/>
              <a:buNone/>
              <a:defRPr b="1" sz="1700">
                <a:latin typeface="Roboto"/>
                <a:ea typeface="Roboto"/>
                <a:cs typeface="Roboto"/>
                <a:sym typeface="Roboto"/>
              </a:defRPr>
            </a:lvl7pPr>
            <a:lvl8pPr lvl="7" rtl="0" algn="l">
              <a:lnSpc>
                <a:spcPct val="100000"/>
              </a:lnSpc>
              <a:spcBef>
                <a:spcPts val="0"/>
              </a:spcBef>
              <a:spcAft>
                <a:spcPts val="0"/>
              </a:spcAft>
              <a:buSzPts val="1200"/>
              <a:buNone/>
              <a:defRPr b="1" sz="1700">
                <a:latin typeface="Roboto"/>
                <a:ea typeface="Roboto"/>
                <a:cs typeface="Roboto"/>
                <a:sym typeface="Roboto"/>
              </a:defRPr>
            </a:lvl8pPr>
            <a:lvl9pPr lvl="8" rtl="0" algn="l">
              <a:lnSpc>
                <a:spcPct val="100000"/>
              </a:lnSpc>
              <a:spcBef>
                <a:spcPts val="0"/>
              </a:spcBef>
              <a:spcAft>
                <a:spcPts val="0"/>
              </a:spcAft>
              <a:buSzPts val="1200"/>
              <a:buNone/>
              <a:defRPr b="1" sz="1700">
                <a:latin typeface="Roboto"/>
                <a:ea typeface="Roboto"/>
                <a:cs typeface="Roboto"/>
                <a:sym typeface="Roboto"/>
              </a:defRPr>
            </a:lvl9pPr>
          </a:lstStyle>
          <a:p/>
        </p:txBody>
      </p:sp>
      <p:sp>
        <p:nvSpPr>
          <p:cNvPr id="419" name="Google Shape;419;g112cd761fd5_8_3215"/>
          <p:cNvSpPr txBox="1"/>
          <p:nvPr>
            <p:ph idx="14" type="subTitle"/>
          </p:nvPr>
        </p:nvSpPr>
        <p:spPr>
          <a:xfrm>
            <a:off x="3342381" y="3696950"/>
            <a:ext cx="2468400" cy="36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1" sz="1700">
                <a:latin typeface="Roboto"/>
                <a:ea typeface="Roboto"/>
                <a:cs typeface="Roboto"/>
                <a:sym typeface="Roboto"/>
              </a:defRPr>
            </a:lvl1pPr>
            <a:lvl2pPr lvl="1" rtl="0" algn="l">
              <a:lnSpc>
                <a:spcPct val="100000"/>
              </a:lnSpc>
              <a:spcBef>
                <a:spcPts val="0"/>
              </a:spcBef>
              <a:spcAft>
                <a:spcPts val="0"/>
              </a:spcAft>
              <a:buSzPts val="1200"/>
              <a:buNone/>
              <a:defRPr b="1" sz="1700">
                <a:latin typeface="Roboto"/>
                <a:ea typeface="Roboto"/>
                <a:cs typeface="Roboto"/>
                <a:sym typeface="Roboto"/>
              </a:defRPr>
            </a:lvl2pPr>
            <a:lvl3pPr lvl="2" rtl="0" algn="l">
              <a:lnSpc>
                <a:spcPct val="100000"/>
              </a:lnSpc>
              <a:spcBef>
                <a:spcPts val="0"/>
              </a:spcBef>
              <a:spcAft>
                <a:spcPts val="0"/>
              </a:spcAft>
              <a:buSzPts val="1200"/>
              <a:buNone/>
              <a:defRPr b="1" sz="1700">
                <a:latin typeface="Roboto"/>
                <a:ea typeface="Roboto"/>
                <a:cs typeface="Roboto"/>
                <a:sym typeface="Roboto"/>
              </a:defRPr>
            </a:lvl3pPr>
            <a:lvl4pPr lvl="3" rtl="0" algn="l">
              <a:lnSpc>
                <a:spcPct val="100000"/>
              </a:lnSpc>
              <a:spcBef>
                <a:spcPts val="0"/>
              </a:spcBef>
              <a:spcAft>
                <a:spcPts val="0"/>
              </a:spcAft>
              <a:buSzPts val="1200"/>
              <a:buNone/>
              <a:defRPr b="1" sz="1700">
                <a:latin typeface="Roboto"/>
                <a:ea typeface="Roboto"/>
                <a:cs typeface="Roboto"/>
                <a:sym typeface="Roboto"/>
              </a:defRPr>
            </a:lvl4pPr>
            <a:lvl5pPr lvl="4" rtl="0" algn="l">
              <a:lnSpc>
                <a:spcPct val="100000"/>
              </a:lnSpc>
              <a:spcBef>
                <a:spcPts val="0"/>
              </a:spcBef>
              <a:spcAft>
                <a:spcPts val="0"/>
              </a:spcAft>
              <a:buSzPts val="1200"/>
              <a:buNone/>
              <a:defRPr b="1" sz="1700">
                <a:latin typeface="Roboto"/>
                <a:ea typeface="Roboto"/>
                <a:cs typeface="Roboto"/>
                <a:sym typeface="Roboto"/>
              </a:defRPr>
            </a:lvl5pPr>
            <a:lvl6pPr lvl="5" rtl="0" algn="l">
              <a:lnSpc>
                <a:spcPct val="100000"/>
              </a:lnSpc>
              <a:spcBef>
                <a:spcPts val="0"/>
              </a:spcBef>
              <a:spcAft>
                <a:spcPts val="0"/>
              </a:spcAft>
              <a:buSzPts val="1200"/>
              <a:buNone/>
              <a:defRPr b="1" sz="1700">
                <a:latin typeface="Roboto"/>
                <a:ea typeface="Roboto"/>
                <a:cs typeface="Roboto"/>
                <a:sym typeface="Roboto"/>
              </a:defRPr>
            </a:lvl6pPr>
            <a:lvl7pPr lvl="6" rtl="0" algn="l">
              <a:lnSpc>
                <a:spcPct val="100000"/>
              </a:lnSpc>
              <a:spcBef>
                <a:spcPts val="0"/>
              </a:spcBef>
              <a:spcAft>
                <a:spcPts val="0"/>
              </a:spcAft>
              <a:buSzPts val="1200"/>
              <a:buNone/>
              <a:defRPr b="1" sz="1700">
                <a:latin typeface="Roboto"/>
                <a:ea typeface="Roboto"/>
                <a:cs typeface="Roboto"/>
                <a:sym typeface="Roboto"/>
              </a:defRPr>
            </a:lvl7pPr>
            <a:lvl8pPr lvl="7" rtl="0" algn="l">
              <a:lnSpc>
                <a:spcPct val="100000"/>
              </a:lnSpc>
              <a:spcBef>
                <a:spcPts val="0"/>
              </a:spcBef>
              <a:spcAft>
                <a:spcPts val="0"/>
              </a:spcAft>
              <a:buSzPts val="1200"/>
              <a:buNone/>
              <a:defRPr b="1" sz="1700">
                <a:latin typeface="Roboto"/>
                <a:ea typeface="Roboto"/>
                <a:cs typeface="Roboto"/>
                <a:sym typeface="Roboto"/>
              </a:defRPr>
            </a:lvl8pPr>
            <a:lvl9pPr lvl="8" rtl="0" algn="l">
              <a:lnSpc>
                <a:spcPct val="100000"/>
              </a:lnSpc>
              <a:spcBef>
                <a:spcPts val="0"/>
              </a:spcBef>
              <a:spcAft>
                <a:spcPts val="0"/>
              </a:spcAft>
              <a:buSzPts val="1200"/>
              <a:buNone/>
              <a:defRPr b="1" sz="1700">
                <a:latin typeface="Roboto"/>
                <a:ea typeface="Roboto"/>
                <a:cs typeface="Roboto"/>
                <a:sym typeface="Roboto"/>
              </a:defRPr>
            </a:lvl9pPr>
          </a:lstStyle>
          <a:p/>
        </p:txBody>
      </p:sp>
      <p:sp>
        <p:nvSpPr>
          <p:cNvPr id="420" name="Google Shape;420;g112cd761fd5_8_3215"/>
          <p:cNvSpPr txBox="1"/>
          <p:nvPr>
            <p:ph idx="15" type="subTitle"/>
          </p:nvPr>
        </p:nvSpPr>
        <p:spPr>
          <a:xfrm>
            <a:off x="725500" y="3696950"/>
            <a:ext cx="2468400" cy="36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1" sz="1700">
                <a:latin typeface="Roboto"/>
                <a:ea typeface="Roboto"/>
                <a:cs typeface="Roboto"/>
                <a:sym typeface="Roboto"/>
              </a:defRPr>
            </a:lvl1pPr>
            <a:lvl2pPr lvl="1" rtl="0" algn="l">
              <a:lnSpc>
                <a:spcPct val="100000"/>
              </a:lnSpc>
              <a:spcBef>
                <a:spcPts val="0"/>
              </a:spcBef>
              <a:spcAft>
                <a:spcPts val="0"/>
              </a:spcAft>
              <a:buSzPts val="1200"/>
              <a:buNone/>
              <a:defRPr b="1" sz="1700">
                <a:latin typeface="Roboto"/>
                <a:ea typeface="Roboto"/>
                <a:cs typeface="Roboto"/>
                <a:sym typeface="Roboto"/>
              </a:defRPr>
            </a:lvl2pPr>
            <a:lvl3pPr lvl="2" rtl="0" algn="l">
              <a:lnSpc>
                <a:spcPct val="100000"/>
              </a:lnSpc>
              <a:spcBef>
                <a:spcPts val="0"/>
              </a:spcBef>
              <a:spcAft>
                <a:spcPts val="0"/>
              </a:spcAft>
              <a:buSzPts val="1200"/>
              <a:buNone/>
              <a:defRPr b="1" sz="1700">
                <a:latin typeface="Roboto"/>
                <a:ea typeface="Roboto"/>
                <a:cs typeface="Roboto"/>
                <a:sym typeface="Roboto"/>
              </a:defRPr>
            </a:lvl3pPr>
            <a:lvl4pPr lvl="3" rtl="0" algn="l">
              <a:lnSpc>
                <a:spcPct val="100000"/>
              </a:lnSpc>
              <a:spcBef>
                <a:spcPts val="0"/>
              </a:spcBef>
              <a:spcAft>
                <a:spcPts val="0"/>
              </a:spcAft>
              <a:buSzPts val="1200"/>
              <a:buNone/>
              <a:defRPr b="1" sz="1700">
                <a:latin typeface="Roboto"/>
                <a:ea typeface="Roboto"/>
                <a:cs typeface="Roboto"/>
                <a:sym typeface="Roboto"/>
              </a:defRPr>
            </a:lvl4pPr>
            <a:lvl5pPr lvl="4" rtl="0" algn="l">
              <a:lnSpc>
                <a:spcPct val="100000"/>
              </a:lnSpc>
              <a:spcBef>
                <a:spcPts val="0"/>
              </a:spcBef>
              <a:spcAft>
                <a:spcPts val="0"/>
              </a:spcAft>
              <a:buSzPts val="1200"/>
              <a:buNone/>
              <a:defRPr b="1" sz="1700">
                <a:latin typeface="Roboto"/>
                <a:ea typeface="Roboto"/>
                <a:cs typeface="Roboto"/>
                <a:sym typeface="Roboto"/>
              </a:defRPr>
            </a:lvl5pPr>
            <a:lvl6pPr lvl="5" rtl="0" algn="l">
              <a:lnSpc>
                <a:spcPct val="100000"/>
              </a:lnSpc>
              <a:spcBef>
                <a:spcPts val="0"/>
              </a:spcBef>
              <a:spcAft>
                <a:spcPts val="0"/>
              </a:spcAft>
              <a:buSzPts val="1200"/>
              <a:buNone/>
              <a:defRPr b="1" sz="1700">
                <a:latin typeface="Roboto"/>
                <a:ea typeface="Roboto"/>
                <a:cs typeface="Roboto"/>
                <a:sym typeface="Roboto"/>
              </a:defRPr>
            </a:lvl6pPr>
            <a:lvl7pPr lvl="6" rtl="0" algn="l">
              <a:lnSpc>
                <a:spcPct val="100000"/>
              </a:lnSpc>
              <a:spcBef>
                <a:spcPts val="0"/>
              </a:spcBef>
              <a:spcAft>
                <a:spcPts val="0"/>
              </a:spcAft>
              <a:buSzPts val="1200"/>
              <a:buNone/>
              <a:defRPr b="1" sz="1700">
                <a:latin typeface="Roboto"/>
                <a:ea typeface="Roboto"/>
                <a:cs typeface="Roboto"/>
                <a:sym typeface="Roboto"/>
              </a:defRPr>
            </a:lvl7pPr>
            <a:lvl8pPr lvl="7" rtl="0" algn="l">
              <a:lnSpc>
                <a:spcPct val="100000"/>
              </a:lnSpc>
              <a:spcBef>
                <a:spcPts val="0"/>
              </a:spcBef>
              <a:spcAft>
                <a:spcPts val="0"/>
              </a:spcAft>
              <a:buSzPts val="1200"/>
              <a:buNone/>
              <a:defRPr b="1" sz="1700">
                <a:latin typeface="Roboto"/>
                <a:ea typeface="Roboto"/>
                <a:cs typeface="Roboto"/>
                <a:sym typeface="Roboto"/>
              </a:defRPr>
            </a:lvl8pPr>
            <a:lvl9pPr lvl="8" rtl="0" algn="l">
              <a:lnSpc>
                <a:spcPct val="100000"/>
              </a:lnSpc>
              <a:spcBef>
                <a:spcPts val="0"/>
              </a:spcBef>
              <a:spcAft>
                <a:spcPts val="0"/>
              </a:spcAft>
              <a:buSzPts val="1200"/>
              <a:buNone/>
              <a:defRPr b="1" sz="1700">
                <a:latin typeface="Roboto"/>
                <a:ea typeface="Roboto"/>
                <a:cs typeface="Roboto"/>
                <a:sym typeface="Roboto"/>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2">
  <p:cSld name="CUSTOM_7">
    <p:bg>
      <p:bgPr>
        <a:solidFill>
          <a:schemeClr val="accent1"/>
        </a:solidFill>
      </p:bgPr>
    </p:bg>
    <p:spTree>
      <p:nvGrpSpPr>
        <p:cNvPr id="421" name="Shape 421"/>
        <p:cNvGrpSpPr/>
        <p:nvPr/>
      </p:nvGrpSpPr>
      <p:grpSpPr>
        <a:xfrm>
          <a:off x="0" y="0"/>
          <a:ext cx="0" cy="0"/>
          <a:chOff x="0" y="0"/>
          <a:chExt cx="0" cy="0"/>
        </a:xfrm>
      </p:grpSpPr>
      <p:sp>
        <p:nvSpPr>
          <p:cNvPr id="422" name="Google Shape;422;g112cd761fd5_8_3255"/>
          <p:cNvSpPr/>
          <p:nvPr/>
        </p:nvSpPr>
        <p:spPr>
          <a:xfrm flipH="1">
            <a:off x="-6" y="0"/>
            <a:ext cx="3526656" cy="5143537"/>
          </a:xfrm>
          <a:custGeom>
            <a:rect b="b" l="l" r="r" t="t"/>
            <a:pathLst>
              <a:path extrusionOk="0" h="190519" w="130629">
                <a:moveTo>
                  <a:pt x="74795" y="1"/>
                </a:moveTo>
                <a:lnTo>
                  <a:pt x="21418" y="19463"/>
                </a:lnTo>
                <a:cubicBezTo>
                  <a:pt x="7776" y="24447"/>
                  <a:pt x="0" y="42049"/>
                  <a:pt x="4055" y="58792"/>
                </a:cubicBezTo>
                <a:lnTo>
                  <a:pt x="36014" y="190518"/>
                </a:lnTo>
                <a:lnTo>
                  <a:pt x="130629" y="190518"/>
                </a:lnTo>
                <a:lnTo>
                  <a:pt x="130629" y="1"/>
                </a:lnTo>
                <a:close/>
              </a:path>
            </a:pathLst>
          </a:custGeom>
          <a:solidFill>
            <a:srgbClr val="F0F7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g112cd761fd5_8_3255"/>
          <p:cNvSpPr/>
          <p:nvPr/>
        </p:nvSpPr>
        <p:spPr>
          <a:xfrm rot="-6727045">
            <a:off x="-657634" y="2611536"/>
            <a:ext cx="3172076" cy="4788701"/>
          </a:xfrm>
          <a:custGeom>
            <a:rect b="b" l="l" r="r" t="t"/>
            <a:pathLst>
              <a:path extrusionOk="0" h="191551" w="126885">
                <a:moveTo>
                  <a:pt x="16464" y="0"/>
                </a:moveTo>
                <a:cubicBezTo>
                  <a:pt x="14016" y="0"/>
                  <a:pt x="11533" y="624"/>
                  <a:pt x="9255" y="1936"/>
                </a:cubicBezTo>
                <a:cubicBezTo>
                  <a:pt x="2362" y="5919"/>
                  <a:pt x="1" y="14743"/>
                  <a:pt x="3984" y="21636"/>
                </a:cubicBezTo>
                <a:lnTo>
                  <a:pt x="97907" y="184344"/>
                </a:lnTo>
                <a:cubicBezTo>
                  <a:pt x="100593" y="188966"/>
                  <a:pt x="105447" y="191551"/>
                  <a:pt x="110431" y="191551"/>
                </a:cubicBezTo>
                <a:cubicBezTo>
                  <a:pt x="112880" y="191551"/>
                  <a:pt x="115360" y="190927"/>
                  <a:pt x="117631" y="189615"/>
                </a:cubicBezTo>
                <a:cubicBezTo>
                  <a:pt x="124524" y="185632"/>
                  <a:pt x="126885" y="176807"/>
                  <a:pt x="122902" y="169914"/>
                </a:cubicBezTo>
                <a:lnTo>
                  <a:pt x="28955" y="7207"/>
                </a:lnTo>
                <a:cubicBezTo>
                  <a:pt x="26284" y="2584"/>
                  <a:pt x="21447" y="0"/>
                  <a:pt x="16464" y="0"/>
                </a:cubicBez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g112cd761fd5_8_3255"/>
          <p:cNvSpPr/>
          <p:nvPr/>
        </p:nvSpPr>
        <p:spPr>
          <a:xfrm>
            <a:off x="2805300" y="3336025"/>
            <a:ext cx="251100" cy="251100"/>
          </a:xfrm>
          <a:prstGeom prst="ellipse">
            <a:avLst/>
          </a:pr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5" name="Google Shape;425;g112cd761fd5_8_3255"/>
          <p:cNvGrpSpPr/>
          <p:nvPr/>
        </p:nvGrpSpPr>
        <p:grpSpPr>
          <a:xfrm>
            <a:off x="8285400" y="-124063"/>
            <a:ext cx="1597199" cy="1597584"/>
            <a:chOff x="1347125" y="349025"/>
            <a:chExt cx="4978800" cy="4980000"/>
          </a:xfrm>
        </p:grpSpPr>
        <p:sp>
          <p:nvSpPr>
            <p:cNvPr id="426" name="Google Shape;426;g112cd761fd5_8_3255"/>
            <p:cNvSpPr/>
            <p:nvPr/>
          </p:nvSpPr>
          <p:spPr>
            <a:xfrm>
              <a:off x="4756525" y="523725"/>
              <a:ext cx="1394100" cy="1393475"/>
            </a:xfrm>
            <a:custGeom>
              <a:rect b="b" l="l" r="r" t="t"/>
              <a:pathLst>
                <a:path extrusionOk="0" h="55739" w="55764">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g112cd761fd5_8_3255"/>
            <p:cNvSpPr/>
            <p:nvPr/>
          </p:nvSpPr>
          <p:spPr>
            <a:xfrm>
              <a:off x="4312325" y="393150"/>
              <a:ext cx="1968875" cy="1968875"/>
            </a:xfrm>
            <a:custGeom>
              <a:rect b="b" l="l" r="r" t="t"/>
              <a:pathLst>
                <a:path extrusionOk="0" h="78755" w="78755">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g112cd761fd5_8_3255"/>
            <p:cNvSpPr/>
            <p:nvPr/>
          </p:nvSpPr>
          <p:spPr>
            <a:xfrm>
              <a:off x="3955175" y="350200"/>
              <a:ext cx="2370750" cy="2370175"/>
            </a:xfrm>
            <a:custGeom>
              <a:rect b="b" l="l" r="r" t="t"/>
              <a:pathLst>
                <a:path extrusionOk="0" h="94807" w="9483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g112cd761fd5_8_3255"/>
            <p:cNvSpPr/>
            <p:nvPr/>
          </p:nvSpPr>
          <p:spPr>
            <a:xfrm>
              <a:off x="3646300" y="349025"/>
              <a:ext cx="2679625" cy="2679625"/>
            </a:xfrm>
            <a:custGeom>
              <a:rect b="b" l="l" r="r" t="t"/>
              <a:pathLst>
                <a:path extrusionOk="0" h="107185" w="107185">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g112cd761fd5_8_3255"/>
            <p:cNvSpPr/>
            <p:nvPr/>
          </p:nvSpPr>
          <p:spPr>
            <a:xfrm>
              <a:off x="3370225" y="377650"/>
              <a:ext cx="2926475" cy="2927650"/>
            </a:xfrm>
            <a:custGeom>
              <a:rect b="b" l="l" r="r" t="t"/>
              <a:pathLst>
                <a:path extrusionOk="0" h="117106" w="117059">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g112cd761fd5_8_3255"/>
            <p:cNvSpPr/>
            <p:nvPr/>
          </p:nvSpPr>
          <p:spPr>
            <a:xfrm>
              <a:off x="3118025" y="433675"/>
              <a:ext cx="3123825" cy="3123250"/>
            </a:xfrm>
            <a:custGeom>
              <a:rect b="b" l="l" r="r" t="t"/>
              <a:pathLst>
                <a:path extrusionOk="0" h="124930" w="124953">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g112cd761fd5_8_3255"/>
            <p:cNvSpPr/>
            <p:nvPr/>
          </p:nvSpPr>
          <p:spPr>
            <a:xfrm>
              <a:off x="2887275" y="510600"/>
              <a:ext cx="3277050" cy="3277675"/>
            </a:xfrm>
            <a:custGeom>
              <a:rect b="b" l="l" r="r" t="t"/>
              <a:pathLst>
                <a:path extrusionOk="0" h="131107" w="131082">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g112cd761fd5_8_3255"/>
            <p:cNvSpPr/>
            <p:nvPr/>
          </p:nvSpPr>
          <p:spPr>
            <a:xfrm>
              <a:off x="2673800" y="606600"/>
              <a:ext cx="3395125" cy="3395125"/>
            </a:xfrm>
            <a:custGeom>
              <a:rect b="b" l="l" r="r" t="t"/>
              <a:pathLst>
                <a:path extrusionOk="0" h="135805" w="135805">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g112cd761fd5_8_3255"/>
            <p:cNvSpPr/>
            <p:nvPr/>
          </p:nvSpPr>
          <p:spPr>
            <a:xfrm>
              <a:off x="2475850" y="718100"/>
              <a:ext cx="3482175" cy="3481600"/>
            </a:xfrm>
            <a:custGeom>
              <a:rect b="b" l="l" r="r" t="t"/>
              <a:pathLst>
                <a:path extrusionOk="0" h="139264" w="139287">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g112cd761fd5_8_3255"/>
            <p:cNvSpPr/>
            <p:nvPr/>
          </p:nvSpPr>
          <p:spPr>
            <a:xfrm>
              <a:off x="2292800" y="843925"/>
              <a:ext cx="3538225" cy="3538825"/>
            </a:xfrm>
            <a:custGeom>
              <a:rect b="b" l="l" r="r" t="t"/>
              <a:pathLst>
                <a:path extrusionOk="0" h="141553" w="141529">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g112cd761fd5_8_3255"/>
            <p:cNvSpPr/>
            <p:nvPr/>
          </p:nvSpPr>
          <p:spPr>
            <a:xfrm>
              <a:off x="2124050" y="985825"/>
              <a:ext cx="3565650" cy="3565075"/>
            </a:xfrm>
            <a:custGeom>
              <a:rect b="b" l="l" r="r" t="t"/>
              <a:pathLst>
                <a:path extrusionOk="0" h="142603" w="142626">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g112cd761fd5_8_3255"/>
            <p:cNvSpPr/>
            <p:nvPr/>
          </p:nvSpPr>
          <p:spPr>
            <a:xfrm>
              <a:off x="1970825" y="1141450"/>
              <a:ext cx="3563250" cy="3563875"/>
            </a:xfrm>
            <a:custGeom>
              <a:rect b="b" l="l" r="r" t="t"/>
              <a:pathLst>
                <a:path extrusionOk="0" h="142555" w="14253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g112cd761fd5_8_3255"/>
            <p:cNvSpPr/>
            <p:nvPr/>
          </p:nvSpPr>
          <p:spPr>
            <a:xfrm>
              <a:off x="1830100" y="1311375"/>
              <a:ext cx="3534050" cy="3534075"/>
            </a:xfrm>
            <a:custGeom>
              <a:rect b="b" l="l" r="r" t="t"/>
              <a:pathLst>
                <a:path extrusionOk="0" h="141363" w="141362">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g112cd761fd5_8_3255"/>
            <p:cNvSpPr/>
            <p:nvPr/>
          </p:nvSpPr>
          <p:spPr>
            <a:xfrm>
              <a:off x="1704875" y="1495025"/>
              <a:ext cx="3476225" cy="3475050"/>
            </a:xfrm>
            <a:custGeom>
              <a:rect b="b" l="l" r="r" t="t"/>
              <a:pathLst>
                <a:path extrusionOk="0" h="139002" w="139049">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g112cd761fd5_8_3255"/>
            <p:cNvSpPr/>
            <p:nvPr/>
          </p:nvSpPr>
          <p:spPr>
            <a:xfrm>
              <a:off x="1594575" y="1694175"/>
              <a:ext cx="3386775" cy="3386800"/>
            </a:xfrm>
            <a:custGeom>
              <a:rect b="b" l="l" r="r" t="t"/>
              <a:pathLst>
                <a:path extrusionOk="0" h="135472" w="135471">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g112cd761fd5_8_3255"/>
            <p:cNvSpPr/>
            <p:nvPr/>
          </p:nvSpPr>
          <p:spPr>
            <a:xfrm>
              <a:off x="1500975" y="1909425"/>
              <a:ext cx="3264525" cy="3265150"/>
            </a:xfrm>
            <a:custGeom>
              <a:rect b="b" l="l" r="r" t="t"/>
              <a:pathLst>
                <a:path extrusionOk="0" h="130606" w="130581">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g112cd761fd5_8_3255"/>
            <p:cNvSpPr/>
            <p:nvPr/>
          </p:nvSpPr>
          <p:spPr>
            <a:xfrm>
              <a:off x="1425825" y="2142575"/>
              <a:ext cx="3107150" cy="3107125"/>
            </a:xfrm>
            <a:custGeom>
              <a:rect b="b" l="l" r="r" t="t"/>
              <a:pathLst>
                <a:path extrusionOk="0" h="124285" w="124286">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g112cd761fd5_8_3255"/>
            <p:cNvSpPr/>
            <p:nvPr/>
          </p:nvSpPr>
          <p:spPr>
            <a:xfrm>
              <a:off x="1372175" y="2395975"/>
              <a:ext cx="2906775" cy="2906800"/>
            </a:xfrm>
            <a:custGeom>
              <a:rect b="b" l="l" r="r" t="t"/>
              <a:pathLst>
                <a:path extrusionOk="0" h="116272" w="116271">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g112cd761fd5_8_3255"/>
            <p:cNvSpPr/>
            <p:nvPr/>
          </p:nvSpPr>
          <p:spPr>
            <a:xfrm>
              <a:off x="1347125" y="2675025"/>
              <a:ext cx="2653375" cy="2654000"/>
            </a:xfrm>
            <a:custGeom>
              <a:rect b="b" l="l" r="r" t="t"/>
              <a:pathLst>
                <a:path extrusionOk="0" h="106160" w="106135">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g112cd761fd5_8_3255"/>
            <p:cNvSpPr/>
            <p:nvPr/>
          </p:nvSpPr>
          <p:spPr>
            <a:xfrm>
              <a:off x="1349525" y="2987475"/>
              <a:ext cx="2337350" cy="2337375"/>
            </a:xfrm>
            <a:custGeom>
              <a:rect b="b" l="l" r="r" t="t"/>
              <a:pathLst>
                <a:path extrusionOk="0" h="93495" w="93494">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g112cd761fd5_8_3255"/>
            <p:cNvSpPr/>
            <p:nvPr/>
          </p:nvSpPr>
          <p:spPr>
            <a:xfrm>
              <a:off x="1398400" y="3351200"/>
              <a:ext cx="1924750" cy="1924750"/>
            </a:xfrm>
            <a:custGeom>
              <a:rect b="b" l="l" r="r" t="t"/>
              <a:pathLst>
                <a:path extrusionOk="0" h="76990" w="7699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g112cd761fd5_8_3255"/>
            <p:cNvSpPr/>
            <p:nvPr/>
          </p:nvSpPr>
          <p:spPr>
            <a:xfrm>
              <a:off x="1543300" y="3809125"/>
              <a:ext cx="1323125" cy="1323125"/>
            </a:xfrm>
            <a:custGeom>
              <a:rect b="b" l="l" r="r" t="t"/>
              <a:pathLst>
                <a:path extrusionOk="0" h="52925" w="52925">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8" name="Google Shape;448;g112cd761fd5_8_3255"/>
          <p:cNvSpPr/>
          <p:nvPr/>
        </p:nvSpPr>
        <p:spPr>
          <a:xfrm>
            <a:off x="8044100" y="113800"/>
            <a:ext cx="506400" cy="506400"/>
          </a:xfrm>
          <a:prstGeom prst="ellipse">
            <a:avLst/>
          </a:pr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g112cd761fd5_8_3255"/>
          <p:cNvSpPr txBox="1"/>
          <p:nvPr>
            <p:ph type="title"/>
          </p:nvPr>
        </p:nvSpPr>
        <p:spPr>
          <a:xfrm>
            <a:off x="720000" y="938850"/>
            <a:ext cx="2724900" cy="1244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00BBC1"/>
              </a:buClr>
              <a:buSzPts val="2700"/>
              <a:buNone/>
              <a:defRPr sz="2700">
                <a:solidFill>
                  <a:schemeClr val="accent5"/>
                </a:solidFill>
              </a:defRPr>
            </a:lvl1pPr>
            <a:lvl2pPr lvl="1" rtl="0" algn="l">
              <a:lnSpc>
                <a:spcPct val="100000"/>
              </a:lnSpc>
              <a:spcBef>
                <a:spcPts val="0"/>
              </a:spcBef>
              <a:spcAft>
                <a:spcPts val="0"/>
              </a:spcAft>
              <a:buSzPts val="1400"/>
              <a:buNone/>
              <a:defRPr sz="1400"/>
            </a:lvl2pPr>
            <a:lvl3pPr lvl="2" rtl="0" algn="l">
              <a:lnSpc>
                <a:spcPct val="100000"/>
              </a:lnSpc>
              <a:spcBef>
                <a:spcPts val="0"/>
              </a:spcBef>
              <a:spcAft>
                <a:spcPts val="0"/>
              </a:spcAft>
              <a:buSzPts val="1400"/>
              <a:buNone/>
              <a:defRPr sz="1400"/>
            </a:lvl3pPr>
            <a:lvl4pPr lvl="3" rtl="0" algn="l">
              <a:lnSpc>
                <a:spcPct val="100000"/>
              </a:lnSpc>
              <a:spcBef>
                <a:spcPts val="0"/>
              </a:spcBef>
              <a:spcAft>
                <a:spcPts val="0"/>
              </a:spcAft>
              <a:buSzPts val="1400"/>
              <a:buNone/>
              <a:defRPr sz="1400"/>
            </a:lvl4pPr>
            <a:lvl5pPr lvl="4" rtl="0" algn="l">
              <a:lnSpc>
                <a:spcPct val="100000"/>
              </a:lnSpc>
              <a:spcBef>
                <a:spcPts val="0"/>
              </a:spcBef>
              <a:spcAft>
                <a:spcPts val="0"/>
              </a:spcAft>
              <a:buSzPts val="1400"/>
              <a:buNone/>
              <a:defRPr sz="1400"/>
            </a:lvl5pPr>
            <a:lvl6pPr lvl="5" rtl="0" algn="l">
              <a:lnSpc>
                <a:spcPct val="100000"/>
              </a:lnSpc>
              <a:spcBef>
                <a:spcPts val="0"/>
              </a:spcBef>
              <a:spcAft>
                <a:spcPts val="0"/>
              </a:spcAft>
              <a:buSzPts val="1400"/>
              <a:buNone/>
              <a:defRPr sz="1400"/>
            </a:lvl6pPr>
            <a:lvl7pPr lvl="6" rtl="0" algn="l">
              <a:lnSpc>
                <a:spcPct val="100000"/>
              </a:lnSpc>
              <a:spcBef>
                <a:spcPts val="0"/>
              </a:spcBef>
              <a:spcAft>
                <a:spcPts val="0"/>
              </a:spcAft>
              <a:buSzPts val="1400"/>
              <a:buNone/>
              <a:defRPr sz="1400"/>
            </a:lvl7pPr>
            <a:lvl8pPr lvl="7" rtl="0" algn="l">
              <a:lnSpc>
                <a:spcPct val="100000"/>
              </a:lnSpc>
              <a:spcBef>
                <a:spcPts val="0"/>
              </a:spcBef>
              <a:spcAft>
                <a:spcPts val="0"/>
              </a:spcAft>
              <a:buSzPts val="1400"/>
              <a:buNone/>
              <a:defRPr sz="1400"/>
            </a:lvl8pPr>
            <a:lvl9pPr lvl="8" rtl="0" algn="l">
              <a:lnSpc>
                <a:spcPct val="100000"/>
              </a:lnSpc>
              <a:spcBef>
                <a:spcPts val="0"/>
              </a:spcBef>
              <a:spcAft>
                <a:spcPts val="0"/>
              </a:spcAft>
              <a:buSzPts val="1400"/>
              <a:buNone/>
              <a:defRPr sz="1400"/>
            </a:lvl9pPr>
          </a:lstStyle>
          <a:p/>
        </p:txBody>
      </p:sp>
      <p:sp>
        <p:nvSpPr>
          <p:cNvPr id="450" name="Google Shape;450;g112cd761fd5_8_3255"/>
          <p:cNvSpPr txBox="1"/>
          <p:nvPr>
            <p:ph idx="1" type="subTitle"/>
          </p:nvPr>
        </p:nvSpPr>
        <p:spPr>
          <a:xfrm>
            <a:off x="3533400" y="1794375"/>
            <a:ext cx="2177400" cy="810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lt1"/>
                </a:solidFill>
              </a:defRPr>
            </a:lvl1pPr>
            <a:lvl2pPr lvl="1" rtl="0" algn="ctr">
              <a:lnSpc>
                <a:spcPct val="100000"/>
              </a:lnSpc>
              <a:spcBef>
                <a:spcPts val="0"/>
              </a:spcBef>
              <a:spcAft>
                <a:spcPts val="0"/>
              </a:spcAft>
              <a:buSzPts val="1200"/>
              <a:buNone/>
              <a:defRPr sz="1400">
                <a:solidFill>
                  <a:schemeClr val="lt1"/>
                </a:solidFill>
              </a:defRPr>
            </a:lvl2pPr>
            <a:lvl3pPr lvl="2" rtl="0" algn="ctr">
              <a:lnSpc>
                <a:spcPct val="100000"/>
              </a:lnSpc>
              <a:spcBef>
                <a:spcPts val="0"/>
              </a:spcBef>
              <a:spcAft>
                <a:spcPts val="0"/>
              </a:spcAft>
              <a:buSzPts val="1200"/>
              <a:buNone/>
              <a:defRPr sz="1400">
                <a:solidFill>
                  <a:schemeClr val="lt1"/>
                </a:solidFill>
              </a:defRPr>
            </a:lvl3pPr>
            <a:lvl4pPr lvl="3" rtl="0" algn="ctr">
              <a:lnSpc>
                <a:spcPct val="100000"/>
              </a:lnSpc>
              <a:spcBef>
                <a:spcPts val="0"/>
              </a:spcBef>
              <a:spcAft>
                <a:spcPts val="0"/>
              </a:spcAft>
              <a:buSzPts val="1200"/>
              <a:buNone/>
              <a:defRPr sz="1400">
                <a:solidFill>
                  <a:schemeClr val="lt1"/>
                </a:solidFill>
              </a:defRPr>
            </a:lvl4pPr>
            <a:lvl5pPr lvl="4" rtl="0" algn="ctr">
              <a:lnSpc>
                <a:spcPct val="100000"/>
              </a:lnSpc>
              <a:spcBef>
                <a:spcPts val="0"/>
              </a:spcBef>
              <a:spcAft>
                <a:spcPts val="0"/>
              </a:spcAft>
              <a:buSzPts val="1200"/>
              <a:buNone/>
              <a:defRPr sz="1400">
                <a:solidFill>
                  <a:schemeClr val="lt1"/>
                </a:solidFill>
              </a:defRPr>
            </a:lvl5pPr>
            <a:lvl6pPr lvl="5" rtl="0" algn="ctr">
              <a:lnSpc>
                <a:spcPct val="100000"/>
              </a:lnSpc>
              <a:spcBef>
                <a:spcPts val="0"/>
              </a:spcBef>
              <a:spcAft>
                <a:spcPts val="0"/>
              </a:spcAft>
              <a:buSzPts val="1200"/>
              <a:buNone/>
              <a:defRPr sz="1400">
                <a:solidFill>
                  <a:schemeClr val="lt1"/>
                </a:solidFill>
              </a:defRPr>
            </a:lvl6pPr>
            <a:lvl7pPr lvl="6" rtl="0" algn="ctr">
              <a:lnSpc>
                <a:spcPct val="100000"/>
              </a:lnSpc>
              <a:spcBef>
                <a:spcPts val="0"/>
              </a:spcBef>
              <a:spcAft>
                <a:spcPts val="0"/>
              </a:spcAft>
              <a:buSzPts val="1200"/>
              <a:buNone/>
              <a:defRPr sz="1400">
                <a:solidFill>
                  <a:schemeClr val="lt1"/>
                </a:solidFill>
              </a:defRPr>
            </a:lvl7pPr>
            <a:lvl8pPr lvl="7" rtl="0" algn="ctr">
              <a:lnSpc>
                <a:spcPct val="100000"/>
              </a:lnSpc>
              <a:spcBef>
                <a:spcPts val="0"/>
              </a:spcBef>
              <a:spcAft>
                <a:spcPts val="0"/>
              </a:spcAft>
              <a:buSzPts val="1200"/>
              <a:buNone/>
              <a:defRPr sz="1400">
                <a:solidFill>
                  <a:schemeClr val="lt1"/>
                </a:solidFill>
              </a:defRPr>
            </a:lvl8pPr>
            <a:lvl9pPr lvl="8" rtl="0" algn="ctr">
              <a:lnSpc>
                <a:spcPct val="100000"/>
              </a:lnSpc>
              <a:spcBef>
                <a:spcPts val="0"/>
              </a:spcBef>
              <a:spcAft>
                <a:spcPts val="0"/>
              </a:spcAft>
              <a:buSzPts val="1200"/>
              <a:buNone/>
              <a:defRPr sz="1400">
                <a:solidFill>
                  <a:schemeClr val="lt1"/>
                </a:solidFill>
              </a:defRPr>
            </a:lvl9pPr>
          </a:lstStyle>
          <a:p/>
        </p:txBody>
      </p:sp>
      <p:sp>
        <p:nvSpPr>
          <p:cNvPr id="451" name="Google Shape;451;g112cd761fd5_8_3255"/>
          <p:cNvSpPr txBox="1"/>
          <p:nvPr>
            <p:ph idx="2" type="subTitle"/>
          </p:nvPr>
        </p:nvSpPr>
        <p:spPr>
          <a:xfrm>
            <a:off x="6333400" y="1794365"/>
            <a:ext cx="2177400" cy="810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lt1"/>
                </a:solidFill>
              </a:defRPr>
            </a:lvl1pPr>
            <a:lvl2pPr lvl="1" rtl="0" algn="ctr">
              <a:lnSpc>
                <a:spcPct val="100000"/>
              </a:lnSpc>
              <a:spcBef>
                <a:spcPts val="0"/>
              </a:spcBef>
              <a:spcAft>
                <a:spcPts val="0"/>
              </a:spcAft>
              <a:buSzPts val="1200"/>
              <a:buNone/>
              <a:defRPr sz="1400">
                <a:solidFill>
                  <a:schemeClr val="lt1"/>
                </a:solidFill>
              </a:defRPr>
            </a:lvl2pPr>
            <a:lvl3pPr lvl="2" rtl="0" algn="ctr">
              <a:lnSpc>
                <a:spcPct val="100000"/>
              </a:lnSpc>
              <a:spcBef>
                <a:spcPts val="0"/>
              </a:spcBef>
              <a:spcAft>
                <a:spcPts val="0"/>
              </a:spcAft>
              <a:buSzPts val="1200"/>
              <a:buNone/>
              <a:defRPr sz="1400">
                <a:solidFill>
                  <a:schemeClr val="lt1"/>
                </a:solidFill>
              </a:defRPr>
            </a:lvl3pPr>
            <a:lvl4pPr lvl="3" rtl="0" algn="ctr">
              <a:lnSpc>
                <a:spcPct val="100000"/>
              </a:lnSpc>
              <a:spcBef>
                <a:spcPts val="0"/>
              </a:spcBef>
              <a:spcAft>
                <a:spcPts val="0"/>
              </a:spcAft>
              <a:buSzPts val="1200"/>
              <a:buNone/>
              <a:defRPr sz="1400">
                <a:solidFill>
                  <a:schemeClr val="lt1"/>
                </a:solidFill>
              </a:defRPr>
            </a:lvl4pPr>
            <a:lvl5pPr lvl="4" rtl="0" algn="ctr">
              <a:lnSpc>
                <a:spcPct val="100000"/>
              </a:lnSpc>
              <a:spcBef>
                <a:spcPts val="0"/>
              </a:spcBef>
              <a:spcAft>
                <a:spcPts val="0"/>
              </a:spcAft>
              <a:buSzPts val="1200"/>
              <a:buNone/>
              <a:defRPr sz="1400">
                <a:solidFill>
                  <a:schemeClr val="lt1"/>
                </a:solidFill>
              </a:defRPr>
            </a:lvl5pPr>
            <a:lvl6pPr lvl="5" rtl="0" algn="ctr">
              <a:lnSpc>
                <a:spcPct val="100000"/>
              </a:lnSpc>
              <a:spcBef>
                <a:spcPts val="0"/>
              </a:spcBef>
              <a:spcAft>
                <a:spcPts val="0"/>
              </a:spcAft>
              <a:buSzPts val="1200"/>
              <a:buNone/>
              <a:defRPr sz="1400">
                <a:solidFill>
                  <a:schemeClr val="lt1"/>
                </a:solidFill>
              </a:defRPr>
            </a:lvl6pPr>
            <a:lvl7pPr lvl="6" rtl="0" algn="ctr">
              <a:lnSpc>
                <a:spcPct val="100000"/>
              </a:lnSpc>
              <a:spcBef>
                <a:spcPts val="0"/>
              </a:spcBef>
              <a:spcAft>
                <a:spcPts val="0"/>
              </a:spcAft>
              <a:buSzPts val="1200"/>
              <a:buNone/>
              <a:defRPr sz="1400">
                <a:solidFill>
                  <a:schemeClr val="lt1"/>
                </a:solidFill>
              </a:defRPr>
            </a:lvl7pPr>
            <a:lvl8pPr lvl="7" rtl="0" algn="ctr">
              <a:lnSpc>
                <a:spcPct val="100000"/>
              </a:lnSpc>
              <a:spcBef>
                <a:spcPts val="0"/>
              </a:spcBef>
              <a:spcAft>
                <a:spcPts val="0"/>
              </a:spcAft>
              <a:buSzPts val="1200"/>
              <a:buNone/>
              <a:defRPr sz="1400">
                <a:solidFill>
                  <a:schemeClr val="lt1"/>
                </a:solidFill>
              </a:defRPr>
            </a:lvl8pPr>
            <a:lvl9pPr lvl="8" rtl="0" algn="ctr">
              <a:lnSpc>
                <a:spcPct val="100000"/>
              </a:lnSpc>
              <a:spcBef>
                <a:spcPts val="0"/>
              </a:spcBef>
              <a:spcAft>
                <a:spcPts val="0"/>
              </a:spcAft>
              <a:buSzPts val="1200"/>
              <a:buNone/>
              <a:defRPr sz="1400">
                <a:solidFill>
                  <a:schemeClr val="lt1"/>
                </a:solidFill>
              </a:defRPr>
            </a:lvl9pPr>
          </a:lstStyle>
          <a:p/>
        </p:txBody>
      </p:sp>
      <p:sp>
        <p:nvSpPr>
          <p:cNvPr id="452" name="Google Shape;452;g112cd761fd5_8_3255"/>
          <p:cNvSpPr txBox="1"/>
          <p:nvPr>
            <p:ph idx="3" type="subTitle"/>
          </p:nvPr>
        </p:nvSpPr>
        <p:spPr>
          <a:xfrm>
            <a:off x="4927175" y="3957286"/>
            <a:ext cx="2177400" cy="810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lt1"/>
                </a:solidFill>
              </a:defRPr>
            </a:lvl1pPr>
            <a:lvl2pPr lvl="1" rtl="0" algn="ctr">
              <a:lnSpc>
                <a:spcPct val="100000"/>
              </a:lnSpc>
              <a:spcBef>
                <a:spcPts val="0"/>
              </a:spcBef>
              <a:spcAft>
                <a:spcPts val="0"/>
              </a:spcAft>
              <a:buSzPts val="1200"/>
              <a:buNone/>
              <a:defRPr sz="1400">
                <a:solidFill>
                  <a:schemeClr val="lt1"/>
                </a:solidFill>
              </a:defRPr>
            </a:lvl2pPr>
            <a:lvl3pPr lvl="2" rtl="0" algn="ctr">
              <a:lnSpc>
                <a:spcPct val="100000"/>
              </a:lnSpc>
              <a:spcBef>
                <a:spcPts val="0"/>
              </a:spcBef>
              <a:spcAft>
                <a:spcPts val="0"/>
              </a:spcAft>
              <a:buSzPts val="1200"/>
              <a:buNone/>
              <a:defRPr sz="1400">
                <a:solidFill>
                  <a:schemeClr val="lt1"/>
                </a:solidFill>
              </a:defRPr>
            </a:lvl3pPr>
            <a:lvl4pPr lvl="3" rtl="0" algn="ctr">
              <a:lnSpc>
                <a:spcPct val="100000"/>
              </a:lnSpc>
              <a:spcBef>
                <a:spcPts val="0"/>
              </a:spcBef>
              <a:spcAft>
                <a:spcPts val="0"/>
              </a:spcAft>
              <a:buSzPts val="1200"/>
              <a:buNone/>
              <a:defRPr sz="1400">
                <a:solidFill>
                  <a:schemeClr val="lt1"/>
                </a:solidFill>
              </a:defRPr>
            </a:lvl4pPr>
            <a:lvl5pPr lvl="4" rtl="0" algn="ctr">
              <a:lnSpc>
                <a:spcPct val="100000"/>
              </a:lnSpc>
              <a:spcBef>
                <a:spcPts val="0"/>
              </a:spcBef>
              <a:spcAft>
                <a:spcPts val="0"/>
              </a:spcAft>
              <a:buSzPts val="1200"/>
              <a:buNone/>
              <a:defRPr sz="1400">
                <a:solidFill>
                  <a:schemeClr val="lt1"/>
                </a:solidFill>
              </a:defRPr>
            </a:lvl5pPr>
            <a:lvl6pPr lvl="5" rtl="0" algn="ctr">
              <a:lnSpc>
                <a:spcPct val="100000"/>
              </a:lnSpc>
              <a:spcBef>
                <a:spcPts val="0"/>
              </a:spcBef>
              <a:spcAft>
                <a:spcPts val="0"/>
              </a:spcAft>
              <a:buSzPts val="1200"/>
              <a:buNone/>
              <a:defRPr sz="1400">
                <a:solidFill>
                  <a:schemeClr val="lt1"/>
                </a:solidFill>
              </a:defRPr>
            </a:lvl6pPr>
            <a:lvl7pPr lvl="6" rtl="0" algn="ctr">
              <a:lnSpc>
                <a:spcPct val="100000"/>
              </a:lnSpc>
              <a:spcBef>
                <a:spcPts val="0"/>
              </a:spcBef>
              <a:spcAft>
                <a:spcPts val="0"/>
              </a:spcAft>
              <a:buSzPts val="1200"/>
              <a:buNone/>
              <a:defRPr sz="1400">
                <a:solidFill>
                  <a:schemeClr val="lt1"/>
                </a:solidFill>
              </a:defRPr>
            </a:lvl7pPr>
            <a:lvl8pPr lvl="7" rtl="0" algn="ctr">
              <a:lnSpc>
                <a:spcPct val="100000"/>
              </a:lnSpc>
              <a:spcBef>
                <a:spcPts val="0"/>
              </a:spcBef>
              <a:spcAft>
                <a:spcPts val="0"/>
              </a:spcAft>
              <a:buSzPts val="1200"/>
              <a:buNone/>
              <a:defRPr sz="1400">
                <a:solidFill>
                  <a:schemeClr val="lt1"/>
                </a:solidFill>
              </a:defRPr>
            </a:lvl8pPr>
            <a:lvl9pPr lvl="8" rtl="0" algn="ctr">
              <a:lnSpc>
                <a:spcPct val="100000"/>
              </a:lnSpc>
              <a:spcBef>
                <a:spcPts val="0"/>
              </a:spcBef>
              <a:spcAft>
                <a:spcPts val="0"/>
              </a:spcAft>
              <a:buSzPts val="1200"/>
              <a:buNone/>
              <a:defRPr sz="1400">
                <a:solidFill>
                  <a:schemeClr val="lt1"/>
                </a:solidFill>
              </a:defRPr>
            </a:lvl9pPr>
          </a:lstStyle>
          <a:p/>
        </p:txBody>
      </p:sp>
      <p:sp>
        <p:nvSpPr>
          <p:cNvPr id="453" name="Google Shape;453;g112cd761fd5_8_3255"/>
          <p:cNvSpPr txBox="1"/>
          <p:nvPr>
            <p:ph idx="4" type="subTitle"/>
          </p:nvPr>
        </p:nvSpPr>
        <p:spPr>
          <a:xfrm>
            <a:off x="3533400" y="1452575"/>
            <a:ext cx="2177400" cy="36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1" sz="1700">
                <a:solidFill>
                  <a:schemeClr val="lt2"/>
                </a:solidFill>
                <a:latin typeface="Roboto"/>
                <a:ea typeface="Roboto"/>
                <a:cs typeface="Roboto"/>
                <a:sym typeface="Roboto"/>
              </a:defRPr>
            </a:lvl1pPr>
            <a:lvl2pPr lvl="1" rtl="0" algn="ctr">
              <a:lnSpc>
                <a:spcPct val="100000"/>
              </a:lnSpc>
              <a:spcBef>
                <a:spcPts val="0"/>
              </a:spcBef>
              <a:spcAft>
                <a:spcPts val="0"/>
              </a:spcAft>
              <a:buSzPts val="1200"/>
              <a:buNone/>
              <a:defRPr b="1" sz="1700">
                <a:solidFill>
                  <a:schemeClr val="lt2"/>
                </a:solidFill>
                <a:latin typeface="Roboto"/>
                <a:ea typeface="Roboto"/>
                <a:cs typeface="Roboto"/>
                <a:sym typeface="Roboto"/>
              </a:defRPr>
            </a:lvl2pPr>
            <a:lvl3pPr lvl="2" rtl="0" algn="ctr">
              <a:lnSpc>
                <a:spcPct val="100000"/>
              </a:lnSpc>
              <a:spcBef>
                <a:spcPts val="0"/>
              </a:spcBef>
              <a:spcAft>
                <a:spcPts val="0"/>
              </a:spcAft>
              <a:buSzPts val="1200"/>
              <a:buNone/>
              <a:defRPr b="1" sz="1700">
                <a:solidFill>
                  <a:schemeClr val="lt2"/>
                </a:solidFill>
                <a:latin typeface="Roboto"/>
                <a:ea typeface="Roboto"/>
                <a:cs typeface="Roboto"/>
                <a:sym typeface="Roboto"/>
              </a:defRPr>
            </a:lvl3pPr>
            <a:lvl4pPr lvl="3" rtl="0" algn="ctr">
              <a:lnSpc>
                <a:spcPct val="100000"/>
              </a:lnSpc>
              <a:spcBef>
                <a:spcPts val="0"/>
              </a:spcBef>
              <a:spcAft>
                <a:spcPts val="0"/>
              </a:spcAft>
              <a:buSzPts val="1200"/>
              <a:buNone/>
              <a:defRPr b="1" sz="1700">
                <a:solidFill>
                  <a:schemeClr val="lt2"/>
                </a:solidFill>
                <a:latin typeface="Roboto"/>
                <a:ea typeface="Roboto"/>
                <a:cs typeface="Roboto"/>
                <a:sym typeface="Roboto"/>
              </a:defRPr>
            </a:lvl4pPr>
            <a:lvl5pPr lvl="4" rtl="0" algn="ctr">
              <a:lnSpc>
                <a:spcPct val="100000"/>
              </a:lnSpc>
              <a:spcBef>
                <a:spcPts val="0"/>
              </a:spcBef>
              <a:spcAft>
                <a:spcPts val="0"/>
              </a:spcAft>
              <a:buSzPts val="1200"/>
              <a:buNone/>
              <a:defRPr b="1" sz="1700">
                <a:solidFill>
                  <a:schemeClr val="lt2"/>
                </a:solidFill>
                <a:latin typeface="Roboto"/>
                <a:ea typeface="Roboto"/>
                <a:cs typeface="Roboto"/>
                <a:sym typeface="Roboto"/>
              </a:defRPr>
            </a:lvl5pPr>
            <a:lvl6pPr lvl="5" rtl="0" algn="ctr">
              <a:lnSpc>
                <a:spcPct val="100000"/>
              </a:lnSpc>
              <a:spcBef>
                <a:spcPts val="0"/>
              </a:spcBef>
              <a:spcAft>
                <a:spcPts val="0"/>
              </a:spcAft>
              <a:buSzPts val="1200"/>
              <a:buNone/>
              <a:defRPr b="1" sz="1700">
                <a:solidFill>
                  <a:schemeClr val="lt2"/>
                </a:solidFill>
                <a:latin typeface="Roboto"/>
                <a:ea typeface="Roboto"/>
                <a:cs typeface="Roboto"/>
                <a:sym typeface="Roboto"/>
              </a:defRPr>
            </a:lvl6pPr>
            <a:lvl7pPr lvl="6" rtl="0" algn="ctr">
              <a:lnSpc>
                <a:spcPct val="100000"/>
              </a:lnSpc>
              <a:spcBef>
                <a:spcPts val="0"/>
              </a:spcBef>
              <a:spcAft>
                <a:spcPts val="0"/>
              </a:spcAft>
              <a:buSzPts val="1200"/>
              <a:buNone/>
              <a:defRPr b="1" sz="1700">
                <a:solidFill>
                  <a:schemeClr val="lt2"/>
                </a:solidFill>
                <a:latin typeface="Roboto"/>
                <a:ea typeface="Roboto"/>
                <a:cs typeface="Roboto"/>
                <a:sym typeface="Roboto"/>
              </a:defRPr>
            </a:lvl7pPr>
            <a:lvl8pPr lvl="7" rtl="0" algn="ctr">
              <a:lnSpc>
                <a:spcPct val="100000"/>
              </a:lnSpc>
              <a:spcBef>
                <a:spcPts val="0"/>
              </a:spcBef>
              <a:spcAft>
                <a:spcPts val="0"/>
              </a:spcAft>
              <a:buSzPts val="1200"/>
              <a:buNone/>
              <a:defRPr b="1" sz="1700">
                <a:solidFill>
                  <a:schemeClr val="lt2"/>
                </a:solidFill>
                <a:latin typeface="Roboto"/>
                <a:ea typeface="Roboto"/>
                <a:cs typeface="Roboto"/>
                <a:sym typeface="Roboto"/>
              </a:defRPr>
            </a:lvl8pPr>
            <a:lvl9pPr lvl="8" rtl="0" algn="ctr">
              <a:lnSpc>
                <a:spcPct val="100000"/>
              </a:lnSpc>
              <a:spcBef>
                <a:spcPts val="0"/>
              </a:spcBef>
              <a:spcAft>
                <a:spcPts val="0"/>
              </a:spcAft>
              <a:buSzPts val="1200"/>
              <a:buNone/>
              <a:defRPr b="1" sz="1700">
                <a:solidFill>
                  <a:schemeClr val="lt2"/>
                </a:solidFill>
                <a:latin typeface="Roboto"/>
                <a:ea typeface="Roboto"/>
                <a:cs typeface="Roboto"/>
                <a:sym typeface="Roboto"/>
              </a:defRPr>
            </a:lvl9pPr>
          </a:lstStyle>
          <a:p/>
        </p:txBody>
      </p:sp>
      <p:sp>
        <p:nvSpPr>
          <p:cNvPr id="454" name="Google Shape;454;g112cd761fd5_8_3255"/>
          <p:cNvSpPr txBox="1"/>
          <p:nvPr>
            <p:ph idx="5" type="subTitle"/>
          </p:nvPr>
        </p:nvSpPr>
        <p:spPr>
          <a:xfrm>
            <a:off x="6333400" y="1452575"/>
            <a:ext cx="2177400" cy="36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1" sz="1700">
                <a:solidFill>
                  <a:schemeClr val="lt2"/>
                </a:solidFill>
                <a:latin typeface="Roboto"/>
                <a:ea typeface="Roboto"/>
                <a:cs typeface="Roboto"/>
                <a:sym typeface="Roboto"/>
              </a:defRPr>
            </a:lvl1pPr>
            <a:lvl2pPr lvl="1" rtl="0" algn="ctr">
              <a:lnSpc>
                <a:spcPct val="100000"/>
              </a:lnSpc>
              <a:spcBef>
                <a:spcPts val="0"/>
              </a:spcBef>
              <a:spcAft>
                <a:spcPts val="0"/>
              </a:spcAft>
              <a:buSzPts val="1200"/>
              <a:buNone/>
              <a:defRPr b="1" sz="1700">
                <a:solidFill>
                  <a:schemeClr val="lt2"/>
                </a:solidFill>
                <a:latin typeface="Roboto"/>
                <a:ea typeface="Roboto"/>
                <a:cs typeface="Roboto"/>
                <a:sym typeface="Roboto"/>
              </a:defRPr>
            </a:lvl2pPr>
            <a:lvl3pPr lvl="2" rtl="0" algn="ctr">
              <a:lnSpc>
                <a:spcPct val="100000"/>
              </a:lnSpc>
              <a:spcBef>
                <a:spcPts val="0"/>
              </a:spcBef>
              <a:spcAft>
                <a:spcPts val="0"/>
              </a:spcAft>
              <a:buSzPts val="1200"/>
              <a:buNone/>
              <a:defRPr b="1" sz="1700">
                <a:solidFill>
                  <a:schemeClr val="lt2"/>
                </a:solidFill>
                <a:latin typeface="Roboto"/>
                <a:ea typeface="Roboto"/>
                <a:cs typeface="Roboto"/>
                <a:sym typeface="Roboto"/>
              </a:defRPr>
            </a:lvl3pPr>
            <a:lvl4pPr lvl="3" rtl="0" algn="ctr">
              <a:lnSpc>
                <a:spcPct val="100000"/>
              </a:lnSpc>
              <a:spcBef>
                <a:spcPts val="0"/>
              </a:spcBef>
              <a:spcAft>
                <a:spcPts val="0"/>
              </a:spcAft>
              <a:buSzPts val="1200"/>
              <a:buNone/>
              <a:defRPr b="1" sz="1700">
                <a:solidFill>
                  <a:schemeClr val="lt2"/>
                </a:solidFill>
                <a:latin typeface="Roboto"/>
                <a:ea typeface="Roboto"/>
                <a:cs typeface="Roboto"/>
                <a:sym typeface="Roboto"/>
              </a:defRPr>
            </a:lvl4pPr>
            <a:lvl5pPr lvl="4" rtl="0" algn="ctr">
              <a:lnSpc>
                <a:spcPct val="100000"/>
              </a:lnSpc>
              <a:spcBef>
                <a:spcPts val="0"/>
              </a:spcBef>
              <a:spcAft>
                <a:spcPts val="0"/>
              </a:spcAft>
              <a:buSzPts val="1200"/>
              <a:buNone/>
              <a:defRPr b="1" sz="1700">
                <a:solidFill>
                  <a:schemeClr val="lt2"/>
                </a:solidFill>
                <a:latin typeface="Roboto"/>
                <a:ea typeface="Roboto"/>
                <a:cs typeface="Roboto"/>
                <a:sym typeface="Roboto"/>
              </a:defRPr>
            </a:lvl5pPr>
            <a:lvl6pPr lvl="5" rtl="0" algn="ctr">
              <a:lnSpc>
                <a:spcPct val="100000"/>
              </a:lnSpc>
              <a:spcBef>
                <a:spcPts val="0"/>
              </a:spcBef>
              <a:spcAft>
                <a:spcPts val="0"/>
              </a:spcAft>
              <a:buSzPts val="1200"/>
              <a:buNone/>
              <a:defRPr b="1" sz="1700">
                <a:solidFill>
                  <a:schemeClr val="lt2"/>
                </a:solidFill>
                <a:latin typeface="Roboto"/>
                <a:ea typeface="Roboto"/>
                <a:cs typeface="Roboto"/>
                <a:sym typeface="Roboto"/>
              </a:defRPr>
            </a:lvl6pPr>
            <a:lvl7pPr lvl="6" rtl="0" algn="ctr">
              <a:lnSpc>
                <a:spcPct val="100000"/>
              </a:lnSpc>
              <a:spcBef>
                <a:spcPts val="0"/>
              </a:spcBef>
              <a:spcAft>
                <a:spcPts val="0"/>
              </a:spcAft>
              <a:buSzPts val="1200"/>
              <a:buNone/>
              <a:defRPr b="1" sz="1700">
                <a:solidFill>
                  <a:schemeClr val="lt2"/>
                </a:solidFill>
                <a:latin typeface="Roboto"/>
                <a:ea typeface="Roboto"/>
                <a:cs typeface="Roboto"/>
                <a:sym typeface="Roboto"/>
              </a:defRPr>
            </a:lvl7pPr>
            <a:lvl8pPr lvl="7" rtl="0" algn="ctr">
              <a:lnSpc>
                <a:spcPct val="100000"/>
              </a:lnSpc>
              <a:spcBef>
                <a:spcPts val="0"/>
              </a:spcBef>
              <a:spcAft>
                <a:spcPts val="0"/>
              </a:spcAft>
              <a:buSzPts val="1200"/>
              <a:buNone/>
              <a:defRPr b="1" sz="1700">
                <a:solidFill>
                  <a:schemeClr val="lt2"/>
                </a:solidFill>
                <a:latin typeface="Roboto"/>
                <a:ea typeface="Roboto"/>
                <a:cs typeface="Roboto"/>
                <a:sym typeface="Roboto"/>
              </a:defRPr>
            </a:lvl8pPr>
            <a:lvl9pPr lvl="8" rtl="0" algn="ctr">
              <a:lnSpc>
                <a:spcPct val="100000"/>
              </a:lnSpc>
              <a:spcBef>
                <a:spcPts val="0"/>
              </a:spcBef>
              <a:spcAft>
                <a:spcPts val="0"/>
              </a:spcAft>
              <a:buSzPts val="1200"/>
              <a:buNone/>
              <a:defRPr b="1" sz="1700">
                <a:solidFill>
                  <a:schemeClr val="lt2"/>
                </a:solidFill>
                <a:latin typeface="Roboto"/>
                <a:ea typeface="Roboto"/>
                <a:cs typeface="Roboto"/>
                <a:sym typeface="Roboto"/>
              </a:defRPr>
            </a:lvl9pPr>
          </a:lstStyle>
          <a:p/>
        </p:txBody>
      </p:sp>
      <p:sp>
        <p:nvSpPr>
          <p:cNvPr id="455" name="Google Shape;455;g112cd761fd5_8_3255"/>
          <p:cNvSpPr txBox="1"/>
          <p:nvPr>
            <p:ph idx="6" type="subTitle"/>
          </p:nvPr>
        </p:nvSpPr>
        <p:spPr>
          <a:xfrm>
            <a:off x="4927175" y="3623911"/>
            <a:ext cx="2177400" cy="36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1" sz="1700">
                <a:solidFill>
                  <a:schemeClr val="lt2"/>
                </a:solidFill>
                <a:latin typeface="Roboto"/>
                <a:ea typeface="Roboto"/>
                <a:cs typeface="Roboto"/>
                <a:sym typeface="Roboto"/>
              </a:defRPr>
            </a:lvl1pPr>
            <a:lvl2pPr lvl="1" rtl="0" algn="ctr">
              <a:lnSpc>
                <a:spcPct val="100000"/>
              </a:lnSpc>
              <a:spcBef>
                <a:spcPts val="0"/>
              </a:spcBef>
              <a:spcAft>
                <a:spcPts val="0"/>
              </a:spcAft>
              <a:buSzPts val="1200"/>
              <a:buNone/>
              <a:defRPr b="1" sz="1700">
                <a:solidFill>
                  <a:schemeClr val="lt2"/>
                </a:solidFill>
                <a:latin typeface="Roboto"/>
                <a:ea typeface="Roboto"/>
                <a:cs typeface="Roboto"/>
                <a:sym typeface="Roboto"/>
              </a:defRPr>
            </a:lvl2pPr>
            <a:lvl3pPr lvl="2" rtl="0" algn="ctr">
              <a:lnSpc>
                <a:spcPct val="100000"/>
              </a:lnSpc>
              <a:spcBef>
                <a:spcPts val="0"/>
              </a:spcBef>
              <a:spcAft>
                <a:spcPts val="0"/>
              </a:spcAft>
              <a:buSzPts val="1200"/>
              <a:buNone/>
              <a:defRPr b="1" sz="1700">
                <a:solidFill>
                  <a:schemeClr val="lt2"/>
                </a:solidFill>
                <a:latin typeface="Roboto"/>
                <a:ea typeface="Roboto"/>
                <a:cs typeface="Roboto"/>
                <a:sym typeface="Roboto"/>
              </a:defRPr>
            </a:lvl3pPr>
            <a:lvl4pPr lvl="3" rtl="0" algn="ctr">
              <a:lnSpc>
                <a:spcPct val="100000"/>
              </a:lnSpc>
              <a:spcBef>
                <a:spcPts val="0"/>
              </a:spcBef>
              <a:spcAft>
                <a:spcPts val="0"/>
              </a:spcAft>
              <a:buSzPts val="1200"/>
              <a:buNone/>
              <a:defRPr b="1" sz="1700">
                <a:solidFill>
                  <a:schemeClr val="lt2"/>
                </a:solidFill>
                <a:latin typeface="Roboto"/>
                <a:ea typeface="Roboto"/>
                <a:cs typeface="Roboto"/>
                <a:sym typeface="Roboto"/>
              </a:defRPr>
            </a:lvl4pPr>
            <a:lvl5pPr lvl="4" rtl="0" algn="ctr">
              <a:lnSpc>
                <a:spcPct val="100000"/>
              </a:lnSpc>
              <a:spcBef>
                <a:spcPts val="0"/>
              </a:spcBef>
              <a:spcAft>
                <a:spcPts val="0"/>
              </a:spcAft>
              <a:buSzPts val="1200"/>
              <a:buNone/>
              <a:defRPr b="1" sz="1700">
                <a:solidFill>
                  <a:schemeClr val="lt2"/>
                </a:solidFill>
                <a:latin typeface="Roboto"/>
                <a:ea typeface="Roboto"/>
                <a:cs typeface="Roboto"/>
                <a:sym typeface="Roboto"/>
              </a:defRPr>
            </a:lvl5pPr>
            <a:lvl6pPr lvl="5" rtl="0" algn="ctr">
              <a:lnSpc>
                <a:spcPct val="100000"/>
              </a:lnSpc>
              <a:spcBef>
                <a:spcPts val="0"/>
              </a:spcBef>
              <a:spcAft>
                <a:spcPts val="0"/>
              </a:spcAft>
              <a:buSzPts val="1200"/>
              <a:buNone/>
              <a:defRPr b="1" sz="1700">
                <a:solidFill>
                  <a:schemeClr val="lt2"/>
                </a:solidFill>
                <a:latin typeface="Roboto"/>
                <a:ea typeface="Roboto"/>
                <a:cs typeface="Roboto"/>
                <a:sym typeface="Roboto"/>
              </a:defRPr>
            </a:lvl6pPr>
            <a:lvl7pPr lvl="6" rtl="0" algn="ctr">
              <a:lnSpc>
                <a:spcPct val="100000"/>
              </a:lnSpc>
              <a:spcBef>
                <a:spcPts val="0"/>
              </a:spcBef>
              <a:spcAft>
                <a:spcPts val="0"/>
              </a:spcAft>
              <a:buSzPts val="1200"/>
              <a:buNone/>
              <a:defRPr b="1" sz="1700">
                <a:solidFill>
                  <a:schemeClr val="lt2"/>
                </a:solidFill>
                <a:latin typeface="Roboto"/>
                <a:ea typeface="Roboto"/>
                <a:cs typeface="Roboto"/>
                <a:sym typeface="Roboto"/>
              </a:defRPr>
            </a:lvl7pPr>
            <a:lvl8pPr lvl="7" rtl="0" algn="ctr">
              <a:lnSpc>
                <a:spcPct val="100000"/>
              </a:lnSpc>
              <a:spcBef>
                <a:spcPts val="0"/>
              </a:spcBef>
              <a:spcAft>
                <a:spcPts val="0"/>
              </a:spcAft>
              <a:buSzPts val="1200"/>
              <a:buNone/>
              <a:defRPr b="1" sz="1700">
                <a:solidFill>
                  <a:schemeClr val="lt2"/>
                </a:solidFill>
                <a:latin typeface="Roboto"/>
                <a:ea typeface="Roboto"/>
                <a:cs typeface="Roboto"/>
                <a:sym typeface="Roboto"/>
              </a:defRPr>
            </a:lvl8pPr>
            <a:lvl9pPr lvl="8" rtl="0" algn="ctr">
              <a:lnSpc>
                <a:spcPct val="100000"/>
              </a:lnSpc>
              <a:spcBef>
                <a:spcPts val="0"/>
              </a:spcBef>
              <a:spcAft>
                <a:spcPts val="0"/>
              </a:spcAft>
              <a:buSzPts val="1200"/>
              <a:buNone/>
              <a:defRPr b="1" sz="1700">
                <a:solidFill>
                  <a:schemeClr val="lt2"/>
                </a:solidFill>
                <a:latin typeface="Roboto"/>
                <a:ea typeface="Roboto"/>
                <a:cs typeface="Roboto"/>
                <a:sym typeface="Roboto"/>
              </a:defRPr>
            </a:lvl9pPr>
          </a:lstStyle>
          <a:p/>
        </p:txBody>
      </p:sp>
      <p:sp>
        <p:nvSpPr>
          <p:cNvPr id="456" name="Google Shape;456;g112cd761fd5_8_3255"/>
          <p:cNvSpPr txBox="1"/>
          <p:nvPr>
            <p:ph idx="7" type="title"/>
          </p:nvPr>
        </p:nvSpPr>
        <p:spPr>
          <a:xfrm>
            <a:off x="6822925" y="620825"/>
            <a:ext cx="1198200" cy="636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rgbClr val="F0F7ED"/>
              </a:buClr>
              <a:buSzPts val="2700"/>
              <a:buNone/>
              <a:defRPr sz="2100">
                <a:solidFill>
                  <a:schemeClr val="lt1"/>
                </a:solidFill>
              </a:defRPr>
            </a:lvl1pPr>
            <a:lvl2pPr lvl="1" rtl="0" algn="ctr">
              <a:lnSpc>
                <a:spcPct val="100000"/>
              </a:lnSpc>
              <a:spcBef>
                <a:spcPts val="0"/>
              </a:spcBef>
              <a:spcAft>
                <a:spcPts val="0"/>
              </a:spcAft>
              <a:buClr>
                <a:srgbClr val="F0F7ED"/>
              </a:buClr>
              <a:buSzPts val="2700"/>
              <a:buNone/>
              <a:defRPr>
                <a:solidFill>
                  <a:srgbClr val="F0F7ED"/>
                </a:solidFill>
              </a:defRPr>
            </a:lvl2pPr>
            <a:lvl3pPr lvl="2" rtl="0" algn="ctr">
              <a:lnSpc>
                <a:spcPct val="100000"/>
              </a:lnSpc>
              <a:spcBef>
                <a:spcPts val="0"/>
              </a:spcBef>
              <a:spcAft>
                <a:spcPts val="0"/>
              </a:spcAft>
              <a:buClr>
                <a:srgbClr val="F0F7ED"/>
              </a:buClr>
              <a:buSzPts val="2700"/>
              <a:buNone/>
              <a:defRPr>
                <a:solidFill>
                  <a:srgbClr val="F0F7ED"/>
                </a:solidFill>
              </a:defRPr>
            </a:lvl3pPr>
            <a:lvl4pPr lvl="3" rtl="0" algn="ctr">
              <a:lnSpc>
                <a:spcPct val="100000"/>
              </a:lnSpc>
              <a:spcBef>
                <a:spcPts val="0"/>
              </a:spcBef>
              <a:spcAft>
                <a:spcPts val="0"/>
              </a:spcAft>
              <a:buClr>
                <a:srgbClr val="F0F7ED"/>
              </a:buClr>
              <a:buSzPts val="2700"/>
              <a:buNone/>
              <a:defRPr>
                <a:solidFill>
                  <a:srgbClr val="F0F7ED"/>
                </a:solidFill>
              </a:defRPr>
            </a:lvl4pPr>
            <a:lvl5pPr lvl="4" rtl="0" algn="ctr">
              <a:lnSpc>
                <a:spcPct val="100000"/>
              </a:lnSpc>
              <a:spcBef>
                <a:spcPts val="0"/>
              </a:spcBef>
              <a:spcAft>
                <a:spcPts val="0"/>
              </a:spcAft>
              <a:buClr>
                <a:srgbClr val="F0F7ED"/>
              </a:buClr>
              <a:buSzPts val="2700"/>
              <a:buNone/>
              <a:defRPr>
                <a:solidFill>
                  <a:srgbClr val="F0F7ED"/>
                </a:solidFill>
              </a:defRPr>
            </a:lvl5pPr>
            <a:lvl6pPr lvl="5" rtl="0" algn="ctr">
              <a:lnSpc>
                <a:spcPct val="100000"/>
              </a:lnSpc>
              <a:spcBef>
                <a:spcPts val="0"/>
              </a:spcBef>
              <a:spcAft>
                <a:spcPts val="0"/>
              </a:spcAft>
              <a:buClr>
                <a:srgbClr val="F0F7ED"/>
              </a:buClr>
              <a:buSzPts val="2700"/>
              <a:buNone/>
              <a:defRPr>
                <a:solidFill>
                  <a:srgbClr val="F0F7ED"/>
                </a:solidFill>
              </a:defRPr>
            </a:lvl6pPr>
            <a:lvl7pPr lvl="6" rtl="0" algn="ctr">
              <a:lnSpc>
                <a:spcPct val="100000"/>
              </a:lnSpc>
              <a:spcBef>
                <a:spcPts val="0"/>
              </a:spcBef>
              <a:spcAft>
                <a:spcPts val="0"/>
              </a:spcAft>
              <a:buClr>
                <a:srgbClr val="F0F7ED"/>
              </a:buClr>
              <a:buSzPts val="2700"/>
              <a:buNone/>
              <a:defRPr>
                <a:solidFill>
                  <a:srgbClr val="F0F7ED"/>
                </a:solidFill>
              </a:defRPr>
            </a:lvl7pPr>
            <a:lvl8pPr lvl="7" rtl="0" algn="ctr">
              <a:lnSpc>
                <a:spcPct val="100000"/>
              </a:lnSpc>
              <a:spcBef>
                <a:spcPts val="0"/>
              </a:spcBef>
              <a:spcAft>
                <a:spcPts val="0"/>
              </a:spcAft>
              <a:buClr>
                <a:srgbClr val="F0F7ED"/>
              </a:buClr>
              <a:buSzPts val="2700"/>
              <a:buNone/>
              <a:defRPr>
                <a:solidFill>
                  <a:srgbClr val="F0F7ED"/>
                </a:solidFill>
              </a:defRPr>
            </a:lvl8pPr>
            <a:lvl9pPr lvl="8" rtl="0" algn="ctr">
              <a:lnSpc>
                <a:spcPct val="100000"/>
              </a:lnSpc>
              <a:spcBef>
                <a:spcPts val="0"/>
              </a:spcBef>
              <a:spcAft>
                <a:spcPts val="0"/>
              </a:spcAft>
              <a:buClr>
                <a:srgbClr val="F0F7ED"/>
              </a:buClr>
              <a:buSzPts val="2700"/>
              <a:buNone/>
              <a:defRPr>
                <a:solidFill>
                  <a:srgbClr val="F0F7ED"/>
                </a:solidFill>
              </a:defRPr>
            </a:lvl9pPr>
          </a:lstStyle>
          <a:p/>
        </p:txBody>
      </p:sp>
      <p:sp>
        <p:nvSpPr>
          <p:cNvPr id="457" name="Google Shape;457;g112cd761fd5_8_3255"/>
          <p:cNvSpPr txBox="1"/>
          <p:nvPr>
            <p:ph idx="8" type="title"/>
          </p:nvPr>
        </p:nvSpPr>
        <p:spPr>
          <a:xfrm>
            <a:off x="4023075" y="620825"/>
            <a:ext cx="1198200" cy="636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rgbClr val="F0F7ED"/>
              </a:buClr>
              <a:buSzPts val="2700"/>
              <a:buNone/>
              <a:defRPr sz="2100">
                <a:solidFill>
                  <a:schemeClr val="lt1"/>
                </a:solidFill>
              </a:defRPr>
            </a:lvl1pPr>
            <a:lvl2pPr lvl="1" rtl="0" algn="ctr">
              <a:lnSpc>
                <a:spcPct val="100000"/>
              </a:lnSpc>
              <a:spcBef>
                <a:spcPts val="0"/>
              </a:spcBef>
              <a:spcAft>
                <a:spcPts val="0"/>
              </a:spcAft>
              <a:buClr>
                <a:srgbClr val="F0F7ED"/>
              </a:buClr>
              <a:buSzPts val="2700"/>
              <a:buNone/>
              <a:defRPr>
                <a:solidFill>
                  <a:srgbClr val="F0F7ED"/>
                </a:solidFill>
              </a:defRPr>
            </a:lvl2pPr>
            <a:lvl3pPr lvl="2" rtl="0" algn="ctr">
              <a:lnSpc>
                <a:spcPct val="100000"/>
              </a:lnSpc>
              <a:spcBef>
                <a:spcPts val="0"/>
              </a:spcBef>
              <a:spcAft>
                <a:spcPts val="0"/>
              </a:spcAft>
              <a:buClr>
                <a:srgbClr val="F0F7ED"/>
              </a:buClr>
              <a:buSzPts val="2700"/>
              <a:buNone/>
              <a:defRPr>
                <a:solidFill>
                  <a:srgbClr val="F0F7ED"/>
                </a:solidFill>
              </a:defRPr>
            </a:lvl3pPr>
            <a:lvl4pPr lvl="3" rtl="0" algn="ctr">
              <a:lnSpc>
                <a:spcPct val="100000"/>
              </a:lnSpc>
              <a:spcBef>
                <a:spcPts val="0"/>
              </a:spcBef>
              <a:spcAft>
                <a:spcPts val="0"/>
              </a:spcAft>
              <a:buClr>
                <a:srgbClr val="F0F7ED"/>
              </a:buClr>
              <a:buSzPts val="2700"/>
              <a:buNone/>
              <a:defRPr>
                <a:solidFill>
                  <a:srgbClr val="F0F7ED"/>
                </a:solidFill>
              </a:defRPr>
            </a:lvl4pPr>
            <a:lvl5pPr lvl="4" rtl="0" algn="ctr">
              <a:lnSpc>
                <a:spcPct val="100000"/>
              </a:lnSpc>
              <a:spcBef>
                <a:spcPts val="0"/>
              </a:spcBef>
              <a:spcAft>
                <a:spcPts val="0"/>
              </a:spcAft>
              <a:buClr>
                <a:srgbClr val="F0F7ED"/>
              </a:buClr>
              <a:buSzPts val="2700"/>
              <a:buNone/>
              <a:defRPr>
                <a:solidFill>
                  <a:srgbClr val="F0F7ED"/>
                </a:solidFill>
              </a:defRPr>
            </a:lvl5pPr>
            <a:lvl6pPr lvl="5" rtl="0" algn="ctr">
              <a:lnSpc>
                <a:spcPct val="100000"/>
              </a:lnSpc>
              <a:spcBef>
                <a:spcPts val="0"/>
              </a:spcBef>
              <a:spcAft>
                <a:spcPts val="0"/>
              </a:spcAft>
              <a:buClr>
                <a:srgbClr val="F0F7ED"/>
              </a:buClr>
              <a:buSzPts val="2700"/>
              <a:buNone/>
              <a:defRPr>
                <a:solidFill>
                  <a:srgbClr val="F0F7ED"/>
                </a:solidFill>
              </a:defRPr>
            </a:lvl6pPr>
            <a:lvl7pPr lvl="6" rtl="0" algn="ctr">
              <a:lnSpc>
                <a:spcPct val="100000"/>
              </a:lnSpc>
              <a:spcBef>
                <a:spcPts val="0"/>
              </a:spcBef>
              <a:spcAft>
                <a:spcPts val="0"/>
              </a:spcAft>
              <a:buClr>
                <a:srgbClr val="F0F7ED"/>
              </a:buClr>
              <a:buSzPts val="2700"/>
              <a:buNone/>
              <a:defRPr>
                <a:solidFill>
                  <a:srgbClr val="F0F7ED"/>
                </a:solidFill>
              </a:defRPr>
            </a:lvl7pPr>
            <a:lvl8pPr lvl="7" rtl="0" algn="ctr">
              <a:lnSpc>
                <a:spcPct val="100000"/>
              </a:lnSpc>
              <a:spcBef>
                <a:spcPts val="0"/>
              </a:spcBef>
              <a:spcAft>
                <a:spcPts val="0"/>
              </a:spcAft>
              <a:buClr>
                <a:srgbClr val="F0F7ED"/>
              </a:buClr>
              <a:buSzPts val="2700"/>
              <a:buNone/>
              <a:defRPr>
                <a:solidFill>
                  <a:srgbClr val="F0F7ED"/>
                </a:solidFill>
              </a:defRPr>
            </a:lvl8pPr>
            <a:lvl9pPr lvl="8" rtl="0" algn="ctr">
              <a:lnSpc>
                <a:spcPct val="100000"/>
              </a:lnSpc>
              <a:spcBef>
                <a:spcPts val="0"/>
              </a:spcBef>
              <a:spcAft>
                <a:spcPts val="0"/>
              </a:spcAft>
              <a:buClr>
                <a:srgbClr val="F0F7ED"/>
              </a:buClr>
              <a:buSzPts val="2700"/>
              <a:buNone/>
              <a:defRPr>
                <a:solidFill>
                  <a:srgbClr val="F0F7ED"/>
                </a:solidFill>
              </a:defRPr>
            </a:lvl9pPr>
          </a:lstStyle>
          <a:p/>
        </p:txBody>
      </p:sp>
      <p:sp>
        <p:nvSpPr>
          <p:cNvPr id="458" name="Google Shape;458;g112cd761fd5_8_3255"/>
          <p:cNvSpPr txBox="1"/>
          <p:nvPr>
            <p:ph idx="9" type="title"/>
          </p:nvPr>
        </p:nvSpPr>
        <p:spPr>
          <a:xfrm>
            <a:off x="5416850" y="2792248"/>
            <a:ext cx="1198200" cy="636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rgbClr val="F0F7ED"/>
              </a:buClr>
              <a:buSzPts val="2700"/>
              <a:buNone/>
              <a:defRPr sz="2100">
                <a:solidFill>
                  <a:schemeClr val="lt1"/>
                </a:solidFill>
              </a:defRPr>
            </a:lvl1pPr>
            <a:lvl2pPr lvl="1" rtl="0" algn="ctr">
              <a:lnSpc>
                <a:spcPct val="100000"/>
              </a:lnSpc>
              <a:spcBef>
                <a:spcPts val="0"/>
              </a:spcBef>
              <a:spcAft>
                <a:spcPts val="0"/>
              </a:spcAft>
              <a:buClr>
                <a:srgbClr val="F0F7ED"/>
              </a:buClr>
              <a:buSzPts val="2700"/>
              <a:buNone/>
              <a:defRPr>
                <a:solidFill>
                  <a:srgbClr val="F0F7ED"/>
                </a:solidFill>
              </a:defRPr>
            </a:lvl2pPr>
            <a:lvl3pPr lvl="2" rtl="0" algn="ctr">
              <a:lnSpc>
                <a:spcPct val="100000"/>
              </a:lnSpc>
              <a:spcBef>
                <a:spcPts val="0"/>
              </a:spcBef>
              <a:spcAft>
                <a:spcPts val="0"/>
              </a:spcAft>
              <a:buClr>
                <a:srgbClr val="F0F7ED"/>
              </a:buClr>
              <a:buSzPts val="2700"/>
              <a:buNone/>
              <a:defRPr>
                <a:solidFill>
                  <a:srgbClr val="F0F7ED"/>
                </a:solidFill>
              </a:defRPr>
            </a:lvl3pPr>
            <a:lvl4pPr lvl="3" rtl="0" algn="ctr">
              <a:lnSpc>
                <a:spcPct val="100000"/>
              </a:lnSpc>
              <a:spcBef>
                <a:spcPts val="0"/>
              </a:spcBef>
              <a:spcAft>
                <a:spcPts val="0"/>
              </a:spcAft>
              <a:buClr>
                <a:srgbClr val="F0F7ED"/>
              </a:buClr>
              <a:buSzPts val="2700"/>
              <a:buNone/>
              <a:defRPr>
                <a:solidFill>
                  <a:srgbClr val="F0F7ED"/>
                </a:solidFill>
              </a:defRPr>
            </a:lvl4pPr>
            <a:lvl5pPr lvl="4" rtl="0" algn="ctr">
              <a:lnSpc>
                <a:spcPct val="100000"/>
              </a:lnSpc>
              <a:spcBef>
                <a:spcPts val="0"/>
              </a:spcBef>
              <a:spcAft>
                <a:spcPts val="0"/>
              </a:spcAft>
              <a:buClr>
                <a:srgbClr val="F0F7ED"/>
              </a:buClr>
              <a:buSzPts val="2700"/>
              <a:buNone/>
              <a:defRPr>
                <a:solidFill>
                  <a:srgbClr val="F0F7ED"/>
                </a:solidFill>
              </a:defRPr>
            </a:lvl5pPr>
            <a:lvl6pPr lvl="5" rtl="0" algn="ctr">
              <a:lnSpc>
                <a:spcPct val="100000"/>
              </a:lnSpc>
              <a:spcBef>
                <a:spcPts val="0"/>
              </a:spcBef>
              <a:spcAft>
                <a:spcPts val="0"/>
              </a:spcAft>
              <a:buClr>
                <a:srgbClr val="F0F7ED"/>
              </a:buClr>
              <a:buSzPts val="2700"/>
              <a:buNone/>
              <a:defRPr>
                <a:solidFill>
                  <a:srgbClr val="F0F7ED"/>
                </a:solidFill>
              </a:defRPr>
            </a:lvl6pPr>
            <a:lvl7pPr lvl="6" rtl="0" algn="ctr">
              <a:lnSpc>
                <a:spcPct val="100000"/>
              </a:lnSpc>
              <a:spcBef>
                <a:spcPts val="0"/>
              </a:spcBef>
              <a:spcAft>
                <a:spcPts val="0"/>
              </a:spcAft>
              <a:buClr>
                <a:srgbClr val="F0F7ED"/>
              </a:buClr>
              <a:buSzPts val="2700"/>
              <a:buNone/>
              <a:defRPr>
                <a:solidFill>
                  <a:srgbClr val="F0F7ED"/>
                </a:solidFill>
              </a:defRPr>
            </a:lvl7pPr>
            <a:lvl8pPr lvl="7" rtl="0" algn="ctr">
              <a:lnSpc>
                <a:spcPct val="100000"/>
              </a:lnSpc>
              <a:spcBef>
                <a:spcPts val="0"/>
              </a:spcBef>
              <a:spcAft>
                <a:spcPts val="0"/>
              </a:spcAft>
              <a:buClr>
                <a:srgbClr val="F0F7ED"/>
              </a:buClr>
              <a:buSzPts val="2700"/>
              <a:buNone/>
              <a:defRPr>
                <a:solidFill>
                  <a:srgbClr val="F0F7ED"/>
                </a:solidFill>
              </a:defRPr>
            </a:lvl8pPr>
            <a:lvl9pPr lvl="8" rtl="0" algn="ctr">
              <a:lnSpc>
                <a:spcPct val="100000"/>
              </a:lnSpc>
              <a:spcBef>
                <a:spcPts val="0"/>
              </a:spcBef>
              <a:spcAft>
                <a:spcPts val="0"/>
              </a:spcAft>
              <a:buClr>
                <a:srgbClr val="F0F7ED"/>
              </a:buClr>
              <a:buSzPts val="2700"/>
              <a:buNone/>
              <a:defRPr>
                <a:solidFill>
                  <a:srgbClr val="F0F7ED"/>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3">
  <p:cSld name="CUSTOM_18">
    <p:spTree>
      <p:nvGrpSpPr>
        <p:cNvPr id="459" name="Shape 459"/>
        <p:cNvGrpSpPr/>
        <p:nvPr/>
      </p:nvGrpSpPr>
      <p:grpSpPr>
        <a:xfrm>
          <a:off x="0" y="0"/>
          <a:ext cx="0" cy="0"/>
          <a:chOff x="0" y="0"/>
          <a:chExt cx="0" cy="0"/>
        </a:xfrm>
      </p:grpSpPr>
      <p:sp>
        <p:nvSpPr>
          <p:cNvPr id="460" name="Google Shape;460;g112cd761fd5_8_3293"/>
          <p:cNvSpPr txBox="1"/>
          <p:nvPr>
            <p:ph type="title"/>
          </p:nvPr>
        </p:nvSpPr>
        <p:spPr>
          <a:xfrm>
            <a:off x="720000" y="1941300"/>
            <a:ext cx="3294000" cy="12609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00BBC1"/>
              </a:buClr>
              <a:buSzPts val="2700"/>
              <a:buNone/>
              <a:defRPr sz="2700">
                <a:solidFill>
                  <a:schemeClr val="accent5"/>
                </a:solidFill>
              </a:defRPr>
            </a:lvl1pPr>
            <a:lvl2pPr lvl="1" rtl="0" algn="l">
              <a:lnSpc>
                <a:spcPct val="100000"/>
              </a:lnSpc>
              <a:spcBef>
                <a:spcPts val="0"/>
              </a:spcBef>
              <a:spcAft>
                <a:spcPts val="0"/>
              </a:spcAft>
              <a:buSzPts val="1400"/>
              <a:buNone/>
              <a:defRPr sz="1400"/>
            </a:lvl2pPr>
            <a:lvl3pPr lvl="2" rtl="0" algn="l">
              <a:lnSpc>
                <a:spcPct val="100000"/>
              </a:lnSpc>
              <a:spcBef>
                <a:spcPts val="0"/>
              </a:spcBef>
              <a:spcAft>
                <a:spcPts val="0"/>
              </a:spcAft>
              <a:buSzPts val="1400"/>
              <a:buNone/>
              <a:defRPr sz="1400"/>
            </a:lvl3pPr>
            <a:lvl4pPr lvl="3" rtl="0" algn="l">
              <a:lnSpc>
                <a:spcPct val="100000"/>
              </a:lnSpc>
              <a:spcBef>
                <a:spcPts val="0"/>
              </a:spcBef>
              <a:spcAft>
                <a:spcPts val="0"/>
              </a:spcAft>
              <a:buSzPts val="1400"/>
              <a:buNone/>
              <a:defRPr sz="1400"/>
            </a:lvl4pPr>
            <a:lvl5pPr lvl="4" rtl="0" algn="l">
              <a:lnSpc>
                <a:spcPct val="100000"/>
              </a:lnSpc>
              <a:spcBef>
                <a:spcPts val="0"/>
              </a:spcBef>
              <a:spcAft>
                <a:spcPts val="0"/>
              </a:spcAft>
              <a:buSzPts val="1400"/>
              <a:buNone/>
              <a:defRPr sz="1400"/>
            </a:lvl5pPr>
            <a:lvl6pPr lvl="5" rtl="0" algn="l">
              <a:lnSpc>
                <a:spcPct val="100000"/>
              </a:lnSpc>
              <a:spcBef>
                <a:spcPts val="0"/>
              </a:spcBef>
              <a:spcAft>
                <a:spcPts val="0"/>
              </a:spcAft>
              <a:buSzPts val="1400"/>
              <a:buNone/>
              <a:defRPr sz="1400"/>
            </a:lvl6pPr>
            <a:lvl7pPr lvl="6" rtl="0" algn="l">
              <a:lnSpc>
                <a:spcPct val="100000"/>
              </a:lnSpc>
              <a:spcBef>
                <a:spcPts val="0"/>
              </a:spcBef>
              <a:spcAft>
                <a:spcPts val="0"/>
              </a:spcAft>
              <a:buSzPts val="1400"/>
              <a:buNone/>
              <a:defRPr sz="1400"/>
            </a:lvl7pPr>
            <a:lvl8pPr lvl="7" rtl="0" algn="l">
              <a:lnSpc>
                <a:spcPct val="100000"/>
              </a:lnSpc>
              <a:spcBef>
                <a:spcPts val="0"/>
              </a:spcBef>
              <a:spcAft>
                <a:spcPts val="0"/>
              </a:spcAft>
              <a:buSzPts val="1400"/>
              <a:buNone/>
              <a:defRPr sz="1400"/>
            </a:lvl8pPr>
            <a:lvl9pPr lvl="8" rtl="0" algn="l">
              <a:lnSpc>
                <a:spcPct val="100000"/>
              </a:lnSpc>
              <a:spcBef>
                <a:spcPts val="0"/>
              </a:spcBef>
              <a:spcAft>
                <a:spcPts val="0"/>
              </a:spcAft>
              <a:buSzPts val="1400"/>
              <a:buNone/>
              <a:defRPr sz="1400"/>
            </a:lvl9pPr>
          </a:lstStyle>
          <a:p/>
        </p:txBody>
      </p:sp>
      <p:sp>
        <p:nvSpPr>
          <p:cNvPr id="461" name="Google Shape;461;g112cd761fd5_8_3293"/>
          <p:cNvSpPr txBox="1"/>
          <p:nvPr>
            <p:ph idx="1" type="subTitle"/>
          </p:nvPr>
        </p:nvSpPr>
        <p:spPr>
          <a:xfrm>
            <a:off x="5089025" y="989700"/>
            <a:ext cx="2388300" cy="56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343434"/>
              </a:buClr>
              <a:buSzPts val="1200"/>
              <a:buNone/>
              <a:defRPr sz="1400"/>
            </a:lvl1pPr>
            <a:lvl2pPr lvl="1" rtl="0" algn="ctr">
              <a:lnSpc>
                <a:spcPct val="100000"/>
              </a:lnSpc>
              <a:spcBef>
                <a:spcPts val="0"/>
              </a:spcBef>
              <a:spcAft>
                <a:spcPts val="0"/>
              </a:spcAft>
              <a:buClr>
                <a:srgbClr val="343434"/>
              </a:buClr>
              <a:buSzPts val="1200"/>
              <a:buNone/>
              <a:defRPr>
                <a:solidFill>
                  <a:srgbClr val="343434"/>
                </a:solidFill>
              </a:defRPr>
            </a:lvl2pPr>
            <a:lvl3pPr lvl="2" rtl="0" algn="ctr">
              <a:lnSpc>
                <a:spcPct val="100000"/>
              </a:lnSpc>
              <a:spcBef>
                <a:spcPts val="0"/>
              </a:spcBef>
              <a:spcAft>
                <a:spcPts val="0"/>
              </a:spcAft>
              <a:buClr>
                <a:srgbClr val="343434"/>
              </a:buClr>
              <a:buSzPts val="1200"/>
              <a:buNone/>
              <a:defRPr>
                <a:solidFill>
                  <a:srgbClr val="343434"/>
                </a:solidFill>
              </a:defRPr>
            </a:lvl3pPr>
            <a:lvl4pPr lvl="3" rtl="0" algn="ctr">
              <a:lnSpc>
                <a:spcPct val="100000"/>
              </a:lnSpc>
              <a:spcBef>
                <a:spcPts val="0"/>
              </a:spcBef>
              <a:spcAft>
                <a:spcPts val="0"/>
              </a:spcAft>
              <a:buClr>
                <a:srgbClr val="343434"/>
              </a:buClr>
              <a:buSzPts val="1200"/>
              <a:buNone/>
              <a:defRPr>
                <a:solidFill>
                  <a:srgbClr val="343434"/>
                </a:solidFill>
              </a:defRPr>
            </a:lvl4pPr>
            <a:lvl5pPr lvl="4" rtl="0" algn="ctr">
              <a:lnSpc>
                <a:spcPct val="100000"/>
              </a:lnSpc>
              <a:spcBef>
                <a:spcPts val="0"/>
              </a:spcBef>
              <a:spcAft>
                <a:spcPts val="0"/>
              </a:spcAft>
              <a:buClr>
                <a:srgbClr val="343434"/>
              </a:buClr>
              <a:buSzPts val="1200"/>
              <a:buNone/>
              <a:defRPr>
                <a:solidFill>
                  <a:srgbClr val="343434"/>
                </a:solidFill>
              </a:defRPr>
            </a:lvl5pPr>
            <a:lvl6pPr lvl="5" rtl="0" algn="ctr">
              <a:lnSpc>
                <a:spcPct val="100000"/>
              </a:lnSpc>
              <a:spcBef>
                <a:spcPts val="0"/>
              </a:spcBef>
              <a:spcAft>
                <a:spcPts val="0"/>
              </a:spcAft>
              <a:buClr>
                <a:srgbClr val="343434"/>
              </a:buClr>
              <a:buSzPts val="1200"/>
              <a:buNone/>
              <a:defRPr>
                <a:solidFill>
                  <a:srgbClr val="343434"/>
                </a:solidFill>
              </a:defRPr>
            </a:lvl6pPr>
            <a:lvl7pPr lvl="6" rtl="0" algn="ctr">
              <a:lnSpc>
                <a:spcPct val="100000"/>
              </a:lnSpc>
              <a:spcBef>
                <a:spcPts val="0"/>
              </a:spcBef>
              <a:spcAft>
                <a:spcPts val="0"/>
              </a:spcAft>
              <a:buClr>
                <a:srgbClr val="343434"/>
              </a:buClr>
              <a:buSzPts val="1200"/>
              <a:buNone/>
              <a:defRPr>
                <a:solidFill>
                  <a:srgbClr val="343434"/>
                </a:solidFill>
              </a:defRPr>
            </a:lvl7pPr>
            <a:lvl8pPr lvl="7" rtl="0" algn="ctr">
              <a:lnSpc>
                <a:spcPct val="100000"/>
              </a:lnSpc>
              <a:spcBef>
                <a:spcPts val="0"/>
              </a:spcBef>
              <a:spcAft>
                <a:spcPts val="0"/>
              </a:spcAft>
              <a:buClr>
                <a:srgbClr val="343434"/>
              </a:buClr>
              <a:buSzPts val="1200"/>
              <a:buNone/>
              <a:defRPr>
                <a:solidFill>
                  <a:srgbClr val="343434"/>
                </a:solidFill>
              </a:defRPr>
            </a:lvl8pPr>
            <a:lvl9pPr lvl="8" rtl="0" algn="ctr">
              <a:lnSpc>
                <a:spcPct val="100000"/>
              </a:lnSpc>
              <a:spcBef>
                <a:spcPts val="0"/>
              </a:spcBef>
              <a:spcAft>
                <a:spcPts val="0"/>
              </a:spcAft>
              <a:buClr>
                <a:srgbClr val="343434"/>
              </a:buClr>
              <a:buSzPts val="1200"/>
              <a:buNone/>
              <a:defRPr>
                <a:solidFill>
                  <a:srgbClr val="343434"/>
                </a:solidFill>
              </a:defRPr>
            </a:lvl9pPr>
          </a:lstStyle>
          <a:p/>
        </p:txBody>
      </p:sp>
      <p:sp>
        <p:nvSpPr>
          <p:cNvPr id="462" name="Google Shape;462;g112cd761fd5_8_3293"/>
          <p:cNvSpPr txBox="1"/>
          <p:nvPr>
            <p:ph idx="2" type="subTitle"/>
          </p:nvPr>
        </p:nvSpPr>
        <p:spPr>
          <a:xfrm>
            <a:off x="5089025" y="1881275"/>
            <a:ext cx="2388300" cy="56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343434"/>
              </a:buClr>
              <a:buSzPts val="1200"/>
              <a:buNone/>
              <a:defRPr sz="1400"/>
            </a:lvl1pPr>
            <a:lvl2pPr lvl="1" rtl="0" algn="ctr">
              <a:lnSpc>
                <a:spcPct val="100000"/>
              </a:lnSpc>
              <a:spcBef>
                <a:spcPts val="0"/>
              </a:spcBef>
              <a:spcAft>
                <a:spcPts val="0"/>
              </a:spcAft>
              <a:buClr>
                <a:srgbClr val="343434"/>
              </a:buClr>
              <a:buSzPts val="1200"/>
              <a:buNone/>
              <a:defRPr>
                <a:solidFill>
                  <a:srgbClr val="343434"/>
                </a:solidFill>
              </a:defRPr>
            </a:lvl2pPr>
            <a:lvl3pPr lvl="2" rtl="0" algn="ctr">
              <a:lnSpc>
                <a:spcPct val="100000"/>
              </a:lnSpc>
              <a:spcBef>
                <a:spcPts val="0"/>
              </a:spcBef>
              <a:spcAft>
                <a:spcPts val="0"/>
              </a:spcAft>
              <a:buClr>
                <a:srgbClr val="343434"/>
              </a:buClr>
              <a:buSzPts val="1200"/>
              <a:buNone/>
              <a:defRPr>
                <a:solidFill>
                  <a:srgbClr val="343434"/>
                </a:solidFill>
              </a:defRPr>
            </a:lvl3pPr>
            <a:lvl4pPr lvl="3" rtl="0" algn="ctr">
              <a:lnSpc>
                <a:spcPct val="100000"/>
              </a:lnSpc>
              <a:spcBef>
                <a:spcPts val="0"/>
              </a:spcBef>
              <a:spcAft>
                <a:spcPts val="0"/>
              </a:spcAft>
              <a:buClr>
                <a:srgbClr val="343434"/>
              </a:buClr>
              <a:buSzPts val="1200"/>
              <a:buNone/>
              <a:defRPr>
                <a:solidFill>
                  <a:srgbClr val="343434"/>
                </a:solidFill>
              </a:defRPr>
            </a:lvl4pPr>
            <a:lvl5pPr lvl="4" rtl="0" algn="ctr">
              <a:lnSpc>
                <a:spcPct val="100000"/>
              </a:lnSpc>
              <a:spcBef>
                <a:spcPts val="0"/>
              </a:spcBef>
              <a:spcAft>
                <a:spcPts val="0"/>
              </a:spcAft>
              <a:buClr>
                <a:srgbClr val="343434"/>
              </a:buClr>
              <a:buSzPts val="1200"/>
              <a:buNone/>
              <a:defRPr>
                <a:solidFill>
                  <a:srgbClr val="343434"/>
                </a:solidFill>
              </a:defRPr>
            </a:lvl5pPr>
            <a:lvl6pPr lvl="5" rtl="0" algn="ctr">
              <a:lnSpc>
                <a:spcPct val="100000"/>
              </a:lnSpc>
              <a:spcBef>
                <a:spcPts val="0"/>
              </a:spcBef>
              <a:spcAft>
                <a:spcPts val="0"/>
              </a:spcAft>
              <a:buClr>
                <a:srgbClr val="343434"/>
              </a:buClr>
              <a:buSzPts val="1200"/>
              <a:buNone/>
              <a:defRPr>
                <a:solidFill>
                  <a:srgbClr val="343434"/>
                </a:solidFill>
              </a:defRPr>
            </a:lvl6pPr>
            <a:lvl7pPr lvl="6" rtl="0" algn="ctr">
              <a:lnSpc>
                <a:spcPct val="100000"/>
              </a:lnSpc>
              <a:spcBef>
                <a:spcPts val="0"/>
              </a:spcBef>
              <a:spcAft>
                <a:spcPts val="0"/>
              </a:spcAft>
              <a:buClr>
                <a:srgbClr val="343434"/>
              </a:buClr>
              <a:buSzPts val="1200"/>
              <a:buNone/>
              <a:defRPr>
                <a:solidFill>
                  <a:srgbClr val="343434"/>
                </a:solidFill>
              </a:defRPr>
            </a:lvl7pPr>
            <a:lvl8pPr lvl="7" rtl="0" algn="ctr">
              <a:lnSpc>
                <a:spcPct val="100000"/>
              </a:lnSpc>
              <a:spcBef>
                <a:spcPts val="0"/>
              </a:spcBef>
              <a:spcAft>
                <a:spcPts val="0"/>
              </a:spcAft>
              <a:buClr>
                <a:srgbClr val="343434"/>
              </a:buClr>
              <a:buSzPts val="1200"/>
              <a:buNone/>
              <a:defRPr>
                <a:solidFill>
                  <a:srgbClr val="343434"/>
                </a:solidFill>
              </a:defRPr>
            </a:lvl8pPr>
            <a:lvl9pPr lvl="8" rtl="0" algn="ctr">
              <a:lnSpc>
                <a:spcPct val="100000"/>
              </a:lnSpc>
              <a:spcBef>
                <a:spcPts val="0"/>
              </a:spcBef>
              <a:spcAft>
                <a:spcPts val="0"/>
              </a:spcAft>
              <a:buClr>
                <a:srgbClr val="343434"/>
              </a:buClr>
              <a:buSzPts val="1200"/>
              <a:buNone/>
              <a:defRPr>
                <a:solidFill>
                  <a:srgbClr val="343434"/>
                </a:solidFill>
              </a:defRPr>
            </a:lvl9pPr>
          </a:lstStyle>
          <a:p/>
        </p:txBody>
      </p:sp>
      <p:sp>
        <p:nvSpPr>
          <p:cNvPr id="463" name="Google Shape;463;g112cd761fd5_8_3293"/>
          <p:cNvSpPr txBox="1"/>
          <p:nvPr>
            <p:ph idx="3" type="subTitle"/>
          </p:nvPr>
        </p:nvSpPr>
        <p:spPr>
          <a:xfrm>
            <a:off x="5089025" y="2757013"/>
            <a:ext cx="2388300" cy="56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343434"/>
              </a:buClr>
              <a:buSzPts val="1200"/>
              <a:buNone/>
              <a:defRPr sz="1400"/>
            </a:lvl1pPr>
            <a:lvl2pPr lvl="1" rtl="0" algn="ctr">
              <a:lnSpc>
                <a:spcPct val="100000"/>
              </a:lnSpc>
              <a:spcBef>
                <a:spcPts val="0"/>
              </a:spcBef>
              <a:spcAft>
                <a:spcPts val="0"/>
              </a:spcAft>
              <a:buClr>
                <a:srgbClr val="343434"/>
              </a:buClr>
              <a:buSzPts val="1200"/>
              <a:buNone/>
              <a:defRPr>
                <a:solidFill>
                  <a:srgbClr val="343434"/>
                </a:solidFill>
              </a:defRPr>
            </a:lvl2pPr>
            <a:lvl3pPr lvl="2" rtl="0" algn="ctr">
              <a:lnSpc>
                <a:spcPct val="100000"/>
              </a:lnSpc>
              <a:spcBef>
                <a:spcPts val="0"/>
              </a:spcBef>
              <a:spcAft>
                <a:spcPts val="0"/>
              </a:spcAft>
              <a:buClr>
                <a:srgbClr val="343434"/>
              </a:buClr>
              <a:buSzPts val="1200"/>
              <a:buNone/>
              <a:defRPr>
                <a:solidFill>
                  <a:srgbClr val="343434"/>
                </a:solidFill>
              </a:defRPr>
            </a:lvl3pPr>
            <a:lvl4pPr lvl="3" rtl="0" algn="ctr">
              <a:lnSpc>
                <a:spcPct val="100000"/>
              </a:lnSpc>
              <a:spcBef>
                <a:spcPts val="0"/>
              </a:spcBef>
              <a:spcAft>
                <a:spcPts val="0"/>
              </a:spcAft>
              <a:buClr>
                <a:srgbClr val="343434"/>
              </a:buClr>
              <a:buSzPts val="1200"/>
              <a:buNone/>
              <a:defRPr>
                <a:solidFill>
                  <a:srgbClr val="343434"/>
                </a:solidFill>
              </a:defRPr>
            </a:lvl4pPr>
            <a:lvl5pPr lvl="4" rtl="0" algn="ctr">
              <a:lnSpc>
                <a:spcPct val="100000"/>
              </a:lnSpc>
              <a:spcBef>
                <a:spcPts val="0"/>
              </a:spcBef>
              <a:spcAft>
                <a:spcPts val="0"/>
              </a:spcAft>
              <a:buClr>
                <a:srgbClr val="343434"/>
              </a:buClr>
              <a:buSzPts val="1200"/>
              <a:buNone/>
              <a:defRPr>
                <a:solidFill>
                  <a:srgbClr val="343434"/>
                </a:solidFill>
              </a:defRPr>
            </a:lvl5pPr>
            <a:lvl6pPr lvl="5" rtl="0" algn="ctr">
              <a:lnSpc>
                <a:spcPct val="100000"/>
              </a:lnSpc>
              <a:spcBef>
                <a:spcPts val="0"/>
              </a:spcBef>
              <a:spcAft>
                <a:spcPts val="0"/>
              </a:spcAft>
              <a:buClr>
                <a:srgbClr val="343434"/>
              </a:buClr>
              <a:buSzPts val="1200"/>
              <a:buNone/>
              <a:defRPr>
                <a:solidFill>
                  <a:srgbClr val="343434"/>
                </a:solidFill>
              </a:defRPr>
            </a:lvl6pPr>
            <a:lvl7pPr lvl="6" rtl="0" algn="ctr">
              <a:lnSpc>
                <a:spcPct val="100000"/>
              </a:lnSpc>
              <a:spcBef>
                <a:spcPts val="0"/>
              </a:spcBef>
              <a:spcAft>
                <a:spcPts val="0"/>
              </a:spcAft>
              <a:buClr>
                <a:srgbClr val="343434"/>
              </a:buClr>
              <a:buSzPts val="1200"/>
              <a:buNone/>
              <a:defRPr>
                <a:solidFill>
                  <a:srgbClr val="343434"/>
                </a:solidFill>
              </a:defRPr>
            </a:lvl7pPr>
            <a:lvl8pPr lvl="7" rtl="0" algn="ctr">
              <a:lnSpc>
                <a:spcPct val="100000"/>
              </a:lnSpc>
              <a:spcBef>
                <a:spcPts val="0"/>
              </a:spcBef>
              <a:spcAft>
                <a:spcPts val="0"/>
              </a:spcAft>
              <a:buClr>
                <a:srgbClr val="343434"/>
              </a:buClr>
              <a:buSzPts val="1200"/>
              <a:buNone/>
              <a:defRPr>
                <a:solidFill>
                  <a:srgbClr val="343434"/>
                </a:solidFill>
              </a:defRPr>
            </a:lvl8pPr>
            <a:lvl9pPr lvl="8" rtl="0" algn="ctr">
              <a:lnSpc>
                <a:spcPct val="100000"/>
              </a:lnSpc>
              <a:spcBef>
                <a:spcPts val="0"/>
              </a:spcBef>
              <a:spcAft>
                <a:spcPts val="0"/>
              </a:spcAft>
              <a:buClr>
                <a:srgbClr val="343434"/>
              </a:buClr>
              <a:buSzPts val="1200"/>
              <a:buNone/>
              <a:defRPr>
                <a:solidFill>
                  <a:srgbClr val="343434"/>
                </a:solidFill>
              </a:defRPr>
            </a:lvl9pPr>
          </a:lstStyle>
          <a:p/>
        </p:txBody>
      </p:sp>
      <p:sp>
        <p:nvSpPr>
          <p:cNvPr id="464" name="Google Shape;464;g112cd761fd5_8_3293"/>
          <p:cNvSpPr txBox="1"/>
          <p:nvPr>
            <p:ph idx="4" type="subTitle"/>
          </p:nvPr>
        </p:nvSpPr>
        <p:spPr>
          <a:xfrm>
            <a:off x="5089025" y="3722200"/>
            <a:ext cx="2388300" cy="56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343434"/>
              </a:buClr>
              <a:buSzPts val="1200"/>
              <a:buNone/>
              <a:defRPr sz="1400"/>
            </a:lvl1pPr>
            <a:lvl2pPr lvl="1" rtl="0" algn="ctr">
              <a:lnSpc>
                <a:spcPct val="100000"/>
              </a:lnSpc>
              <a:spcBef>
                <a:spcPts val="0"/>
              </a:spcBef>
              <a:spcAft>
                <a:spcPts val="0"/>
              </a:spcAft>
              <a:buClr>
                <a:srgbClr val="343434"/>
              </a:buClr>
              <a:buSzPts val="1200"/>
              <a:buNone/>
              <a:defRPr>
                <a:solidFill>
                  <a:srgbClr val="343434"/>
                </a:solidFill>
              </a:defRPr>
            </a:lvl2pPr>
            <a:lvl3pPr lvl="2" rtl="0" algn="ctr">
              <a:lnSpc>
                <a:spcPct val="100000"/>
              </a:lnSpc>
              <a:spcBef>
                <a:spcPts val="0"/>
              </a:spcBef>
              <a:spcAft>
                <a:spcPts val="0"/>
              </a:spcAft>
              <a:buClr>
                <a:srgbClr val="343434"/>
              </a:buClr>
              <a:buSzPts val="1200"/>
              <a:buNone/>
              <a:defRPr>
                <a:solidFill>
                  <a:srgbClr val="343434"/>
                </a:solidFill>
              </a:defRPr>
            </a:lvl3pPr>
            <a:lvl4pPr lvl="3" rtl="0" algn="ctr">
              <a:lnSpc>
                <a:spcPct val="100000"/>
              </a:lnSpc>
              <a:spcBef>
                <a:spcPts val="0"/>
              </a:spcBef>
              <a:spcAft>
                <a:spcPts val="0"/>
              </a:spcAft>
              <a:buClr>
                <a:srgbClr val="343434"/>
              </a:buClr>
              <a:buSzPts val="1200"/>
              <a:buNone/>
              <a:defRPr>
                <a:solidFill>
                  <a:srgbClr val="343434"/>
                </a:solidFill>
              </a:defRPr>
            </a:lvl4pPr>
            <a:lvl5pPr lvl="4" rtl="0" algn="ctr">
              <a:lnSpc>
                <a:spcPct val="100000"/>
              </a:lnSpc>
              <a:spcBef>
                <a:spcPts val="0"/>
              </a:spcBef>
              <a:spcAft>
                <a:spcPts val="0"/>
              </a:spcAft>
              <a:buClr>
                <a:srgbClr val="343434"/>
              </a:buClr>
              <a:buSzPts val="1200"/>
              <a:buNone/>
              <a:defRPr>
                <a:solidFill>
                  <a:srgbClr val="343434"/>
                </a:solidFill>
              </a:defRPr>
            </a:lvl5pPr>
            <a:lvl6pPr lvl="5" rtl="0" algn="ctr">
              <a:lnSpc>
                <a:spcPct val="100000"/>
              </a:lnSpc>
              <a:spcBef>
                <a:spcPts val="0"/>
              </a:spcBef>
              <a:spcAft>
                <a:spcPts val="0"/>
              </a:spcAft>
              <a:buClr>
                <a:srgbClr val="343434"/>
              </a:buClr>
              <a:buSzPts val="1200"/>
              <a:buNone/>
              <a:defRPr>
                <a:solidFill>
                  <a:srgbClr val="343434"/>
                </a:solidFill>
              </a:defRPr>
            </a:lvl6pPr>
            <a:lvl7pPr lvl="6" rtl="0" algn="ctr">
              <a:lnSpc>
                <a:spcPct val="100000"/>
              </a:lnSpc>
              <a:spcBef>
                <a:spcPts val="0"/>
              </a:spcBef>
              <a:spcAft>
                <a:spcPts val="0"/>
              </a:spcAft>
              <a:buClr>
                <a:srgbClr val="343434"/>
              </a:buClr>
              <a:buSzPts val="1200"/>
              <a:buNone/>
              <a:defRPr>
                <a:solidFill>
                  <a:srgbClr val="343434"/>
                </a:solidFill>
              </a:defRPr>
            </a:lvl7pPr>
            <a:lvl8pPr lvl="7" rtl="0" algn="ctr">
              <a:lnSpc>
                <a:spcPct val="100000"/>
              </a:lnSpc>
              <a:spcBef>
                <a:spcPts val="0"/>
              </a:spcBef>
              <a:spcAft>
                <a:spcPts val="0"/>
              </a:spcAft>
              <a:buClr>
                <a:srgbClr val="343434"/>
              </a:buClr>
              <a:buSzPts val="1200"/>
              <a:buNone/>
              <a:defRPr>
                <a:solidFill>
                  <a:srgbClr val="343434"/>
                </a:solidFill>
              </a:defRPr>
            </a:lvl8pPr>
            <a:lvl9pPr lvl="8" rtl="0" algn="ctr">
              <a:lnSpc>
                <a:spcPct val="100000"/>
              </a:lnSpc>
              <a:spcBef>
                <a:spcPts val="0"/>
              </a:spcBef>
              <a:spcAft>
                <a:spcPts val="0"/>
              </a:spcAft>
              <a:buClr>
                <a:srgbClr val="343434"/>
              </a:buClr>
              <a:buSzPts val="1200"/>
              <a:buNone/>
              <a:defRPr>
                <a:solidFill>
                  <a:srgbClr val="343434"/>
                </a:solidFill>
              </a:defRPr>
            </a:lvl9pPr>
          </a:lstStyle>
          <a:p/>
        </p:txBody>
      </p:sp>
      <p:grpSp>
        <p:nvGrpSpPr>
          <p:cNvPr id="465" name="Google Shape;465;g112cd761fd5_8_3293"/>
          <p:cNvGrpSpPr/>
          <p:nvPr/>
        </p:nvGrpSpPr>
        <p:grpSpPr>
          <a:xfrm>
            <a:off x="8010979" y="-524141"/>
            <a:ext cx="1717686" cy="1718100"/>
            <a:chOff x="1347125" y="349025"/>
            <a:chExt cx="4978800" cy="4980000"/>
          </a:xfrm>
        </p:grpSpPr>
        <p:sp>
          <p:nvSpPr>
            <p:cNvPr id="466" name="Google Shape;466;g112cd761fd5_8_3293"/>
            <p:cNvSpPr/>
            <p:nvPr/>
          </p:nvSpPr>
          <p:spPr>
            <a:xfrm>
              <a:off x="4756525" y="523725"/>
              <a:ext cx="1394100" cy="1393475"/>
            </a:xfrm>
            <a:custGeom>
              <a:rect b="b" l="l" r="r" t="t"/>
              <a:pathLst>
                <a:path extrusionOk="0" h="55739" w="55764">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g112cd761fd5_8_3293"/>
            <p:cNvSpPr/>
            <p:nvPr/>
          </p:nvSpPr>
          <p:spPr>
            <a:xfrm>
              <a:off x="4312325" y="393150"/>
              <a:ext cx="1968875" cy="1968875"/>
            </a:xfrm>
            <a:custGeom>
              <a:rect b="b" l="l" r="r" t="t"/>
              <a:pathLst>
                <a:path extrusionOk="0" h="78755" w="78755">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g112cd761fd5_8_3293"/>
            <p:cNvSpPr/>
            <p:nvPr/>
          </p:nvSpPr>
          <p:spPr>
            <a:xfrm>
              <a:off x="3955175" y="350200"/>
              <a:ext cx="2370750" cy="2370175"/>
            </a:xfrm>
            <a:custGeom>
              <a:rect b="b" l="l" r="r" t="t"/>
              <a:pathLst>
                <a:path extrusionOk="0" h="94807" w="9483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g112cd761fd5_8_3293"/>
            <p:cNvSpPr/>
            <p:nvPr/>
          </p:nvSpPr>
          <p:spPr>
            <a:xfrm>
              <a:off x="3646300" y="349025"/>
              <a:ext cx="2679625" cy="2679625"/>
            </a:xfrm>
            <a:custGeom>
              <a:rect b="b" l="l" r="r" t="t"/>
              <a:pathLst>
                <a:path extrusionOk="0" h="107185" w="107185">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g112cd761fd5_8_3293"/>
            <p:cNvSpPr/>
            <p:nvPr/>
          </p:nvSpPr>
          <p:spPr>
            <a:xfrm>
              <a:off x="3370225" y="377650"/>
              <a:ext cx="2926475" cy="2927650"/>
            </a:xfrm>
            <a:custGeom>
              <a:rect b="b" l="l" r="r" t="t"/>
              <a:pathLst>
                <a:path extrusionOk="0" h="117106" w="117059">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g112cd761fd5_8_3293"/>
            <p:cNvSpPr/>
            <p:nvPr/>
          </p:nvSpPr>
          <p:spPr>
            <a:xfrm>
              <a:off x="3118025" y="433675"/>
              <a:ext cx="3123825" cy="3123250"/>
            </a:xfrm>
            <a:custGeom>
              <a:rect b="b" l="l" r="r" t="t"/>
              <a:pathLst>
                <a:path extrusionOk="0" h="124930" w="124953">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g112cd761fd5_8_3293"/>
            <p:cNvSpPr/>
            <p:nvPr/>
          </p:nvSpPr>
          <p:spPr>
            <a:xfrm>
              <a:off x="2887275" y="510600"/>
              <a:ext cx="3277050" cy="3277675"/>
            </a:xfrm>
            <a:custGeom>
              <a:rect b="b" l="l" r="r" t="t"/>
              <a:pathLst>
                <a:path extrusionOk="0" h="131107" w="131082">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g112cd761fd5_8_3293"/>
            <p:cNvSpPr/>
            <p:nvPr/>
          </p:nvSpPr>
          <p:spPr>
            <a:xfrm>
              <a:off x="2673800" y="606600"/>
              <a:ext cx="3395125" cy="3395125"/>
            </a:xfrm>
            <a:custGeom>
              <a:rect b="b" l="l" r="r" t="t"/>
              <a:pathLst>
                <a:path extrusionOk="0" h="135805" w="135805">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g112cd761fd5_8_3293"/>
            <p:cNvSpPr/>
            <p:nvPr/>
          </p:nvSpPr>
          <p:spPr>
            <a:xfrm>
              <a:off x="2475850" y="718100"/>
              <a:ext cx="3482175" cy="3481600"/>
            </a:xfrm>
            <a:custGeom>
              <a:rect b="b" l="l" r="r" t="t"/>
              <a:pathLst>
                <a:path extrusionOk="0" h="139264" w="139287">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g112cd761fd5_8_3293"/>
            <p:cNvSpPr/>
            <p:nvPr/>
          </p:nvSpPr>
          <p:spPr>
            <a:xfrm>
              <a:off x="2292800" y="843925"/>
              <a:ext cx="3538225" cy="3538825"/>
            </a:xfrm>
            <a:custGeom>
              <a:rect b="b" l="l" r="r" t="t"/>
              <a:pathLst>
                <a:path extrusionOk="0" h="141553" w="141529">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g112cd761fd5_8_3293"/>
            <p:cNvSpPr/>
            <p:nvPr/>
          </p:nvSpPr>
          <p:spPr>
            <a:xfrm>
              <a:off x="2124050" y="985825"/>
              <a:ext cx="3565650" cy="3565075"/>
            </a:xfrm>
            <a:custGeom>
              <a:rect b="b" l="l" r="r" t="t"/>
              <a:pathLst>
                <a:path extrusionOk="0" h="142603" w="142626">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g112cd761fd5_8_3293"/>
            <p:cNvSpPr/>
            <p:nvPr/>
          </p:nvSpPr>
          <p:spPr>
            <a:xfrm>
              <a:off x="1970825" y="1141450"/>
              <a:ext cx="3563250" cy="3563875"/>
            </a:xfrm>
            <a:custGeom>
              <a:rect b="b" l="l" r="r" t="t"/>
              <a:pathLst>
                <a:path extrusionOk="0" h="142555" w="14253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g112cd761fd5_8_3293"/>
            <p:cNvSpPr/>
            <p:nvPr/>
          </p:nvSpPr>
          <p:spPr>
            <a:xfrm>
              <a:off x="1830100" y="1311375"/>
              <a:ext cx="3534050" cy="3534075"/>
            </a:xfrm>
            <a:custGeom>
              <a:rect b="b" l="l" r="r" t="t"/>
              <a:pathLst>
                <a:path extrusionOk="0" h="141363" w="141362">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g112cd761fd5_8_3293"/>
            <p:cNvSpPr/>
            <p:nvPr/>
          </p:nvSpPr>
          <p:spPr>
            <a:xfrm>
              <a:off x="1704875" y="1495025"/>
              <a:ext cx="3476225" cy="3475050"/>
            </a:xfrm>
            <a:custGeom>
              <a:rect b="b" l="l" r="r" t="t"/>
              <a:pathLst>
                <a:path extrusionOk="0" h="139002" w="139049">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g112cd761fd5_8_3293"/>
            <p:cNvSpPr/>
            <p:nvPr/>
          </p:nvSpPr>
          <p:spPr>
            <a:xfrm>
              <a:off x="1594575" y="1694175"/>
              <a:ext cx="3386775" cy="3386800"/>
            </a:xfrm>
            <a:custGeom>
              <a:rect b="b" l="l" r="r" t="t"/>
              <a:pathLst>
                <a:path extrusionOk="0" h="135472" w="135471">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g112cd761fd5_8_3293"/>
            <p:cNvSpPr/>
            <p:nvPr/>
          </p:nvSpPr>
          <p:spPr>
            <a:xfrm>
              <a:off x="1500975" y="1909425"/>
              <a:ext cx="3264525" cy="3265150"/>
            </a:xfrm>
            <a:custGeom>
              <a:rect b="b" l="l" r="r" t="t"/>
              <a:pathLst>
                <a:path extrusionOk="0" h="130606" w="130581">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g112cd761fd5_8_3293"/>
            <p:cNvSpPr/>
            <p:nvPr/>
          </p:nvSpPr>
          <p:spPr>
            <a:xfrm>
              <a:off x="1425825" y="2142575"/>
              <a:ext cx="3107150" cy="3107125"/>
            </a:xfrm>
            <a:custGeom>
              <a:rect b="b" l="l" r="r" t="t"/>
              <a:pathLst>
                <a:path extrusionOk="0" h="124285" w="124286">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g112cd761fd5_8_3293"/>
            <p:cNvSpPr/>
            <p:nvPr/>
          </p:nvSpPr>
          <p:spPr>
            <a:xfrm>
              <a:off x="1372175" y="2395975"/>
              <a:ext cx="2906775" cy="2906800"/>
            </a:xfrm>
            <a:custGeom>
              <a:rect b="b" l="l" r="r" t="t"/>
              <a:pathLst>
                <a:path extrusionOk="0" h="116272" w="116271">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g112cd761fd5_8_3293"/>
            <p:cNvSpPr/>
            <p:nvPr/>
          </p:nvSpPr>
          <p:spPr>
            <a:xfrm>
              <a:off x="1347125" y="2675025"/>
              <a:ext cx="2653375" cy="2654000"/>
            </a:xfrm>
            <a:custGeom>
              <a:rect b="b" l="l" r="r" t="t"/>
              <a:pathLst>
                <a:path extrusionOk="0" h="106160" w="106135">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g112cd761fd5_8_3293"/>
            <p:cNvSpPr/>
            <p:nvPr/>
          </p:nvSpPr>
          <p:spPr>
            <a:xfrm>
              <a:off x="1349525" y="2987475"/>
              <a:ext cx="2337350" cy="2337375"/>
            </a:xfrm>
            <a:custGeom>
              <a:rect b="b" l="l" r="r" t="t"/>
              <a:pathLst>
                <a:path extrusionOk="0" h="93495" w="93494">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g112cd761fd5_8_3293"/>
            <p:cNvSpPr/>
            <p:nvPr/>
          </p:nvSpPr>
          <p:spPr>
            <a:xfrm>
              <a:off x="1398400" y="3351200"/>
              <a:ext cx="1924750" cy="1924750"/>
            </a:xfrm>
            <a:custGeom>
              <a:rect b="b" l="l" r="r" t="t"/>
              <a:pathLst>
                <a:path extrusionOk="0" h="76990" w="7699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g112cd761fd5_8_3293"/>
            <p:cNvSpPr/>
            <p:nvPr/>
          </p:nvSpPr>
          <p:spPr>
            <a:xfrm>
              <a:off x="1543300" y="3809125"/>
              <a:ext cx="1323125" cy="1323125"/>
            </a:xfrm>
            <a:custGeom>
              <a:rect b="b" l="l" r="r" t="t"/>
              <a:pathLst>
                <a:path extrusionOk="0" h="52925" w="52925">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8" name="Google Shape;488;g112cd761fd5_8_3293"/>
          <p:cNvSpPr/>
          <p:nvPr/>
        </p:nvSpPr>
        <p:spPr>
          <a:xfrm>
            <a:off x="8665988" y="540000"/>
            <a:ext cx="861000" cy="861000"/>
          </a:xfrm>
          <a:prstGeom prst="ellipse">
            <a:avLst/>
          </a:pr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g112cd761fd5_8_3293"/>
          <p:cNvSpPr/>
          <p:nvPr/>
        </p:nvSpPr>
        <p:spPr>
          <a:xfrm>
            <a:off x="7434013" y="172593"/>
            <a:ext cx="324600" cy="324600"/>
          </a:xfrm>
          <a:prstGeom prst="ellipse">
            <a:avLst/>
          </a:pr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g112cd761fd5_8_3293"/>
          <p:cNvSpPr/>
          <p:nvPr/>
        </p:nvSpPr>
        <p:spPr>
          <a:xfrm rot="-6727045">
            <a:off x="-2273384" y="4055761"/>
            <a:ext cx="3172076" cy="4788701"/>
          </a:xfrm>
          <a:custGeom>
            <a:rect b="b" l="l" r="r" t="t"/>
            <a:pathLst>
              <a:path extrusionOk="0" h="191551" w="126885">
                <a:moveTo>
                  <a:pt x="16464" y="0"/>
                </a:moveTo>
                <a:cubicBezTo>
                  <a:pt x="14016" y="0"/>
                  <a:pt x="11533" y="624"/>
                  <a:pt x="9255" y="1936"/>
                </a:cubicBezTo>
                <a:cubicBezTo>
                  <a:pt x="2362" y="5919"/>
                  <a:pt x="1" y="14743"/>
                  <a:pt x="3984" y="21636"/>
                </a:cubicBezTo>
                <a:lnTo>
                  <a:pt x="97907" y="184344"/>
                </a:lnTo>
                <a:cubicBezTo>
                  <a:pt x="100593" y="188966"/>
                  <a:pt x="105447" y="191551"/>
                  <a:pt x="110431" y="191551"/>
                </a:cubicBezTo>
                <a:cubicBezTo>
                  <a:pt x="112880" y="191551"/>
                  <a:pt x="115360" y="190927"/>
                  <a:pt x="117631" y="189615"/>
                </a:cubicBezTo>
                <a:cubicBezTo>
                  <a:pt x="124524" y="185632"/>
                  <a:pt x="126885" y="176807"/>
                  <a:pt x="122902" y="169914"/>
                </a:cubicBezTo>
                <a:lnTo>
                  <a:pt x="28955" y="7207"/>
                </a:lnTo>
                <a:cubicBezTo>
                  <a:pt x="26284" y="2584"/>
                  <a:pt x="21447" y="0"/>
                  <a:pt x="16464" y="0"/>
                </a:cubicBez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g112cd761fd5_8_3293"/>
          <p:cNvSpPr/>
          <p:nvPr/>
        </p:nvSpPr>
        <p:spPr>
          <a:xfrm>
            <a:off x="1189550" y="4780250"/>
            <a:ext cx="251100" cy="251100"/>
          </a:xfrm>
          <a:prstGeom prst="ellipse">
            <a:avLst/>
          </a:pr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3">
    <p:spTree>
      <p:nvGrpSpPr>
        <p:cNvPr id="492" name="Shape 492"/>
        <p:cNvGrpSpPr/>
        <p:nvPr/>
      </p:nvGrpSpPr>
      <p:grpSpPr>
        <a:xfrm>
          <a:off x="0" y="0"/>
          <a:ext cx="0" cy="0"/>
          <a:chOff x="0" y="0"/>
          <a:chExt cx="0" cy="0"/>
        </a:xfrm>
      </p:grpSpPr>
      <p:grpSp>
        <p:nvGrpSpPr>
          <p:cNvPr id="493" name="Google Shape;493;g112cd761fd5_8_3326"/>
          <p:cNvGrpSpPr/>
          <p:nvPr/>
        </p:nvGrpSpPr>
        <p:grpSpPr>
          <a:xfrm>
            <a:off x="-40261" y="-268502"/>
            <a:ext cx="760263" cy="760446"/>
            <a:chOff x="1347125" y="349025"/>
            <a:chExt cx="4978800" cy="4980000"/>
          </a:xfrm>
        </p:grpSpPr>
        <p:sp>
          <p:nvSpPr>
            <p:cNvPr id="494" name="Google Shape;494;g112cd761fd5_8_3326"/>
            <p:cNvSpPr/>
            <p:nvPr/>
          </p:nvSpPr>
          <p:spPr>
            <a:xfrm>
              <a:off x="4756525" y="523725"/>
              <a:ext cx="1394100" cy="1393475"/>
            </a:xfrm>
            <a:custGeom>
              <a:rect b="b" l="l" r="r" t="t"/>
              <a:pathLst>
                <a:path extrusionOk="0" h="55739" w="55764">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g112cd761fd5_8_3326"/>
            <p:cNvSpPr/>
            <p:nvPr/>
          </p:nvSpPr>
          <p:spPr>
            <a:xfrm>
              <a:off x="4312325" y="393150"/>
              <a:ext cx="1968875" cy="1968875"/>
            </a:xfrm>
            <a:custGeom>
              <a:rect b="b" l="l" r="r" t="t"/>
              <a:pathLst>
                <a:path extrusionOk="0" h="78755" w="78755">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g112cd761fd5_8_3326"/>
            <p:cNvSpPr/>
            <p:nvPr/>
          </p:nvSpPr>
          <p:spPr>
            <a:xfrm>
              <a:off x="3955175" y="350200"/>
              <a:ext cx="2370750" cy="2370175"/>
            </a:xfrm>
            <a:custGeom>
              <a:rect b="b" l="l" r="r" t="t"/>
              <a:pathLst>
                <a:path extrusionOk="0" h="94807" w="9483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g112cd761fd5_8_3326"/>
            <p:cNvSpPr/>
            <p:nvPr/>
          </p:nvSpPr>
          <p:spPr>
            <a:xfrm>
              <a:off x="3646300" y="349025"/>
              <a:ext cx="2679625" cy="2679625"/>
            </a:xfrm>
            <a:custGeom>
              <a:rect b="b" l="l" r="r" t="t"/>
              <a:pathLst>
                <a:path extrusionOk="0" h="107185" w="107185">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g112cd761fd5_8_3326"/>
            <p:cNvSpPr/>
            <p:nvPr/>
          </p:nvSpPr>
          <p:spPr>
            <a:xfrm>
              <a:off x="3370225" y="377650"/>
              <a:ext cx="2926475" cy="2927650"/>
            </a:xfrm>
            <a:custGeom>
              <a:rect b="b" l="l" r="r" t="t"/>
              <a:pathLst>
                <a:path extrusionOk="0" h="117106" w="117059">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g112cd761fd5_8_3326"/>
            <p:cNvSpPr/>
            <p:nvPr/>
          </p:nvSpPr>
          <p:spPr>
            <a:xfrm>
              <a:off x="3118025" y="433675"/>
              <a:ext cx="3123825" cy="3123250"/>
            </a:xfrm>
            <a:custGeom>
              <a:rect b="b" l="l" r="r" t="t"/>
              <a:pathLst>
                <a:path extrusionOk="0" h="124930" w="124953">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g112cd761fd5_8_3326"/>
            <p:cNvSpPr/>
            <p:nvPr/>
          </p:nvSpPr>
          <p:spPr>
            <a:xfrm>
              <a:off x="2887275" y="510600"/>
              <a:ext cx="3277050" cy="3277675"/>
            </a:xfrm>
            <a:custGeom>
              <a:rect b="b" l="l" r="r" t="t"/>
              <a:pathLst>
                <a:path extrusionOk="0" h="131107" w="131082">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g112cd761fd5_8_3326"/>
            <p:cNvSpPr/>
            <p:nvPr/>
          </p:nvSpPr>
          <p:spPr>
            <a:xfrm>
              <a:off x="2673800" y="606600"/>
              <a:ext cx="3395125" cy="3395125"/>
            </a:xfrm>
            <a:custGeom>
              <a:rect b="b" l="l" r="r" t="t"/>
              <a:pathLst>
                <a:path extrusionOk="0" h="135805" w="135805">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g112cd761fd5_8_3326"/>
            <p:cNvSpPr/>
            <p:nvPr/>
          </p:nvSpPr>
          <p:spPr>
            <a:xfrm>
              <a:off x="2475850" y="718100"/>
              <a:ext cx="3482175" cy="3481600"/>
            </a:xfrm>
            <a:custGeom>
              <a:rect b="b" l="l" r="r" t="t"/>
              <a:pathLst>
                <a:path extrusionOk="0" h="139264" w="139287">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g112cd761fd5_8_3326"/>
            <p:cNvSpPr/>
            <p:nvPr/>
          </p:nvSpPr>
          <p:spPr>
            <a:xfrm>
              <a:off x="2292800" y="843925"/>
              <a:ext cx="3538225" cy="3538825"/>
            </a:xfrm>
            <a:custGeom>
              <a:rect b="b" l="l" r="r" t="t"/>
              <a:pathLst>
                <a:path extrusionOk="0" h="141553" w="141529">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g112cd761fd5_8_3326"/>
            <p:cNvSpPr/>
            <p:nvPr/>
          </p:nvSpPr>
          <p:spPr>
            <a:xfrm>
              <a:off x="2124050" y="985825"/>
              <a:ext cx="3565650" cy="3565075"/>
            </a:xfrm>
            <a:custGeom>
              <a:rect b="b" l="l" r="r" t="t"/>
              <a:pathLst>
                <a:path extrusionOk="0" h="142603" w="142626">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g112cd761fd5_8_3326"/>
            <p:cNvSpPr/>
            <p:nvPr/>
          </p:nvSpPr>
          <p:spPr>
            <a:xfrm>
              <a:off x="1970825" y="1141450"/>
              <a:ext cx="3563250" cy="3563875"/>
            </a:xfrm>
            <a:custGeom>
              <a:rect b="b" l="l" r="r" t="t"/>
              <a:pathLst>
                <a:path extrusionOk="0" h="142555" w="14253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g112cd761fd5_8_3326"/>
            <p:cNvSpPr/>
            <p:nvPr/>
          </p:nvSpPr>
          <p:spPr>
            <a:xfrm>
              <a:off x="1830100" y="1311375"/>
              <a:ext cx="3534050" cy="3534075"/>
            </a:xfrm>
            <a:custGeom>
              <a:rect b="b" l="l" r="r" t="t"/>
              <a:pathLst>
                <a:path extrusionOk="0" h="141363" w="141362">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g112cd761fd5_8_3326"/>
            <p:cNvSpPr/>
            <p:nvPr/>
          </p:nvSpPr>
          <p:spPr>
            <a:xfrm>
              <a:off x="1704875" y="1495025"/>
              <a:ext cx="3476225" cy="3475050"/>
            </a:xfrm>
            <a:custGeom>
              <a:rect b="b" l="l" r="r" t="t"/>
              <a:pathLst>
                <a:path extrusionOk="0" h="139002" w="139049">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g112cd761fd5_8_3326"/>
            <p:cNvSpPr/>
            <p:nvPr/>
          </p:nvSpPr>
          <p:spPr>
            <a:xfrm>
              <a:off x="1594575" y="1694175"/>
              <a:ext cx="3386775" cy="3386800"/>
            </a:xfrm>
            <a:custGeom>
              <a:rect b="b" l="l" r="r" t="t"/>
              <a:pathLst>
                <a:path extrusionOk="0" h="135472" w="135471">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g112cd761fd5_8_3326"/>
            <p:cNvSpPr/>
            <p:nvPr/>
          </p:nvSpPr>
          <p:spPr>
            <a:xfrm>
              <a:off x="1500975" y="1909425"/>
              <a:ext cx="3264525" cy="3265150"/>
            </a:xfrm>
            <a:custGeom>
              <a:rect b="b" l="l" r="r" t="t"/>
              <a:pathLst>
                <a:path extrusionOk="0" h="130606" w="130581">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g112cd761fd5_8_3326"/>
            <p:cNvSpPr/>
            <p:nvPr/>
          </p:nvSpPr>
          <p:spPr>
            <a:xfrm>
              <a:off x="1425825" y="2142575"/>
              <a:ext cx="3107150" cy="3107125"/>
            </a:xfrm>
            <a:custGeom>
              <a:rect b="b" l="l" r="r" t="t"/>
              <a:pathLst>
                <a:path extrusionOk="0" h="124285" w="124286">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g112cd761fd5_8_3326"/>
            <p:cNvSpPr/>
            <p:nvPr/>
          </p:nvSpPr>
          <p:spPr>
            <a:xfrm>
              <a:off x="1372175" y="2395975"/>
              <a:ext cx="2906775" cy="2906800"/>
            </a:xfrm>
            <a:custGeom>
              <a:rect b="b" l="l" r="r" t="t"/>
              <a:pathLst>
                <a:path extrusionOk="0" h="116272" w="116271">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g112cd761fd5_8_3326"/>
            <p:cNvSpPr/>
            <p:nvPr/>
          </p:nvSpPr>
          <p:spPr>
            <a:xfrm>
              <a:off x="1347125" y="2675025"/>
              <a:ext cx="2653375" cy="2654000"/>
            </a:xfrm>
            <a:custGeom>
              <a:rect b="b" l="l" r="r" t="t"/>
              <a:pathLst>
                <a:path extrusionOk="0" h="106160" w="106135">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g112cd761fd5_8_3326"/>
            <p:cNvSpPr/>
            <p:nvPr/>
          </p:nvSpPr>
          <p:spPr>
            <a:xfrm>
              <a:off x="1349525" y="2987475"/>
              <a:ext cx="2337350" cy="2337375"/>
            </a:xfrm>
            <a:custGeom>
              <a:rect b="b" l="l" r="r" t="t"/>
              <a:pathLst>
                <a:path extrusionOk="0" h="93495" w="93494">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g112cd761fd5_8_3326"/>
            <p:cNvSpPr/>
            <p:nvPr/>
          </p:nvSpPr>
          <p:spPr>
            <a:xfrm>
              <a:off x="1398400" y="3351200"/>
              <a:ext cx="1924750" cy="1924750"/>
            </a:xfrm>
            <a:custGeom>
              <a:rect b="b" l="l" r="r" t="t"/>
              <a:pathLst>
                <a:path extrusionOk="0" h="76990" w="7699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g112cd761fd5_8_3326"/>
            <p:cNvSpPr/>
            <p:nvPr/>
          </p:nvSpPr>
          <p:spPr>
            <a:xfrm>
              <a:off x="1543300" y="3809125"/>
              <a:ext cx="1323125" cy="1323125"/>
            </a:xfrm>
            <a:custGeom>
              <a:rect b="b" l="l" r="r" t="t"/>
              <a:pathLst>
                <a:path extrusionOk="0" h="52925" w="52925">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6" name="Google Shape;516;g112cd761fd5_8_3326"/>
          <p:cNvSpPr/>
          <p:nvPr/>
        </p:nvSpPr>
        <p:spPr>
          <a:xfrm>
            <a:off x="-259370" y="235628"/>
            <a:ext cx="972600" cy="972600"/>
          </a:xfrm>
          <a:prstGeom prst="donut">
            <a:avLst>
              <a:gd fmla="val 17842" name="adj"/>
            </a:avLst>
          </a:pr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g112cd761fd5_8_3326"/>
          <p:cNvSpPr txBox="1"/>
          <p:nvPr>
            <p:ph type="title"/>
          </p:nvPr>
        </p:nvSpPr>
        <p:spPr>
          <a:xfrm>
            <a:off x="1074150" y="384048"/>
            <a:ext cx="6995700" cy="566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00BBC1"/>
              </a:buClr>
              <a:buSzPts val="2700"/>
              <a:buNone/>
              <a:defRPr sz="2700">
                <a:solidFill>
                  <a:schemeClr val="accent5"/>
                </a:solidFill>
                <a:latin typeface="Helvetica Neue"/>
                <a:ea typeface="Helvetica Neue"/>
                <a:cs typeface="Helvetica Neue"/>
                <a:sym typeface="Helvetica Neue"/>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grpSp>
        <p:nvGrpSpPr>
          <p:cNvPr id="518" name="Google Shape;518;g112cd761fd5_8_3326"/>
          <p:cNvGrpSpPr/>
          <p:nvPr/>
        </p:nvGrpSpPr>
        <p:grpSpPr>
          <a:xfrm>
            <a:off x="8069842" y="4006534"/>
            <a:ext cx="1717686" cy="1718100"/>
            <a:chOff x="1347125" y="349025"/>
            <a:chExt cx="4978800" cy="4980000"/>
          </a:xfrm>
        </p:grpSpPr>
        <p:sp>
          <p:nvSpPr>
            <p:cNvPr id="519" name="Google Shape;519;g112cd761fd5_8_3326"/>
            <p:cNvSpPr/>
            <p:nvPr/>
          </p:nvSpPr>
          <p:spPr>
            <a:xfrm>
              <a:off x="4756525" y="523725"/>
              <a:ext cx="1394100" cy="1393475"/>
            </a:xfrm>
            <a:custGeom>
              <a:rect b="b" l="l" r="r" t="t"/>
              <a:pathLst>
                <a:path extrusionOk="0" h="55739" w="55764">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g112cd761fd5_8_3326"/>
            <p:cNvSpPr/>
            <p:nvPr/>
          </p:nvSpPr>
          <p:spPr>
            <a:xfrm>
              <a:off x="4312325" y="393150"/>
              <a:ext cx="1968875" cy="1968875"/>
            </a:xfrm>
            <a:custGeom>
              <a:rect b="b" l="l" r="r" t="t"/>
              <a:pathLst>
                <a:path extrusionOk="0" h="78755" w="78755">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g112cd761fd5_8_3326"/>
            <p:cNvSpPr/>
            <p:nvPr/>
          </p:nvSpPr>
          <p:spPr>
            <a:xfrm>
              <a:off x="3955175" y="350200"/>
              <a:ext cx="2370750" cy="2370175"/>
            </a:xfrm>
            <a:custGeom>
              <a:rect b="b" l="l" r="r" t="t"/>
              <a:pathLst>
                <a:path extrusionOk="0" h="94807" w="9483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g112cd761fd5_8_3326"/>
            <p:cNvSpPr/>
            <p:nvPr/>
          </p:nvSpPr>
          <p:spPr>
            <a:xfrm>
              <a:off x="3646300" y="349025"/>
              <a:ext cx="2679625" cy="2679625"/>
            </a:xfrm>
            <a:custGeom>
              <a:rect b="b" l="l" r="r" t="t"/>
              <a:pathLst>
                <a:path extrusionOk="0" h="107185" w="107185">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g112cd761fd5_8_3326"/>
            <p:cNvSpPr/>
            <p:nvPr/>
          </p:nvSpPr>
          <p:spPr>
            <a:xfrm>
              <a:off x="3370225" y="377650"/>
              <a:ext cx="2926475" cy="2927650"/>
            </a:xfrm>
            <a:custGeom>
              <a:rect b="b" l="l" r="r" t="t"/>
              <a:pathLst>
                <a:path extrusionOk="0" h="117106" w="117059">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g112cd761fd5_8_3326"/>
            <p:cNvSpPr/>
            <p:nvPr/>
          </p:nvSpPr>
          <p:spPr>
            <a:xfrm>
              <a:off x="3118025" y="433675"/>
              <a:ext cx="3123825" cy="3123250"/>
            </a:xfrm>
            <a:custGeom>
              <a:rect b="b" l="l" r="r" t="t"/>
              <a:pathLst>
                <a:path extrusionOk="0" h="124930" w="124953">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g112cd761fd5_8_3326"/>
            <p:cNvSpPr/>
            <p:nvPr/>
          </p:nvSpPr>
          <p:spPr>
            <a:xfrm>
              <a:off x="2887275" y="510600"/>
              <a:ext cx="3277050" cy="3277675"/>
            </a:xfrm>
            <a:custGeom>
              <a:rect b="b" l="l" r="r" t="t"/>
              <a:pathLst>
                <a:path extrusionOk="0" h="131107" w="131082">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g112cd761fd5_8_3326"/>
            <p:cNvSpPr/>
            <p:nvPr/>
          </p:nvSpPr>
          <p:spPr>
            <a:xfrm>
              <a:off x="2673800" y="606600"/>
              <a:ext cx="3395125" cy="3395125"/>
            </a:xfrm>
            <a:custGeom>
              <a:rect b="b" l="l" r="r" t="t"/>
              <a:pathLst>
                <a:path extrusionOk="0" h="135805" w="135805">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g112cd761fd5_8_3326"/>
            <p:cNvSpPr/>
            <p:nvPr/>
          </p:nvSpPr>
          <p:spPr>
            <a:xfrm>
              <a:off x="2475850" y="718100"/>
              <a:ext cx="3482175" cy="3481600"/>
            </a:xfrm>
            <a:custGeom>
              <a:rect b="b" l="l" r="r" t="t"/>
              <a:pathLst>
                <a:path extrusionOk="0" h="139264" w="139287">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g112cd761fd5_8_3326"/>
            <p:cNvSpPr/>
            <p:nvPr/>
          </p:nvSpPr>
          <p:spPr>
            <a:xfrm>
              <a:off x="2292800" y="843925"/>
              <a:ext cx="3538225" cy="3538825"/>
            </a:xfrm>
            <a:custGeom>
              <a:rect b="b" l="l" r="r" t="t"/>
              <a:pathLst>
                <a:path extrusionOk="0" h="141553" w="141529">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g112cd761fd5_8_3326"/>
            <p:cNvSpPr/>
            <p:nvPr/>
          </p:nvSpPr>
          <p:spPr>
            <a:xfrm>
              <a:off x="2124050" y="985825"/>
              <a:ext cx="3565650" cy="3565075"/>
            </a:xfrm>
            <a:custGeom>
              <a:rect b="b" l="l" r="r" t="t"/>
              <a:pathLst>
                <a:path extrusionOk="0" h="142603" w="142626">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g112cd761fd5_8_3326"/>
            <p:cNvSpPr/>
            <p:nvPr/>
          </p:nvSpPr>
          <p:spPr>
            <a:xfrm>
              <a:off x="1970825" y="1141450"/>
              <a:ext cx="3563250" cy="3563875"/>
            </a:xfrm>
            <a:custGeom>
              <a:rect b="b" l="l" r="r" t="t"/>
              <a:pathLst>
                <a:path extrusionOk="0" h="142555" w="14253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g112cd761fd5_8_3326"/>
            <p:cNvSpPr/>
            <p:nvPr/>
          </p:nvSpPr>
          <p:spPr>
            <a:xfrm>
              <a:off x="1830100" y="1311375"/>
              <a:ext cx="3534050" cy="3534075"/>
            </a:xfrm>
            <a:custGeom>
              <a:rect b="b" l="l" r="r" t="t"/>
              <a:pathLst>
                <a:path extrusionOk="0" h="141363" w="141362">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g112cd761fd5_8_3326"/>
            <p:cNvSpPr/>
            <p:nvPr/>
          </p:nvSpPr>
          <p:spPr>
            <a:xfrm>
              <a:off x="1704875" y="1495025"/>
              <a:ext cx="3476225" cy="3475050"/>
            </a:xfrm>
            <a:custGeom>
              <a:rect b="b" l="l" r="r" t="t"/>
              <a:pathLst>
                <a:path extrusionOk="0" h="139002" w="139049">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g112cd761fd5_8_3326"/>
            <p:cNvSpPr/>
            <p:nvPr/>
          </p:nvSpPr>
          <p:spPr>
            <a:xfrm>
              <a:off x="1594575" y="1694175"/>
              <a:ext cx="3386775" cy="3386800"/>
            </a:xfrm>
            <a:custGeom>
              <a:rect b="b" l="l" r="r" t="t"/>
              <a:pathLst>
                <a:path extrusionOk="0" h="135472" w="135471">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g112cd761fd5_8_3326"/>
            <p:cNvSpPr/>
            <p:nvPr/>
          </p:nvSpPr>
          <p:spPr>
            <a:xfrm>
              <a:off x="1500975" y="1909425"/>
              <a:ext cx="3264525" cy="3265150"/>
            </a:xfrm>
            <a:custGeom>
              <a:rect b="b" l="l" r="r" t="t"/>
              <a:pathLst>
                <a:path extrusionOk="0" h="130606" w="130581">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g112cd761fd5_8_3326"/>
            <p:cNvSpPr/>
            <p:nvPr/>
          </p:nvSpPr>
          <p:spPr>
            <a:xfrm>
              <a:off x="1425825" y="2142575"/>
              <a:ext cx="3107150" cy="3107125"/>
            </a:xfrm>
            <a:custGeom>
              <a:rect b="b" l="l" r="r" t="t"/>
              <a:pathLst>
                <a:path extrusionOk="0" h="124285" w="124286">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g112cd761fd5_8_3326"/>
            <p:cNvSpPr/>
            <p:nvPr/>
          </p:nvSpPr>
          <p:spPr>
            <a:xfrm>
              <a:off x="1372175" y="2395975"/>
              <a:ext cx="2906775" cy="2906800"/>
            </a:xfrm>
            <a:custGeom>
              <a:rect b="b" l="l" r="r" t="t"/>
              <a:pathLst>
                <a:path extrusionOk="0" h="116272" w="116271">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g112cd761fd5_8_3326"/>
            <p:cNvSpPr/>
            <p:nvPr/>
          </p:nvSpPr>
          <p:spPr>
            <a:xfrm>
              <a:off x="1347125" y="2675025"/>
              <a:ext cx="2653375" cy="2654000"/>
            </a:xfrm>
            <a:custGeom>
              <a:rect b="b" l="l" r="r" t="t"/>
              <a:pathLst>
                <a:path extrusionOk="0" h="106160" w="106135">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g112cd761fd5_8_3326"/>
            <p:cNvSpPr/>
            <p:nvPr/>
          </p:nvSpPr>
          <p:spPr>
            <a:xfrm>
              <a:off x="1349525" y="2987475"/>
              <a:ext cx="2337350" cy="2337375"/>
            </a:xfrm>
            <a:custGeom>
              <a:rect b="b" l="l" r="r" t="t"/>
              <a:pathLst>
                <a:path extrusionOk="0" h="93495" w="93494">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g112cd761fd5_8_3326"/>
            <p:cNvSpPr/>
            <p:nvPr/>
          </p:nvSpPr>
          <p:spPr>
            <a:xfrm>
              <a:off x="1398400" y="3351200"/>
              <a:ext cx="1924750" cy="1924750"/>
            </a:xfrm>
            <a:custGeom>
              <a:rect b="b" l="l" r="r" t="t"/>
              <a:pathLst>
                <a:path extrusionOk="0" h="76990" w="7699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g112cd761fd5_8_3326"/>
            <p:cNvSpPr/>
            <p:nvPr/>
          </p:nvSpPr>
          <p:spPr>
            <a:xfrm>
              <a:off x="1543300" y="3809125"/>
              <a:ext cx="1323125" cy="1323125"/>
            </a:xfrm>
            <a:custGeom>
              <a:rect b="b" l="l" r="r" t="t"/>
              <a:pathLst>
                <a:path extrusionOk="0" h="52925" w="52925">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1" name="Google Shape;541;g112cd761fd5_8_3326"/>
          <p:cNvSpPr/>
          <p:nvPr/>
        </p:nvSpPr>
        <p:spPr>
          <a:xfrm>
            <a:off x="8742075" y="3856500"/>
            <a:ext cx="258300" cy="258300"/>
          </a:xfrm>
          <a:prstGeom prst="ellipse">
            <a:avLst/>
          </a:pr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g112cd761fd5_8_3326"/>
          <p:cNvSpPr/>
          <p:nvPr/>
        </p:nvSpPr>
        <p:spPr>
          <a:xfrm>
            <a:off x="600625" y="459550"/>
            <a:ext cx="159900" cy="159900"/>
          </a:xfrm>
          <a:prstGeom prst="ellipse">
            <a:avLst/>
          </a:pr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p:cSld name="CUSTOM_1">
    <p:spTree>
      <p:nvGrpSpPr>
        <p:cNvPr id="543" name="Shape 543"/>
        <p:cNvGrpSpPr/>
        <p:nvPr/>
      </p:nvGrpSpPr>
      <p:grpSpPr>
        <a:xfrm>
          <a:off x="0" y="0"/>
          <a:ext cx="0" cy="0"/>
          <a:chOff x="0" y="0"/>
          <a:chExt cx="0" cy="0"/>
        </a:xfrm>
      </p:grpSpPr>
      <p:sp>
        <p:nvSpPr>
          <p:cNvPr id="544" name="Google Shape;544;g112cd761fd5_8_3377"/>
          <p:cNvSpPr/>
          <p:nvPr/>
        </p:nvSpPr>
        <p:spPr>
          <a:xfrm flipH="1">
            <a:off x="-6" y="0"/>
            <a:ext cx="3526656" cy="5143537"/>
          </a:xfrm>
          <a:custGeom>
            <a:rect b="b" l="l" r="r" t="t"/>
            <a:pathLst>
              <a:path extrusionOk="0" h="190519" w="130629">
                <a:moveTo>
                  <a:pt x="74795" y="1"/>
                </a:moveTo>
                <a:lnTo>
                  <a:pt x="21418" y="19463"/>
                </a:lnTo>
                <a:cubicBezTo>
                  <a:pt x="7776" y="24447"/>
                  <a:pt x="0" y="42049"/>
                  <a:pt x="4055" y="58792"/>
                </a:cubicBezTo>
                <a:lnTo>
                  <a:pt x="36014" y="190518"/>
                </a:lnTo>
                <a:lnTo>
                  <a:pt x="130629" y="190518"/>
                </a:lnTo>
                <a:lnTo>
                  <a:pt x="130629" y="1"/>
                </a:lnTo>
                <a:close/>
              </a:path>
            </a:pathLst>
          </a:custGeom>
          <a:solidFill>
            <a:srgbClr val="0089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g112cd761fd5_8_3377"/>
          <p:cNvSpPr txBox="1"/>
          <p:nvPr>
            <p:ph type="title"/>
          </p:nvPr>
        </p:nvSpPr>
        <p:spPr>
          <a:xfrm>
            <a:off x="5075700" y="1211551"/>
            <a:ext cx="3348300" cy="13080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00BBC1"/>
              </a:buClr>
              <a:buSzPts val="2700"/>
              <a:buNone/>
              <a:defRPr>
                <a:solidFill>
                  <a:schemeClr val="accent5"/>
                </a:solidFill>
              </a:defRPr>
            </a:lvl1pPr>
            <a:lvl2pPr lvl="1" rtl="0" algn="l">
              <a:lnSpc>
                <a:spcPct val="100000"/>
              </a:lnSpc>
              <a:spcBef>
                <a:spcPts val="0"/>
              </a:spcBef>
              <a:spcAft>
                <a:spcPts val="0"/>
              </a:spcAft>
              <a:buSzPts val="1400"/>
              <a:buNone/>
              <a:defRPr sz="1400"/>
            </a:lvl2pPr>
            <a:lvl3pPr lvl="2" rtl="0" algn="l">
              <a:lnSpc>
                <a:spcPct val="100000"/>
              </a:lnSpc>
              <a:spcBef>
                <a:spcPts val="0"/>
              </a:spcBef>
              <a:spcAft>
                <a:spcPts val="0"/>
              </a:spcAft>
              <a:buSzPts val="1400"/>
              <a:buNone/>
              <a:defRPr sz="1400"/>
            </a:lvl3pPr>
            <a:lvl4pPr lvl="3" rtl="0" algn="l">
              <a:lnSpc>
                <a:spcPct val="100000"/>
              </a:lnSpc>
              <a:spcBef>
                <a:spcPts val="0"/>
              </a:spcBef>
              <a:spcAft>
                <a:spcPts val="0"/>
              </a:spcAft>
              <a:buSzPts val="1400"/>
              <a:buNone/>
              <a:defRPr sz="1400"/>
            </a:lvl4pPr>
            <a:lvl5pPr lvl="4" rtl="0" algn="l">
              <a:lnSpc>
                <a:spcPct val="100000"/>
              </a:lnSpc>
              <a:spcBef>
                <a:spcPts val="0"/>
              </a:spcBef>
              <a:spcAft>
                <a:spcPts val="0"/>
              </a:spcAft>
              <a:buSzPts val="1400"/>
              <a:buNone/>
              <a:defRPr sz="1400"/>
            </a:lvl5pPr>
            <a:lvl6pPr lvl="5" rtl="0" algn="l">
              <a:lnSpc>
                <a:spcPct val="100000"/>
              </a:lnSpc>
              <a:spcBef>
                <a:spcPts val="0"/>
              </a:spcBef>
              <a:spcAft>
                <a:spcPts val="0"/>
              </a:spcAft>
              <a:buSzPts val="1400"/>
              <a:buNone/>
              <a:defRPr sz="1400"/>
            </a:lvl6pPr>
            <a:lvl7pPr lvl="6" rtl="0" algn="l">
              <a:lnSpc>
                <a:spcPct val="100000"/>
              </a:lnSpc>
              <a:spcBef>
                <a:spcPts val="0"/>
              </a:spcBef>
              <a:spcAft>
                <a:spcPts val="0"/>
              </a:spcAft>
              <a:buSzPts val="1400"/>
              <a:buNone/>
              <a:defRPr sz="1400"/>
            </a:lvl7pPr>
            <a:lvl8pPr lvl="7" rtl="0" algn="l">
              <a:lnSpc>
                <a:spcPct val="100000"/>
              </a:lnSpc>
              <a:spcBef>
                <a:spcPts val="0"/>
              </a:spcBef>
              <a:spcAft>
                <a:spcPts val="0"/>
              </a:spcAft>
              <a:buSzPts val="1400"/>
              <a:buNone/>
              <a:defRPr sz="1400"/>
            </a:lvl8pPr>
            <a:lvl9pPr lvl="8" rtl="0" algn="l">
              <a:lnSpc>
                <a:spcPct val="100000"/>
              </a:lnSpc>
              <a:spcBef>
                <a:spcPts val="0"/>
              </a:spcBef>
              <a:spcAft>
                <a:spcPts val="0"/>
              </a:spcAft>
              <a:buSzPts val="1400"/>
              <a:buNone/>
              <a:defRPr sz="1400"/>
            </a:lvl9pPr>
          </a:lstStyle>
          <a:p/>
        </p:txBody>
      </p:sp>
      <p:sp>
        <p:nvSpPr>
          <p:cNvPr id="546" name="Google Shape;546;g112cd761fd5_8_3377"/>
          <p:cNvSpPr txBox="1"/>
          <p:nvPr>
            <p:ph idx="1" type="subTitle"/>
          </p:nvPr>
        </p:nvSpPr>
        <p:spPr>
          <a:xfrm>
            <a:off x="5075700" y="2519550"/>
            <a:ext cx="3040800" cy="77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343434"/>
              </a:buClr>
              <a:buSzPts val="1200"/>
              <a:buNone/>
              <a:defRPr sz="1400"/>
            </a:lvl1pPr>
            <a:lvl2pPr lvl="1" rtl="0" algn="ctr">
              <a:lnSpc>
                <a:spcPct val="100000"/>
              </a:lnSpc>
              <a:spcBef>
                <a:spcPts val="0"/>
              </a:spcBef>
              <a:spcAft>
                <a:spcPts val="0"/>
              </a:spcAft>
              <a:buClr>
                <a:srgbClr val="343434"/>
              </a:buClr>
              <a:buSzPts val="1200"/>
              <a:buNone/>
              <a:defRPr>
                <a:solidFill>
                  <a:srgbClr val="343434"/>
                </a:solidFill>
              </a:defRPr>
            </a:lvl2pPr>
            <a:lvl3pPr lvl="2" rtl="0" algn="ctr">
              <a:lnSpc>
                <a:spcPct val="100000"/>
              </a:lnSpc>
              <a:spcBef>
                <a:spcPts val="0"/>
              </a:spcBef>
              <a:spcAft>
                <a:spcPts val="0"/>
              </a:spcAft>
              <a:buClr>
                <a:srgbClr val="343434"/>
              </a:buClr>
              <a:buSzPts val="1200"/>
              <a:buNone/>
              <a:defRPr>
                <a:solidFill>
                  <a:srgbClr val="343434"/>
                </a:solidFill>
              </a:defRPr>
            </a:lvl3pPr>
            <a:lvl4pPr lvl="3" rtl="0" algn="ctr">
              <a:lnSpc>
                <a:spcPct val="100000"/>
              </a:lnSpc>
              <a:spcBef>
                <a:spcPts val="0"/>
              </a:spcBef>
              <a:spcAft>
                <a:spcPts val="0"/>
              </a:spcAft>
              <a:buClr>
                <a:srgbClr val="343434"/>
              </a:buClr>
              <a:buSzPts val="1200"/>
              <a:buNone/>
              <a:defRPr>
                <a:solidFill>
                  <a:srgbClr val="343434"/>
                </a:solidFill>
              </a:defRPr>
            </a:lvl4pPr>
            <a:lvl5pPr lvl="4" rtl="0" algn="ctr">
              <a:lnSpc>
                <a:spcPct val="100000"/>
              </a:lnSpc>
              <a:spcBef>
                <a:spcPts val="0"/>
              </a:spcBef>
              <a:spcAft>
                <a:spcPts val="0"/>
              </a:spcAft>
              <a:buClr>
                <a:srgbClr val="343434"/>
              </a:buClr>
              <a:buSzPts val="1200"/>
              <a:buNone/>
              <a:defRPr>
                <a:solidFill>
                  <a:srgbClr val="343434"/>
                </a:solidFill>
              </a:defRPr>
            </a:lvl5pPr>
            <a:lvl6pPr lvl="5" rtl="0" algn="ctr">
              <a:lnSpc>
                <a:spcPct val="100000"/>
              </a:lnSpc>
              <a:spcBef>
                <a:spcPts val="0"/>
              </a:spcBef>
              <a:spcAft>
                <a:spcPts val="0"/>
              </a:spcAft>
              <a:buClr>
                <a:srgbClr val="343434"/>
              </a:buClr>
              <a:buSzPts val="1200"/>
              <a:buNone/>
              <a:defRPr>
                <a:solidFill>
                  <a:srgbClr val="343434"/>
                </a:solidFill>
              </a:defRPr>
            </a:lvl6pPr>
            <a:lvl7pPr lvl="6" rtl="0" algn="ctr">
              <a:lnSpc>
                <a:spcPct val="100000"/>
              </a:lnSpc>
              <a:spcBef>
                <a:spcPts val="0"/>
              </a:spcBef>
              <a:spcAft>
                <a:spcPts val="0"/>
              </a:spcAft>
              <a:buClr>
                <a:srgbClr val="343434"/>
              </a:buClr>
              <a:buSzPts val="1200"/>
              <a:buNone/>
              <a:defRPr>
                <a:solidFill>
                  <a:srgbClr val="343434"/>
                </a:solidFill>
              </a:defRPr>
            </a:lvl7pPr>
            <a:lvl8pPr lvl="7" rtl="0" algn="ctr">
              <a:lnSpc>
                <a:spcPct val="100000"/>
              </a:lnSpc>
              <a:spcBef>
                <a:spcPts val="0"/>
              </a:spcBef>
              <a:spcAft>
                <a:spcPts val="0"/>
              </a:spcAft>
              <a:buClr>
                <a:srgbClr val="343434"/>
              </a:buClr>
              <a:buSzPts val="1200"/>
              <a:buNone/>
              <a:defRPr>
                <a:solidFill>
                  <a:srgbClr val="343434"/>
                </a:solidFill>
              </a:defRPr>
            </a:lvl8pPr>
            <a:lvl9pPr lvl="8" rtl="0" algn="ctr">
              <a:lnSpc>
                <a:spcPct val="100000"/>
              </a:lnSpc>
              <a:spcBef>
                <a:spcPts val="0"/>
              </a:spcBef>
              <a:spcAft>
                <a:spcPts val="0"/>
              </a:spcAft>
              <a:buClr>
                <a:srgbClr val="343434"/>
              </a:buClr>
              <a:buSzPts val="1200"/>
              <a:buNone/>
              <a:defRPr>
                <a:solidFill>
                  <a:srgbClr val="343434"/>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5">
    <p:spTree>
      <p:nvGrpSpPr>
        <p:cNvPr id="547" name="Shape 547"/>
        <p:cNvGrpSpPr/>
        <p:nvPr/>
      </p:nvGrpSpPr>
      <p:grpSpPr>
        <a:xfrm>
          <a:off x="0" y="0"/>
          <a:ext cx="0" cy="0"/>
          <a:chOff x="0" y="0"/>
          <a:chExt cx="0" cy="0"/>
        </a:xfrm>
      </p:grpSpPr>
      <p:sp>
        <p:nvSpPr>
          <p:cNvPr id="548" name="Google Shape;548;g112cd761fd5_8_3381"/>
          <p:cNvSpPr/>
          <p:nvPr/>
        </p:nvSpPr>
        <p:spPr>
          <a:xfrm>
            <a:off x="-1441968" y="632603"/>
            <a:ext cx="3764100" cy="3764100"/>
          </a:xfrm>
          <a:prstGeom prst="donut">
            <a:avLst>
              <a:gd fmla="val 17842"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nvGrpSpPr>
          <p:cNvPr id="549" name="Google Shape;549;g112cd761fd5_8_3381"/>
          <p:cNvGrpSpPr/>
          <p:nvPr/>
        </p:nvGrpSpPr>
        <p:grpSpPr>
          <a:xfrm>
            <a:off x="901678" y="384227"/>
            <a:ext cx="1176988" cy="1177272"/>
            <a:chOff x="1347125" y="349025"/>
            <a:chExt cx="4978800" cy="4980000"/>
          </a:xfrm>
        </p:grpSpPr>
        <p:sp>
          <p:nvSpPr>
            <p:cNvPr id="550" name="Google Shape;550;g112cd761fd5_8_3381"/>
            <p:cNvSpPr/>
            <p:nvPr/>
          </p:nvSpPr>
          <p:spPr>
            <a:xfrm>
              <a:off x="4756525" y="523725"/>
              <a:ext cx="1394100" cy="1393475"/>
            </a:xfrm>
            <a:custGeom>
              <a:rect b="b" l="l" r="r" t="t"/>
              <a:pathLst>
                <a:path extrusionOk="0" h="55739" w="55764">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g112cd761fd5_8_3381"/>
            <p:cNvSpPr/>
            <p:nvPr/>
          </p:nvSpPr>
          <p:spPr>
            <a:xfrm>
              <a:off x="4312325" y="393150"/>
              <a:ext cx="1968875" cy="1968875"/>
            </a:xfrm>
            <a:custGeom>
              <a:rect b="b" l="l" r="r" t="t"/>
              <a:pathLst>
                <a:path extrusionOk="0" h="78755" w="78755">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g112cd761fd5_8_3381"/>
            <p:cNvSpPr/>
            <p:nvPr/>
          </p:nvSpPr>
          <p:spPr>
            <a:xfrm>
              <a:off x="3955175" y="350200"/>
              <a:ext cx="2370750" cy="2370175"/>
            </a:xfrm>
            <a:custGeom>
              <a:rect b="b" l="l" r="r" t="t"/>
              <a:pathLst>
                <a:path extrusionOk="0" h="94807" w="9483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g112cd761fd5_8_3381"/>
            <p:cNvSpPr/>
            <p:nvPr/>
          </p:nvSpPr>
          <p:spPr>
            <a:xfrm>
              <a:off x="3646300" y="349025"/>
              <a:ext cx="2679625" cy="2679625"/>
            </a:xfrm>
            <a:custGeom>
              <a:rect b="b" l="l" r="r" t="t"/>
              <a:pathLst>
                <a:path extrusionOk="0" h="107185" w="107185">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g112cd761fd5_8_3381"/>
            <p:cNvSpPr/>
            <p:nvPr/>
          </p:nvSpPr>
          <p:spPr>
            <a:xfrm>
              <a:off x="3370225" y="377650"/>
              <a:ext cx="2926475" cy="2927650"/>
            </a:xfrm>
            <a:custGeom>
              <a:rect b="b" l="l" r="r" t="t"/>
              <a:pathLst>
                <a:path extrusionOk="0" h="117106" w="117059">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g112cd761fd5_8_3381"/>
            <p:cNvSpPr/>
            <p:nvPr/>
          </p:nvSpPr>
          <p:spPr>
            <a:xfrm>
              <a:off x="3118025" y="433675"/>
              <a:ext cx="3123825" cy="3123250"/>
            </a:xfrm>
            <a:custGeom>
              <a:rect b="b" l="l" r="r" t="t"/>
              <a:pathLst>
                <a:path extrusionOk="0" h="124930" w="124953">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g112cd761fd5_8_3381"/>
            <p:cNvSpPr/>
            <p:nvPr/>
          </p:nvSpPr>
          <p:spPr>
            <a:xfrm>
              <a:off x="2887275" y="510600"/>
              <a:ext cx="3277050" cy="3277675"/>
            </a:xfrm>
            <a:custGeom>
              <a:rect b="b" l="l" r="r" t="t"/>
              <a:pathLst>
                <a:path extrusionOk="0" h="131107" w="131082">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g112cd761fd5_8_3381"/>
            <p:cNvSpPr/>
            <p:nvPr/>
          </p:nvSpPr>
          <p:spPr>
            <a:xfrm>
              <a:off x="2673800" y="606600"/>
              <a:ext cx="3395125" cy="3395125"/>
            </a:xfrm>
            <a:custGeom>
              <a:rect b="b" l="l" r="r" t="t"/>
              <a:pathLst>
                <a:path extrusionOk="0" h="135805" w="135805">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g112cd761fd5_8_3381"/>
            <p:cNvSpPr/>
            <p:nvPr/>
          </p:nvSpPr>
          <p:spPr>
            <a:xfrm>
              <a:off x="2475850" y="718100"/>
              <a:ext cx="3482175" cy="3481600"/>
            </a:xfrm>
            <a:custGeom>
              <a:rect b="b" l="l" r="r" t="t"/>
              <a:pathLst>
                <a:path extrusionOk="0" h="139264" w="139287">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g112cd761fd5_8_3381"/>
            <p:cNvSpPr/>
            <p:nvPr/>
          </p:nvSpPr>
          <p:spPr>
            <a:xfrm>
              <a:off x="2292800" y="843925"/>
              <a:ext cx="3538225" cy="3538825"/>
            </a:xfrm>
            <a:custGeom>
              <a:rect b="b" l="l" r="r" t="t"/>
              <a:pathLst>
                <a:path extrusionOk="0" h="141553" w="141529">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g112cd761fd5_8_3381"/>
            <p:cNvSpPr/>
            <p:nvPr/>
          </p:nvSpPr>
          <p:spPr>
            <a:xfrm>
              <a:off x="2124050" y="985825"/>
              <a:ext cx="3565650" cy="3565075"/>
            </a:xfrm>
            <a:custGeom>
              <a:rect b="b" l="l" r="r" t="t"/>
              <a:pathLst>
                <a:path extrusionOk="0" h="142603" w="142626">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g112cd761fd5_8_3381"/>
            <p:cNvSpPr/>
            <p:nvPr/>
          </p:nvSpPr>
          <p:spPr>
            <a:xfrm>
              <a:off x="1970825" y="1141450"/>
              <a:ext cx="3563250" cy="3563875"/>
            </a:xfrm>
            <a:custGeom>
              <a:rect b="b" l="l" r="r" t="t"/>
              <a:pathLst>
                <a:path extrusionOk="0" h="142555" w="14253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g112cd761fd5_8_3381"/>
            <p:cNvSpPr/>
            <p:nvPr/>
          </p:nvSpPr>
          <p:spPr>
            <a:xfrm>
              <a:off x="1830100" y="1311375"/>
              <a:ext cx="3534050" cy="3534075"/>
            </a:xfrm>
            <a:custGeom>
              <a:rect b="b" l="l" r="r" t="t"/>
              <a:pathLst>
                <a:path extrusionOk="0" h="141363" w="141362">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g112cd761fd5_8_3381"/>
            <p:cNvSpPr/>
            <p:nvPr/>
          </p:nvSpPr>
          <p:spPr>
            <a:xfrm>
              <a:off x="1704875" y="1495025"/>
              <a:ext cx="3476225" cy="3475050"/>
            </a:xfrm>
            <a:custGeom>
              <a:rect b="b" l="l" r="r" t="t"/>
              <a:pathLst>
                <a:path extrusionOk="0" h="139002" w="139049">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g112cd761fd5_8_3381"/>
            <p:cNvSpPr/>
            <p:nvPr/>
          </p:nvSpPr>
          <p:spPr>
            <a:xfrm>
              <a:off x="1594575" y="1694175"/>
              <a:ext cx="3386775" cy="3386800"/>
            </a:xfrm>
            <a:custGeom>
              <a:rect b="b" l="l" r="r" t="t"/>
              <a:pathLst>
                <a:path extrusionOk="0" h="135472" w="135471">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g112cd761fd5_8_3381"/>
            <p:cNvSpPr/>
            <p:nvPr/>
          </p:nvSpPr>
          <p:spPr>
            <a:xfrm>
              <a:off x="1500975" y="1909425"/>
              <a:ext cx="3264525" cy="3265150"/>
            </a:xfrm>
            <a:custGeom>
              <a:rect b="b" l="l" r="r" t="t"/>
              <a:pathLst>
                <a:path extrusionOk="0" h="130606" w="130581">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g112cd761fd5_8_3381"/>
            <p:cNvSpPr/>
            <p:nvPr/>
          </p:nvSpPr>
          <p:spPr>
            <a:xfrm>
              <a:off x="1425825" y="2142575"/>
              <a:ext cx="3107150" cy="3107125"/>
            </a:xfrm>
            <a:custGeom>
              <a:rect b="b" l="l" r="r" t="t"/>
              <a:pathLst>
                <a:path extrusionOk="0" h="124285" w="124286">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g112cd761fd5_8_3381"/>
            <p:cNvSpPr/>
            <p:nvPr/>
          </p:nvSpPr>
          <p:spPr>
            <a:xfrm>
              <a:off x="1372175" y="2395975"/>
              <a:ext cx="2906775" cy="2906800"/>
            </a:xfrm>
            <a:custGeom>
              <a:rect b="b" l="l" r="r" t="t"/>
              <a:pathLst>
                <a:path extrusionOk="0" h="116272" w="116271">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g112cd761fd5_8_3381"/>
            <p:cNvSpPr/>
            <p:nvPr/>
          </p:nvSpPr>
          <p:spPr>
            <a:xfrm>
              <a:off x="1347125" y="2675025"/>
              <a:ext cx="2653375" cy="2654000"/>
            </a:xfrm>
            <a:custGeom>
              <a:rect b="b" l="l" r="r" t="t"/>
              <a:pathLst>
                <a:path extrusionOk="0" h="106160" w="106135">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g112cd761fd5_8_3381"/>
            <p:cNvSpPr/>
            <p:nvPr/>
          </p:nvSpPr>
          <p:spPr>
            <a:xfrm>
              <a:off x="1349525" y="2987475"/>
              <a:ext cx="2337350" cy="2337375"/>
            </a:xfrm>
            <a:custGeom>
              <a:rect b="b" l="l" r="r" t="t"/>
              <a:pathLst>
                <a:path extrusionOk="0" h="93495" w="93494">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g112cd761fd5_8_3381"/>
            <p:cNvSpPr/>
            <p:nvPr/>
          </p:nvSpPr>
          <p:spPr>
            <a:xfrm>
              <a:off x="1398400" y="3351200"/>
              <a:ext cx="1924750" cy="1924750"/>
            </a:xfrm>
            <a:custGeom>
              <a:rect b="b" l="l" r="r" t="t"/>
              <a:pathLst>
                <a:path extrusionOk="0" h="76990" w="7699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g112cd761fd5_8_3381"/>
            <p:cNvSpPr/>
            <p:nvPr/>
          </p:nvSpPr>
          <p:spPr>
            <a:xfrm>
              <a:off x="1543300" y="3809125"/>
              <a:ext cx="1323125" cy="1323125"/>
            </a:xfrm>
            <a:custGeom>
              <a:rect b="b" l="l" r="r" t="t"/>
              <a:pathLst>
                <a:path extrusionOk="0" h="52925" w="52925">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2" name="Google Shape;572;g112cd761fd5_8_3381"/>
          <p:cNvSpPr/>
          <p:nvPr/>
        </p:nvSpPr>
        <p:spPr>
          <a:xfrm>
            <a:off x="901672" y="3998600"/>
            <a:ext cx="501000" cy="50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g112cd761fd5_8_3381"/>
          <p:cNvSpPr txBox="1"/>
          <p:nvPr>
            <p:ph type="title"/>
          </p:nvPr>
        </p:nvSpPr>
        <p:spPr>
          <a:xfrm>
            <a:off x="2417725" y="2018688"/>
            <a:ext cx="5679300" cy="976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343434"/>
              </a:buClr>
              <a:buSzPts val="4000"/>
              <a:buNone/>
              <a:defRPr sz="4000">
                <a:solidFill>
                  <a:schemeClr val="accent5"/>
                </a:solidFill>
              </a:defRPr>
            </a:lvl1pPr>
            <a:lvl2pPr lvl="1" rtl="0" algn="l">
              <a:lnSpc>
                <a:spcPct val="100000"/>
              </a:lnSpc>
              <a:spcBef>
                <a:spcPts val="0"/>
              </a:spcBef>
              <a:spcAft>
                <a:spcPts val="0"/>
              </a:spcAft>
              <a:buClr>
                <a:srgbClr val="343434"/>
              </a:buClr>
              <a:buSzPts val="3600"/>
              <a:buNone/>
              <a:defRPr sz="3600">
                <a:solidFill>
                  <a:srgbClr val="343434"/>
                </a:solidFill>
              </a:defRPr>
            </a:lvl2pPr>
            <a:lvl3pPr lvl="2" rtl="0" algn="l">
              <a:lnSpc>
                <a:spcPct val="100000"/>
              </a:lnSpc>
              <a:spcBef>
                <a:spcPts val="0"/>
              </a:spcBef>
              <a:spcAft>
                <a:spcPts val="0"/>
              </a:spcAft>
              <a:buClr>
                <a:srgbClr val="343434"/>
              </a:buClr>
              <a:buSzPts val="3600"/>
              <a:buNone/>
              <a:defRPr sz="3600">
                <a:solidFill>
                  <a:srgbClr val="343434"/>
                </a:solidFill>
              </a:defRPr>
            </a:lvl3pPr>
            <a:lvl4pPr lvl="3" rtl="0" algn="l">
              <a:lnSpc>
                <a:spcPct val="100000"/>
              </a:lnSpc>
              <a:spcBef>
                <a:spcPts val="0"/>
              </a:spcBef>
              <a:spcAft>
                <a:spcPts val="0"/>
              </a:spcAft>
              <a:buClr>
                <a:srgbClr val="343434"/>
              </a:buClr>
              <a:buSzPts val="3600"/>
              <a:buNone/>
              <a:defRPr sz="3600">
                <a:solidFill>
                  <a:srgbClr val="343434"/>
                </a:solidFill>
              </a:defRPr>
            </a:lvl4pPr>
            <a:lvl5pPr lvl="4" rtl="0" algn="l">
              <a:lnSpc>
                <a:spcPct val="100000"/>
              </a:lnSpc>
              <a:spcBef>
                <a:spcPts val="0"/>
              </a:spcBef>
              <a:spcAft>
                <a:spcPts val="0"/>
              </a:spcAft>
              <a:buClr>
                <a:srgbClr val="343434"/>
              </a:buClr>
              <a:buSzPts val="3600"/>
              <a:buNone/>
              <a:defRPr sz="3600">
                <a:solidFill>
                  <a:srgbClr val="343434"/>
                </a:solidFill>
              </a:defRPr>
            </a:lvl5pPr>
            <a:lvl6pPr lvl="5" rtl="0" algn="l">
              <a:lnSpc>
                <a:spcPct val="100000"/>
              </a:lnSpc>
              <a:spcBef>
                <a:spcPts val="0"/>
              </a:spcBef>
              <a:spcAft>
                <a:spcPts val="0"/>
              </a:spcAft>
              <a:buClr>
                <a:srgbClr val="343434"/>
              </a:buClr>
              <a:buSzPts val="3600"/>
              <a:buNone/>
              <a:defRPr sz="3600">
                <a:solidFill>
                  <a:srgbClr val="343434"/>
                </a:solidFill>
              </a:defRPr>
            </a:lvl6pPr>
            <a:lvl7pPr lvl="6" rtl="0" algn="l">
              <a:lnSpc>
                <a:spcPct val="100000"/>
              </a:lnSpc>
              <a:spcBef>
                <a:spcPts val="0"/>
              </a:spcBef>
              <a:spcAft>
                <a:spcPts val="0"/>
              </a:spcAft>
              <a:buClr>
                <a:srgbClr val="343434"/>
              </a:buClr>
              <a:buSzPts val="3600"/>
              <a:buNone/>
              <a:defRPr sz="3600">
                <a:solidFill>
                  <a:srgbClr val="343434"/>
                </a:solidFill>
              </a:defRPr>
            </a:lvl7pPr>
            <a:lvl8pPr lvl="7" rtl="0" algn="l">
              <a:lnSpc>
                <a:spcPct val="100000"/>
              </a:lnSpc>
              <a:spcBef>
                <a:spcPts val="0"/>
              </a:spcBef>
              <a:spcAft>
                <a:spcPts val="0"/>
              </a:spcAft>
              <a:buClr>
                <a:srgbClr val="343434"/>
              </a:buClr>
              <a:buSzPts val="3600"/>
              <a:buNone/>
              <a:defRPr sz="3600">
                <a:solidFill>
                  <a:srgbClr val="343434"/>
                </a:solidFill>
              </a:defRPr>
            </a:lvl8pPr>
            <a:lvl9pPr lvl="8" rtl="0" algn="l">
              <a:lnSpc>
                <a:spcPct val="100000"/>
              </a:lnSpc>
              <a:spcBef>
                <a:spcPts val="0"/>
              </a:spcBef>
              <a:spcAft>
                <a:spcPts val="0"/>
              </a:spcAft>
              <a:buClr>
                <a:srgbClr val="343434"/>
              </a:buClr>
              <a:buSzPts val="3600"/>
              <a:buNone/>
              <a:defRPr sz="3600">
                <a:solidFill>
                  <a:srgbClr val="343434"/>
                </a:solidFill>
              </a:defRPr>
            </a:lvl9pPr>
          </a:lstStyle>
          <a:p/>
        </p:txBody>
      </p:sp>
      <p:sp>
        <p:nvSpPr>
          <p:cNvPr id="574" name="Google Shape;574;g112cd761fd5_8_3381"/>
          <p:cNvSpPr txBox="1"/>
          <p:nvPr>
            <p:ph idx="1" type="subTitle"/>
          </p:nvPr>
        </p:nvSpPr>
        <p:spPr>
          <a:xfrm>
            <a:off x="2417725" y="2994913"/>
            <a:ext cx="5679300" cy="792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343434"/>
              </a:buClr>
              <a:buSzPts val="1200"/>
              <a:buNone/>
              <a:defRPr sz="1400"/>
            </a:lvl1pPr>
            <a:lvl2pPr lvl="1" rtl="0" algn="ctr">
              <a:lnSpc>
                <a:spcPct val="100000"/>
              </a:lnSpc>
              <a:spcBef>
                <a:spcPts val="0"/>
              </a:spcBef>
              <a:spcAft>
                <a:spcPts val="0"/>
              </a:spcAft>
              <a:buClr>
                <a:srgbClr val="343434"/>
              </a:buClr>
              <a:buSzPts val="1200"/>
              <a:buNone/>
              <a:defRPr>
                <a:solidFill>
                  <a:srgbClr val="343434"/>
                </a:solidFill>
              </a:defRPr>
            </a:lvl2pPr>
            <a:lvl3pPr lvl="2" rtl="0" algn="ctr">
              <a:lnSpc>
                <a:spcPct val="100000"/>
              </a:lnSpc>
              <a:spcBef>
                <a:spcPts val="0"/>
              </a:spcBef>
              <a:spcAft>
                <a:spcPts val="0"/>
              </a:spcAft>
              <a:buClr>
                <a:srgbClr val="343434"/>
              </a:buClr>
              <a:buSzPts val="1200"/>
              <a:buNone/>
              <a:defRPr>
                <a:solidFill>
                  <a:srgbClr val="343434"/>
                </a:solidFill>
              </a:defRPr>
            </a:lvl3pPr>
            <a:lvl4pPr lvl="3" rtl="0" algn="ctr">
              <a:lnSpc>
                <a:spcPct val="100000"/>
              </a:lnSpc>
              <a:spcBef>
                <a:spcPts val="0"/>
              </a:spcBef>
              <a:spcAft>
                <a:spcPts val="0"/>
              </a:spcAft>
              <a:buClr>
                <a:srgbClr val="343434"/>
              </a:buClr>
              <a:buSzPts val="1200"/>
              <a:buNone/>
              <a:defRPr>
                <a:solidFill>
                  <a:srgbClr val="343434"/>
                </a:solidFill>
              </a:defRPr>
            </a:lvl4pPr>
            <a:lvl5pPr lvl="4" rtl="0" algn="ctr">
              <a:lnSpc>
                <a:spcPct val="100000"/>
              </a:lnSpc>
              <a:spcBef>
                <a:spcPts val="0"/>
              </a:spcBef>
              <a:spcAft>
                <a:spcPts val="0"/>
              </a:spcAft>
              <a:buClr>
                <a:srgbClr val="343434"/>
              </a:buClr>
              <a:buSzPts val="1200"/>
              <a:buNone/>
              <a:defRPr>
                <a:solidFill>
                  <a:srgbClr val="343434"/>
                </a:solidFill>
              </a:defRPr>
            </a:lvl5pPr>
            <a:lvl6pPr lvl="5" rtl="0" algn="ctr">
              <a:lnSpc>
                <a:spcPct val="100000"/>
              </a:lnSpc>
              <a:spcBef>
                <a:spcPts val="0"/>
              </a:spcBef>
              <a:spcAft>
                <a:spcPts val="0"/>
              </a:spcAft>
              <a:buClr>
                <a:srgbClr val="343434"/>
              </a:buClr>
              <a:buSzPts val="1200"/>
              <a:buNone/>
              <a:defRPr>
                <a:solidFill>
                  <a:srgbClr val="343434"/>
                </a:solidFill>
              </a:defRPr>
            </a:lvl6pPr>
            <a:lvl7pPr lvl="6" rtl="0" algn="ctr">
              <a:lnSpc>
                <a:spcPct val="100000"/>
              </a:lnSpc>
              <a:spcBef>
                <a:spcPts val="0"/>
              </a:spcBef>
              <a:spcAft>
                <a:spcPts val="0"/>
              </a:spcAft>
              <a:buClr>
                <a:srgbClr val="343434"/>
              </a:buClr>
              <a:buSzPts val="1200"/>
              <a:buNone/>
              <a:defRPr>
                <a:solidFill>
                  <a:srgbClr val="343434"/>
                </a:solidFill>
              </a:defRPr>
            </a:lvl7pPr>
            <a:lvl8pPr lvl="7" rtl="0" algn="ctr">
              <a:lnSpc>
                <a:spcPct val="100000"/>
              </a:lnSpc>
              <a:spcBef>
                <a:spcPts val="0"/>
              </a:spcBef>
              <a:spcAft>
                <a:spcPts val="0"/>
              </a:spcAft>
              <a:buClr>
                <a:srgbClr val="343434"/>
              </a:buClr>
              <a:buSzPts val="1200"/>
              <a:buNone/>
              <a:defRPr>
                <a:solidFill>
                  <a:srgbClr val="343434"/>
                </a:solidFill>
              </a:defRPr>
            </a:lvl8pPr>
            <a:lvl9pPr lvl="8" rtl="0" algn="ctr">
              <a:lnSpc>
                <a:spcPct val="100000"/>
              </a:lnSpc>
              <a:spcBef>
                <a:spcPts val="0"/>
              </a:spcBef>
              <a:spcAft>
                <a:spcPts val="0"/>
              </a:spcAft>
              <a:buClr>
                <a:srgbClr val="343434"/>
              </a:buClr>
              <a:buSzPts val="1200"/>
              <a:buNone/>
              <a:defRPr>
                <a:solidFill>
                  <a:srgbClr val="343434"/>
                </a:solidFill>
              </a:defRPr>
            </a:lvl9pPr>
          </a:lstStyle>
          <a:p/>
        </p:txBody>
      </p:sp>
      <p:sp>
        <p:nvSpPr>
          <p:cNvPr id="575" name="Google Shape;575;g112cd761fd5_8_3381"/>
          <p:cNvSpPr/>
          <p:nvPr/>
        </p:nvSpPr>
        <p:spPr>
          <a:xfrm rot="-6727045">
            <a:off x="5316341" y="3823636"/>
            <a:ext cx="3172076" cy="4788701"/>
          </a:xfrm>
          <a:custGeom>
            <a:rect b="b" l="l" r="r" t="t"/>
            <a:pathLst>
              <a:path extrusionOk="0" h="191551" w="126885">
                <a:moveTo>
                  <a:pt x="16464" y="0"/>
                </a:moveTo>
                <a:cubicBezTo>
                  <a:pt x="14016" y="0"/>
                  <a:pt x="11533" y="624"/>
                  <a:pt x="9255" y="1936"/>
                </a:cubicBezTo>
                <a:cubicBezTo>
                  <a:pt x="2362" y="5919"/>
                  <a:pt x="1" y="14743"/>
                  <a:pt x="3984" y="21636"/>
                </a:cubicBezTo>
                <a:lnTo>
                  <a:pt x="97907" y="184344"/>
                </a:lnTo>
                <a:cubicBezTo>
                  <a:pt x="100593" y="188966"/>
                  <a:pt x="105447" y="191551"/>
                  <a:pt x="110431" y="191551"/>
                </a:cubicBezTo>
                <a:cubicBezTo>
                  <a:pt x="112880" y="191551"/>
                  <a:pt x="115360" y="190927"/>
                  <a:pt x="117631" y="189615"/>
                </a:cubicBezTo>
                <a:cubicBezTo>
                  <a:pt x="124524" y="185632"/>
                  <a:pt x="126885" y="176807"/>
                  <a:pt x="122902" y="169914"/>
                </a:cubicBezTo>
                <a:lnTo>
                  <a:pt x="28955" y="7207"/>
                </a:lnTo>
                <a:cubicBezTo>
                  <a:pt x="26284" y="2584"/>
                  <a:pt x="21447" y="0"/>
                  <a:pt x="16464" y="0"/>
                </a:cubicBez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g112cd761fd5_8_3381"/>
          <p:cNvSpPr/>
          <p:nvPr/>
        </p:nvSpPr>
        <p:spPr>
          <a:xfrm>
            <a:off x="7909623" y="4041925"/>
            <a:ext cx="235500" cy="235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g112cd761fd5_8_3381"/>
          <p:cNvSpPr txBox="1"/>
          <p:nvPr>
            <p:ph idx="2" type="title"/>
          </p:nvPr>
        </p:nvSpPr>
        <p:spPr>
          <a:xfrm>
            <a:off x="2417725" y="1355975"/>
            <a:ext cx="5679300" cy="792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FF7210"/>
              </a:buClr>
              <a:buSzPts val="4000"/>
              <a:buNone/>
              <a:defRPr sz="4000">
                <a:solidFill>
                  <a:schemeClr val="accent2"/>
                </a:solidFill>
              </a:defRPr>
            </a:lvl1pPr>
            <a:lvl2pPr lvl="1" rtl="0" algn="l">
              <a:lnSpc>
                <a:spcPct val="100000"/>
              </a:lnSpc>
              <a:spcBef>
                <a:spcPts val="0"/>
              </a:spcBef>
              <a:spcAft>
                <a:spcPts val="0"/>
              </a:spcAft>
              <a:buClr>
                <a:srgbClr val="FF7210"/>
              </a:buClr>
              <a:buSzPts val="4000"/>
              <a:buNone/>
              <a:defRPr sz="4000">
                <a:solidFill>
                  <a:srgbClr val="FF7210"/>
                </a:solidFill>
              </a:defRPr>
            </a:lvl2pPr>
            <a:lvl3pPr lvl="2" rtl="0" algn="l">
              <a:lnSpc>
                <a:spcPct val="100000"/>
              </a:lnSpc>
              <a:spcBef>
                <a:spcPts val="0"/>
              </a:spcBef>
              <a:spcAft>
                <a:spcPts val="0"/>
              </a:spcAft>
              <a:buClr>
                <a:srgbClr val="FF7210"/>
              </a:buClr>
              <a:buSzPts val="4000"/>
              <a:buNone/>
              <a:defRPr sz="4000">
                <a:solidFill>
                  <a:srgbClr val="FF7210"/>
                </a:solidFill>
              </a:defRPr>
            </a:lvl3pPr>
            <a:lvl4pPr lvl="3" rtl="0" algn="l">
              <a:lnSpc>
                <a:spcPct val="100000"/>
              </a:lnSpc>
              <a:spcBef>
                <a:spcPts val="0"/>
              </a:spcBef>
              <a:spcAft>
                <a:spcPts val="0"/>
              </a:spcAft>
              <a:buClr>
                <a:srgbClr val="FF7210"/>
              </a:buClr>
              <a:buSzPts val="4000"/>
              <a:buNone/>
              <a:defRPr sz="4000">
                <a:solidFill>
                  <a:srgbClr val="FF7210"/>
                </a:solidFill>
              </a:defRPr>
            </a:lvl4pPr>
            <a:lvl5pPr lvl="4" rtl="0" algn="l">
              <a:lnSpc>
                <a:spcPct val="100000"/>
              </a:lnSpc>
              <a:spcBef>
                <a:spcPts val="0"/>
              </a:spcBef>
              <a:spcAft>
                <a:spcPts val="0"/>
              </a:spcAft>
              <a:buClr>
                <a:srgbClr val="FF7210"/>
              </a:buClr>
              <a:buSzPts val="4000"/>
              <a:buNone/>
              <a:defRPr sz="4000">
                <a:solidFill>
                  <a:srgbClr val="FF7210"/>
                </a:solidFill>
              </a:defRPr>
            </a:lvl5pPr>
            <a:lvl6pPr lvl="5" rtl="0" algn="l">
              <a:lnSpc>
                <a:spcPct val="100000"/>
              </a:lnSpc>
              <a:spcBef>
                <a:spcPts val="0"/>
              </a:spcBef>
              <a:spcAft>
                <a:spcPts val="0"/>
              </a:spcAft>
              <a:buClr>
                <a:srgbClr val="FF7210"/>
              </a:buClr>
              <a:buSzPts val="4000"/>
              <a:buNone/>
              <a:defRPr sz="4000">
                <a:solidFill>
                  <a:srgbClr val="FF7210"/>
                </a:solidFill>
              </a:defRPr>
            </a:lvl6pPr>
            <a:lvl7pPr lvl="6" rtl="0" algn="l">
              <a:lnSpc>
                <a:spcPct val="100000"/>
              </a:lnSpc>
              <a:spcBef>
                <a:spcPts val="0"/>
              </a:spcBef>
              <a:spcAft>
                <a:spcPts val="0"/>
              </a:spcAft>
              <a:buClr>
                <a:srgbClr val="FF7210"/>
              </a:buClr>
              <a:buSzPts val="4000"/>
              <a:buNone/>
              <a:defRPr sz="4000">
                <a:solidFill>
                  <a:srgbClr val="FF7210"/>
                </a:solidFill>
              </a:defRPr>
            </a:lvl7pPr>
            <a:lvl8pPr lvl="7" rtl="0" algn="l">
              <a:lnSpc>
                <a:spcPct val="100000"/>
              </a:lnSpc>
              <a:spcBef>
                <a:spcPts val="0"/>
              </a:spcBef>
              <a:spcAft>
                <a:spcPts val="0"/>
              </a:spcAft>
              <a:buClr>
                <a:srgbClr val="FF7210"/>
              </a:buClr>
              <a:buSzPts val="4000"/>
              <a:buNone/>
              <a:defRPr sz="4000">
                <a:solidFill>
                  <a:srgbClr val="FF7210"/>
                </a:solidFill>
              </a:defRPr>
            </a:lvl8pPr>
            <a:lvl9pPr lvl="8" rtl="0" algn="l">
              <a:lnSpc>
                <a:spcPct val="100000"/>
              </a:lnSpc>
              <a:spcBef>
                <a:spcPts val="0"/>
              </a:spcBef>
              <a:spcAft>
                <a:spcPts val="0"/>
              </a:spcAft>
              <a:buClr>
                <a:srgbClr val="FF7210"/>
              </a:buClr>
              <a:buSzPts val="4000"/>
              <a:buNone/>
              <a:defRPr sz="4000">
                <a:solidFill>
                  <a:srgbClr val="FF7210"/>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CUSTOM_4">
    <p:spTree>
      <p:nvGrpSpPr>
        <p:cNvPr id="578" name="Shape 578"/>
        <p:cNvGrpSpPr/>
        <p:nvPr/>
      </p:nvGrpSpPr>
      <p:grpSpPr>
        <a:xfrm>
          <a:off x="0" y="0"/>
          <a:ext cx="0" cy="0"/>
          <a:chOff x="0" y="0"/>
          <a:chExt cx="0" cy="0"/>
        </a:xfrm>
      </p:grpSpPr>
      <p:sp>
        <p:nvSpPr>
          <p:cNvPr id="579" name="Google Shape;579;g112cd761fd5_8_34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grpSp>
        <p:nvGrpSpPr>
          <p:cNvPr id="580" name="Google Shape;580;g112cd761fd5_8_3412"/>
          <p:cNvGrpSpPr/>
          <p:nvPr/>
        </p:nvGrpSpPr>
        <p:grpSpPr>
          <a:xfrm>
            <a:off x="7969792" y="3804684"/>
            <a:ext cx="1717686" cy="1718100"/>
            <a:chOff x="1347125" y="349025"/>
            <a:chExt cx="4978800" cy="4980000"/>
          </a:xfrm>
        </p:grpSpPr>
        <p:sp>
          <p:nvSpPr>
            <p:cNvPr id="581" name="Google Shape;581;g112cd761fd5_8_3412"/>
            <p:cNvSpPr/>
            <p:nvPr/>
          </p:nvSpPr>
          <p:spPr>
            <a:xfrm>
              <a:off x="4756525" y="523725"/>
              <a:ext cx="1394100" cy="1393475"/>
            </a:xfrm>
            <a:custGeom>
              <a:rect b="b" l="l" r="r" t="t"/>
              <a:pathLst>
                <a:path extrusionOk="0" h="55739" w="55764">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g112cd761fd5_8_3412"/>
            <p:cNvSpPr/>
            <p:nvPr/>
          </p:nvSpPr>
          <p:spPr>
            <a:xfrm>
              <a:off x="4312325" y="393150"/>
              <a:ext cx="1968875" cy="1968875"/>
            </a:xfrm>
            <a:custGeom>
              <a:rect b="b" l="l" r="r" t="t"/>
              <a:pathLst>
                <a:path extrusionOk="0" h="78755" w="78755">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g112cd761fd5_8_3412"/>
            <p:cNvSpPr/>
            <p:nvPr/>
          </p:nvSpPr>
          <p:spPr>
            <a:xfrm>
              <a:off x="3955175" y="350200"/>
              <a:ext cx="2370750" cy="2370175"/>
            </a:xfrm>
            <a:custGeom>
              <a:rect b="b" l="l" r="r" t="t"/>
              <a:pathLst>
                <a:path extrusionOk="0" h="94807" w="9483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g112cd761fd5_8_3412"/>
            <p:cNvSpPr/>
            <p:nvPr/>
          </p:nvSpPr>
          <p:spPr>
            <a:xfrm>
              <a:off x="3646300" y="349025"/>
              <a:ext cx="2679625" cy="2679625"/>
            </a:xfrm>
            <a:custGeom>
              <a:rect b="b" l="l" r="r" t="t"/>
              <a:pathLst>
                <a:path extrusionOk="0" h="107185" w="107185">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g112cd761fd5_8_3412"/>
            <p:cNvSpPr/>
            <p:nvPr/>
          </p:nvSpPr>
          <p:spPr>
            <a:xfrm>
              <a:off x="3370225" y="377650"/>
              <a:ext cx="2926475" cy="2927650"/>
            </a:xfrm>
            <a:custGeom>
              <a:rect b="b" l="l" r="r" t="t"/>
              <a:pathLst>
                <a:path extrusionOk="0" h="117106" w="117059">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g112cd761fd5_8_3412"/>
            <p:cNvSpPr/>
            <p:nvPr/>
          </p:nvSpPr>
          <p:spPr>
            <a:xfrm>
              <a:off x="3118025" y="433675"/>
              <a:ext cx="3123825" cy="3123250"/>
            </a:xfrm>
            <a:custGeom>
              <a:rect b="b" l="l" r="r" t="t"/>
              <a:pathLst>
                <a:path extrusionOk="0" h="124930" w="124953">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g112cd761fd5_8_3412"/>
            <p:cNvSpPr/>
            <p:nvPr/>
          </p:nvSpPr>
          <p:spPr>
            <a:xfrm>
              <a:off x="2887275" y="510600"/>
              <a:ext cx="3277050" cy="3277675"/>
            </a:xfrm>
            <a:custGeom>
              <a:rect b="b" l="l" r="r" t="t"/>
              <a:pathLst>
                <a:path extrusionOk="0" h="131107" w="131082">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g112cd761fd5_8_3412"/>
            <p:cNvSpPr/>
            <p:nvPr/>
          </p:nvSpPr>
          <p:spPr>
            <a:xfrm>
              <a:off x="2673800" y="606600"/>
              <a:ext cx="3395125" cy="3395125"/>
            </a:xfrm>
            <a:custGeom>
              <a:rect b="b" l="l" r="r" t="t"/>
              <a:pathLst>
                <a:path extrusionOk="0" h="135805" w="135805">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g112cd761fd5_8_3412"/>
            <p:cNvSpPr/>
            <p:nvPr/>
          </p:nvSpPr>
          <p:spPr>
            <a:xfrm>
              <a:off x="2475850" y="718100"/>
              <a:ext cx="3482175" cy="3481600"/>
            </a:xfrm>
            <a:custGeom>
              <a:rect b="b" l="l" r="r" t="t"/>
              <a:pathLst>
                <a:path extrusionOk="0" h="139264" w="139287">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g112cd761fd5_8_3412"/>
            <p:cNvSpPr/>
            <p:nvPr/>
          </p:nvSpPr>
          <p:spPr>
            <a:xfrm>
              <a:off x="2292800" y="843925"/>
              <a:ext cx="3538225" cy="3538825"/>
            </a:xfrm>
            <a:custGeom>
              <a:rect b="b" l="l" r="r" t="t"/>
              <a:pathLst>
                <a:path extrusionOk="0" h="141553" w="141529">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g112cd761fd5_8_3412"/>
            <p:cNvSpPr/>
            <p:nvPr/>
          </p:nvSpPr>
          <p:spPr>
            <a:xfrm>
              <a:off x="2124050" y="985825"/>
              <a:ext cx="3565650" cy="3565075"/>
            </a:xfrm>
            <a:custGeom>
              <a:rect b="b" l="l" r="r" t="t"/>
              <a:pathLst>
                <a:path extrusionOk="0" h="142603" w="142626">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g112cd761fd5_8_3412"/>
            <p:cNvSpPr/>
            <p:nvPr/>
          </p:nvSpPr>
          <p:spPr>
            <a:xfrm>
              <a:off x="1970825" y="1141450"/>
              <a:ext cx="3563250" cy="3563875"/>
            </a:xfrm>
            <a:custGeom>
              <a:rect b="b" l="l" r="r" t="t"/>
              <a:pathLst>
                <a:path extrusionOk="0" h="142555" w="14253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g112cd761fd5_8_3412"/>
            <p:cNvSpPr/>
            <p:nvPr/>
          </p:nvSpPr>
          <p:spPr>
            <a:xfrm>
              <a:off x="1830100" y="1311375"/>
              <a:ext cx="3534050" cy="3534075"/>
            </a:xfrm>
            <a:custGeom>
              <a:rect b="b" l="l" r="r" t="t"/>
              <a:pathLst>
                <a:path extrusionOk="0" h="141363" w="141362">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g112cd761fd5_8_3412"/>
            <p:cNvSpPr/>
            <p:nvPr/>
          </p:nvSpPr>
          <p:spPr>
            <a:xfrm>
              <a:off x="1704875" y="1495025"/>
              <a:ext cx="3476225" cy="3475050"/>
            </a:xfrm>
            <a:custGeom>
              <a:rect b="b" l="l" r="r" t="t"/>
              <a:pathLst>
                <a:path extrusionOk="0" h="139002" w="139049">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g112cd761fd5_8_3412"/>
            <p:cNvSpPr/>
            <p:nvPr/>
          </p:nvSpPr>
          <p:spPr>
            <a:xfrm>
              <a:off x="1594575" y="1694175"/>
              <a:ext cx="3386775" cy="3386800"/>
            </a:xfrm>
            <a:custGeom>
              <a:rect b="b" l="l" r="r" t="t"/>
              <a:pathLst>
                <a:path extrusionOk="0" h="135472" w="135471">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g112cd761fd5_8_3412"/>
            <p:cNvSpPr/>
            <p:nvPr/>
          </p:nvSpPr>
          <p:spPr>
            <a:xfrm>
              <a:off x="1500975" y="1909425"/>
              <a:ext cx="3264525" cy="3265150"/>
            </a:xfrm>
            <a:custGeom>
              <a:rect b="b" l="l" r="r" t="t"/>
              <a:pathLst>
                <a:path extrusionOk="0" h="130606" w="130581">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g112cd761fd5_8_3412"/>
            <p:cNvSpPr/>
            <p:nvPr/>
          </p:nvSpPr>
          <p:spPr>
            <a:xfrm>
              <a:off x="1425825" y="2142575"/>
              <a:ext cx="3107150" cy="3107125"/>
            </a:xfrm>
            <a:custGeom>
              <a:rect b="b" l="l" r="r" t="t"/>
              <a:pathLst>
                <a:path extrusionOk="0" h="124285" w="124286">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g112cd761fd5_8_3412"/>
            <p:cNvSpPr/>
            <p:nvPr/>
          </p:nvSpPr>
          <p:spPr>
            <a:xfrm>
              <a:off x="1372175" y="2395975"/>
              <a:ext cx="2906775" cy="2906800"/>
            </a:xfrm>
            <a:custGeom>
              <a:rect b="b" l="l" r="r" t="t"/>
              <a:pathLst>
                <a:path extrusionOk="0" h="116272" w="116271">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g112cd761fd5_8_3412"/>
            <p:cNvSpPr/>
            <p:nvPr/>
          </p:nvSpPr>
          <p:spPr>
            <a:xfrm>
              <a:off x="1347125" y="2675025"/>
              <a:ext cx="2653375" cy="2654000"/>
            </a:xfrm>
            <a:custGeom>
              <a:rect b="b" l="l" r="r" t="t"/>
              <a:pathLst>
                <a:path extrusionOk="0" h="106160" w="106135">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g112cd761fd5_8_3412"/>
            <p:cNvSpPr/>
            <p:nvPr/>
          </p:nvSpPr>
          <p:spPr>
            <a:xfrm>
              <a:off x="1349525" y="2987475"/>
              <a:ext cx="2337350" cy="2337375"/>
            </a:xfrm>
            <a:custGeom>
              <a:rect b="b" l="l" r="r" t="t"/>
              <a:pathLst>
                <a:path extrusionOk="0" h="93495" w="93494">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g112cd761fd5_8_3412"/>
            <p:cNvSpPr/>
            <p:nvPr/>
          </p:nvSpPr>
          <p:spPr>
            <a:xfrm>
              <a:off x="1398400" y="3351200"/>
              <a:ext cx="1924750" cy="1924750"/>
            </a:xfrm>
            <a:custGeom>
              <a:rect b="b" l="l" r="r" t="t"/>
              <a:pathLst>
                <a:path extrusionOk="0" h="76990" w="7699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g112cd761fd5_8_3412"/>
            <p:cNvSpPr/>
            <p:nvPr/>
          </p:nvSpPr>
          <p:spPr>
            <a:xfrm>
              <a:off x="1543300" y="3809125"/>
              <a:ext cx="1323125" cy="1323125"/>
            </a:xfrm>
            <a:custGeom>
              <a:rect b="b" l="l" r="r" t="t"/>
              <a:pathLst>
                <a:path extrusionOk="0" h="52925" w="52925">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3" name="Google Shape;603;g112cd761fd5_8_3412"/>
          <p:cNvGrpSpPr/>
          <p:nvPr/>
        </p:nvGrpSpPr>
        <p:grpSpPr>
          <a:xfrm>
            <a:off x="-40261" y="-268502"/>
            <a:ext cx="760263" cy="760446"/>
            <a:chOff x="1347125" y="349025"/>
            <a:chExt cx="4978800" cy="4980000"/>
          </a:xfrm>
        </p:grpSpPr>
        <p:sp>
          <p:nvSpPr>
            <p:cNvPr id="604" name="Google Shape;604;g112cd761fd5_8_3412"/>
            <p:cNvSpPr/>
            <p:nvPr/>
          </p:nvSpPr>
          <p:spPr>
            <a:xfrm>
              <a:off x="4756525" y="523725"/>
              <a:ext cx="1394100" cy="1393475"/>
            </a:xfrm>
            <a:custGeom>
              <a:rect b="b" l="l" r="r" t="t"/>
              <a:pathLst>
                <a:path extrusionOk="0" h="55739" w="55764">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g112cd761fd5_8_3412"/>
            <p:cNvSpPr/>
            <p:nvPr/>
          </p:nvSpPr>
          <p:spPr>
            <a:xfrm>
              <a:off x="4312325" y="393150"/>
              <a:ext cx="1968875" cy="1968875"/>
            </a:xfrm>
            <a:custGeom>
              <a:rect b="b" l="l" r="r" t="t"/>
              <a:pathLst>
                <a:path extrusionOk="0" h="78755" w="78755">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g112cd761fd5_8_3412"/>
            <p:cNvSpPr/>
            <p:nvPr/>
          </p:nvSpPr>
          <p:spPr>
            <a:xfrm>
              <a:off x="3955175" y="350200"/>
              <a:ext cx="2370750" cy="2370175"/>
            </a:xfrm>
            <a:custGeom>
              <a:rect b="b" l="l" r="r" t="t"/>
              <a:pathLst>
                <a:path extrusionOk="0" h="94807" w="9483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g112cd761fd5_8_3412"/>
            <p:cNvSpPr/>
            <p:nvPr/>
          </p:nvSpPr>
          <p:spPr>
            <a:xfrm>
              <a:off x="3646300" y="349025"/>
              <a:ext cx="2679625" cy="2679625"/>
            </a:xfrm>
            <a:custGeom>
              <a:rect b="b" l="l" r="r" t="t"/>
              <a:pathLst>
                <a:path extrusionOk="0" h="107185" w="107185">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g112cd761fd5_8_3412"/>
            <p:cNvSpPr/>
            <p:nvPr/>
          </p:nvSpPr>
          <p:spPr>
            <a:xfrm>
              <a:off x="3370225" y="377650"/>
              <a:ext cx="2926475" cy="2927650"/>
            </a:xfrm>
            <a:custGeom>
              <a:rect b="b" l="l" r="r" t="t"/>
              <a:pathLst>
                <a:path extrusionOk="0" h="117106" w="117059">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g112cd761fd5_8_3412"/>
            <p:cNvSpPr/>
            <p:nvPr/>
          </p:nvSpPr>
          <p:spPr>
            <a:xfrm>
              <a:off x="3118025" y="433675"/>
              <a:ext cx="3123825" cy="3123250"/>
            </a:xfrm>
            <a:custGeom>
              <a:rect b="b" l="l" r="r" t="t"/>
              <a:pathLst>
                <a:path extrusionOk="0" h="124930" w="124953">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g112cd761fd5_8_3412"/>
            <p:cNvSpPr/>
            <p:nvPr/>
          </p:nvSpPr>
          <p:spPr>
            <a:xfrm>
              <a:off x="2887275" y="510600"/>
              <a:ext cx="3277050" cy="3277675"/>
            </a:xfrm>
            <a:custGeom>
              <a:rect b="b" l="l" r="r" t="t"/>
              <a:pathLst>
                <a:path extrusionOk="0" h="131107" w="131082">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g112cd761fd5_8_3412"/>
            <p:cNvSpPr/>
            <p:nvPr/>
          </p:nvSpPr>
          <p:spPr>
            <a:xfrm>
              <a:off x="2673800" y="606600"/>
              <a:ext cx="3395125" cy="3395125"/>
            </a:xfrm>
            <a:custGeom>
              <a:rect b="b" l="l" r="r" t="t"/>
              <a:pathLst>
                <a:path extrusionOk="0" h="135805" w="135805">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g112cd761fd5_8_3412"/>
            <p:cNvSpPr/>
            <p:nvPr/>
          </p:nvSpPr>
          <p:spPr>
            <a:xfrm>
              <a:off x="2475850" y="718100"/>
              <a:ext cx="3482175" cy="3481600"/>
            </a:xfrm>
            <a:custGeom>
              <a:rect b="b" l="l" r="r" t="t"/>
              <a:pathLst>
                <a:path extrusionOk="0" h="139264" w="139287">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g112cd761fd5_8_3412"/>
            <p:cNvSpPr/>
            <p:nvPr/>
          </p:nvSpPr>
          <p:spPr>
            <a:xfrm>
              <a:off x="2292800" y="843925"/>
              <a:ext cx="3538225" cy="3538825"/>
            </a:xfrm>
            <a:custGeom>
              <a:rect b="b" l="l" r="r" t="t"/>
              <a:pathLst>
                <a:path extrusionOk="0" h="141553" w="141529">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g112cd761fd5_8_3412"/>
            <p:cNvSpPr/>
            <p:nvPr/>
          </p:nvSpPr>
          <p:spPr>
            <a:xfrm>
              <a:off x="2124050" y="985825"/>
              <a:ext cx="3565650" cy="3565075"/>
            </a:xfrm>
            <a:custGeom>
              <a:rect b="b" l="l" r="r" t="t"/>
              <a:pathLst>
                <a:path extrusionOk="0" h="142603" w="142626">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g112cd761fd5_8_3412"/>
            <p:cNvSpPr/>
            <p:nvPr/>
          </p:nvSpPr>
          <p:spPr>
            <a:xfrm>
              <a:off x="1970825" y="1141450"/>
              <a:ext cx="3563250" cy="3563875"/>
            </a:xfrm>
            <a:custGeom>
              <a:rect b="b" l="l" r="r" t="t"/>
              <a:pathLst>
                <a:path extrusionOk="0" h="142555" w="14253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g112cd761fd5_8_3412"/>
            <p:cNvSpPr/>
            <p:nvPr/>
          </p:nvSpPr>
          <p:spPr>
            <a:xfrm>
              <a:off x="1830100" y="1311375"/>
              <a:ext cx="3534050" cy="3534075"/>
            </a:xfrm>
            <a:custGeom>
              <a:rect b="b" l="l" r="r" t="t"/>
              <a:pathLst>
                <a:path extrusionOk="0" h="141363" w="141362">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g112cd761fd5_8_3412"/>
            <p:cNvSpPr/>
            <p:nvPr/>
          </p:nvSpPr>
          <p:spPr>
            <a:xfrm>
              <a:off x="1704875" y="1495025"/>
              <a:ext cx="3476225" cy="3475050"/>
            </a:xfrm>
            <a:custGeom>
              <a:rect b="b" l="l" r="r" t="t"/>
              <a:pathLst>
                <a:path extrusionOk="0" h="139002" w="139049">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g112cd761fd5_8_3412"/>
            <p:cNvSpPr/>
            <p:nvPr/>
          </p:nvSpPr>
          <p:spPr>
            <a:xfrm>
              <a:off x="1594575" y="1694175"/>
              <a:ext cx="3386775" cy="3386800"/>
            </a:xfrm>
            <a:custGeom>
              <a:rect b="b" l="l" r="r" t="t"/>
              <a:pathLst>
                <a:path extrusionOk="0" h="135472" w="135471">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g112cd761fd5_8_3412"/>
            <p:cNvSpPr/>
            <p:nvPr/>
          </p:nvSpPr>
          <p:spPr>
            <a:xfrm>
              <a:off x="1500975" y="1909425"/>
              <a:ext cx="3264525" cy="3265150"/>
            </a:xfrm>
            <a:custGeom>
              <a:rect b="b" l="l" r="r" t="t"/>
              <a:pathLst>
                <a:path extrusionOk="0" h="130606" w="130581">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g112cd761fd5_8_3412"/>
            <p:cNvSpPr/>
            <p:nvPr/>
          </p:nvSpPr>
          <p:spPr>
            <a:xfrm>
              <a:off x="1425825" y="2142575"/>
              <a:ext cx="3107150" cy="3107125"/>
            </a:xfrm>
            <a:custGeom>
              <a:rect b="b" l="l" r="r" t="t"/>
              <a:pathLst>
                <a:path extrusionOk="0" h="124285" w="124286">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g112cd761fd5_8_3412"/>
            <p:cNvSpPr/>
            <p:nvPr/>
          </p:nvSpPr>
          <p:spPr>
            <a:xfrm>
              <a:off x="1372175" y="2395975"/>
              <a:ext cx="2906775" cy="2906800"/>
            </a:xfrm>
            <a:custGeom>
              <a:rect b="b" l="l" r="r" t="t"/>
              <a:pathLst>
                <a:path extrusionOk="0" h="116272" w="116271">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g112cd761fd5_8_3412"/>
            <p:cNvSpPr/>
            <p:nvPr/>
          </p:nvSpPr>
          <p:spPr>
            <a:xfrm>
              <a:off x="1347125" y="2675025"/>
              <a:ext cx="2653375" cy="2654000"/>
            </a:xfrm>
            <a:custGeom>
              <a:rect b="b" l="l" r="r" t="t"/>
              <a:pathLst>
                <a:path extrusionOk="0" h="106160" w="106135">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g112cd761fd5_8_3412"/>
            <p:cNvSpPr/>
            <p:nvPr/>
          </p:nvSpPr>
          <p:spPr>
            <a:xfrm>
              <a:off x="1349525" y="2987475"/>
              <a:ext cx="2337350" cy="2337375"/>
            </a:xfrm>
            <a:custGeom>
              <a:rect b="b" l="l" r="r" t="t"/>
              <a:pathLst>
                <a:path extrusionOk="0" h="93495" w="93494">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g112cd761fd5_8_3412"/>
            <p:cNvSpPr/>
            <p:nvPr/>
          </p:nvSpPr>
          <p:spPr>
            <a:xfrm>
              <a:off x="1398400" y="3351200"/>
              <a:ext cx="1924750" cy="1924750"/>
            </a:xfrm>
            <a:custGeom>
              <a:rect b="b" l="l" r="r" t="t"/>
              <a:pathLst>
                <a:path extrusionOk="0" h="76990" w="7699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g112cd761fd5_8_3412"/>
            <p:cNvSpPr/>
            <p:nvPr/>
          </p:nvSpPr>
          <p:spPr>
            <a:xfrm>
              <a:off x="1543300" y="3809125"/>
              <a:ext cx="1323125" cy="1323125"/>
            </a:xfrm>
            <a:custGeom>
              <a:rect b="b" l="l" r="r" t="t"/>
              <a:pathLst>
                <a:path extrusionOk="0" h="52925" w="52925">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6" name="Google Shape;626;g112cd761fd5_8_3412"/>
          <p:cNvSpPr/>
          <p:nvPr/>
        </p:nvSpPr>
        <p:spPr>
          <a:xfrm>
            <a:off x="8642025" y="3654650"/>
            <a:ext cx="258300" cy="258300"/>
          </a:xfrm>
          <a:prstGeom prst="ellipse">
            <a:avLst/>
          </a:pr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g112cd761fd5_8_3412"/>
          <p:cNvSpPr/>
          <p:nvPr/>
        </p:nvSpPr>
        <p:spPr>
          <a:xfrm>
            <a:off x="140600" y="380100"/>
            <a:ext cx="159900" cy="159900"/>
          </a:xfrm>
          <a:prstGeom prst="ellipse">
            <a:avLst/>
          </a:pr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g112cd761fd5_8_3412"/>
          <p:cNvSpPr/>
          <p:nvPr/>
        </p:nvSpPr>
        <p:spPr>
          <a:xfrm>
            <a:off x="7626000" y="4120650"/>
            <a:ext cx="798000" cy="798000"/>
          </a:xfrm>
          <a:prstGeom prst="ellipse">
            <a:avLst/>
          </a:pr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g112cd761fd5_8_3412"/>
          <p:cNvSpPr txBox="1"/>
          <p:nvPr>
            <p:ph type="title"/>
          </p:nvPr>
        </p:nvSpPr>
        <p:spPr>
          <a:xfrm>
            <a:off x="1074150" y="384048"/>
            <a:ext cx="6995700" cy="438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00BBC1"/>
              </a:buClr>
              <a:buSzPts val="2700"/>
              <a:buNone/>
              <a:defRPr sz="2700">
                <a:solidFill>
                  <a:schemeClr val="accent5"/>
                </a:solidFill>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112cd761fd5_8_285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g112cd761fd5_8_2857"/>
          <p:cNvGrpSpPr/>
          <p:nvPr/>
        </p:nvGrpSpPr>
        <p:grpSpPr>
          <a:xfrm>
            <a:off x="830392" y="1191256"/>
            <a:ext cx="745763" cy="45826"/>
            <a:chOff x="4580561" y="2589004"/>
            <a:chExt cx="1064464" cy="25200"/>
          </a:xfrm>
        </p:grpSpPr>
        <p:sp>
          <p:nvSpPr>
            <p:cNvPr id="26" name="Google Shape;26;g112cd761fd5_8_285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112cd761fd5_8_285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g112cd761fd5_8_2857"/>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g112cd761fd5_8_285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g112cd761fd5_8_285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g112cd761fd5_8_286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g112cd761fd5_8_2865"/>
          <p:cNvGrpSpPr/>
          <p:nvPr/>
        </p:nvGrpSpPr>
        <p:grpSpPr>
          <a:xfrm>
            <a:off x="830392" y="1191256"/>
            <a:ext cx="745763" cy="45826"/>
            <a:chOff x="4580561" y="2589004"/>
            <a:chExt cx="1064464" cy="25200"/>
          </a:xfrm>
        </p:grpSpPr>
        <p:sp>
          <p:nvSpPr>
            <p:cNvPr id="34" name="Google Shape;34;g112cd761fd5_8_286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g112cd761fd5_8_28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g112cd761fd5_8_286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g112cd761fd5_8_286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g112cd761fd5_8_286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g112cd761fd5_8_286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g112cd761fd5_8_287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g112cd761fd5_8_2874"/>
          <p:cNvGrpSpPr/>
          <p:nvPr/>
        </p:nvGrpSpPr>
        <p:grpSpPr>
          <a:xfrm>
            <a:off x="830392" y="1191256"/>
            <a:ext cx="745763" cy="45826"/>
            <a:chOff x="4580561" y="2589004"/>
            <a:chExt cx="1064464" cy="25200"/>
          </a:xfrm>
        </p:grpSpPr>
        <p:sp>
          <p:nvSpPr>
            <p:cNvPr id="43" name="Google Shape;43;g112cd761fd5_8_287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112cd761fd5_8_287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g112cd761fd5_8_2874"/>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g112cd761fd5_8_287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g112cd761fd5_8_288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g112cd761fd5_8_2881"/>
          <p:cNvGrpSpPr/>
          <p:nvPr/>
        </p:nvGrpSpPr>
        <p:grpSpPr>
          <a:xfrm>
            <a:off x="830392" y="1191256"/>
            <a:ext cx="745763" cy="45826"/>
            <a:chOff x="4580561" y="2589004"/>
            <a:chExt cx="1064464" cy="25200"/>
          </a:xfrm>
        </p:grpSpPr>
        <p:sp>
          <p:nvSpPr>
            <p:cNvPr id="50" name="Google Shape;50;g112cd761fd5_8_288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g112cd761fd5_8_288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g112cd761fd5_8_2881"/>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g112cd761fd5_8_2881"/>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g112cd761fd5_8_288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g112cd761fd5_8_2889"/>
          <p:cNvGrpSpPr/>
          <p:nvPr/>
        </p:nvGrpSpPr>
        <p:grpSpPr>
          <a:xfrm>
            <a:off x="830392" y="4169130"/>
            <a:ext cx="745763" cy="45826"/>
            <a:chOff x="4580561" y="2589004"/>
            <a:chExt cx="1064464" cy="25200"/>
          </a:xfrm>
        </p:grpSpPr>
        <p:sp>
          <p:nvSpPr>
            <p:cNvPr id="57" name="Google Shape;57;g112cd761fd5_8_288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112cd761fd5_8_288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g112cd761fd5_8_2889"/>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g112cd761fd5_8_288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g112cd761fd5_8_2895"/>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g112cd761fd5_8_2895"/>
          <p:cNvGrpSpPr/>
          <p:nvPr/>
        </p:nvGrpSpPr>
        <p:grpSpPr>
          <a:xfrm>
            <a:off x="830392" y="1191256"/>
            <a:ext cx="745763" cy="45826"/>
            <a:chOff x="4580561" y="2589004"/>
            <a:chExt cx="1064464" cy="25200"/>
          </a:xfrm>
        </p:grpSpPr>
        <p:sp>
          <p:nvSpPr>
            <p:cNvPr id="64" name="Google Shape;64;g112cd761fd5_8_289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112cd761fd5_8_289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g112cd761fd5_8_2895"/>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g112cd761fd5_8_2895"/>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g112cd761fd5_8_2895"/>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g112cd761fd5_8_289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g112cd761fd5_8_2904"/>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g112cd761fd5_8_290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g112cd761fd5_8_28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g112cd761fd5_8_28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g112cd761fd5_8_28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
          <p:cNvSpPr txBox="1"/>
          <p:nvPr>
            <p:ph type="ctrTitle"/>
          </p:nvPr>
        </p:nvSpPr>
        <p:spPr>
          <a:xfrm>
            <a:off x="4092950" y="997288"/>
            <a:ext cx="4713000" cy="248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3100"/>
              <a:t>IT Services Challenge: Improving IT Service Delivery to Federal Departments</a:t>
            </a:r>
            <a:endParaRPr sz="3100"/>
          </a:p>
        </p:txBody>
      </p:sp>
      <p:sp>
        <p:nvSpPr>
          <p:cNvPr id="635" name="Google Shape;635;p1"/>
          <p:cNvSpPr txBox="1"/>
          <p:nvPr>
            <p:ph idx="1" type="subTitle"/>
          </p:nvPr>
        </p:nvSpPr>
        <p:spPr>
          <a:xfrm>
            <a:off x="4092950" y="3209275"/>
            <a:ext cx="4105500" cy="46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t>For Shared Services Canada (SSC)</a:t>
            </a:r>
            <a:endParaRPr sz="1800"/>
          </a:p>
        </p:txBody>
      </p:sp>
      <p:sp>
        <p:nvSpPr>
          <p:cNvPr id="636" name="Google Shape;636;p1"/>
          <p:cNvSpPr/>
          <p:nvPr/>
        </p:nvSpPr>
        <p:spPr>
          <a:xfrm>
            <a:off x="3318430" y="3362053"/>
            <a:ext cx="972600" cy="972600"/>
          </a:xfrm>
          <a:prstGeom prst="donut">
            <a:avLst>
              <a:gd fmla="val 17842" name="adj"/>
            </a:avLst>
          </a:pr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
          <p:cNvSpPr/>
          <p:nvPr/>
        </p:nvSpPr>
        <p:spPr>
          <a:xfrm>
            <a:off x="461499" y="1031675"/>
            <a:ext cx="334800" cy="334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
          <p:cNvSpPr/>
          <p:nvPr/>
        </p:nvSpPr>
        <p:spPr>
          <a:xfrm>
            <a:off x="2365094" y="4400729"/>
            <a:ext cx="534541" cy="151594"/>
          </a:xfrm>
          <a:custGeom>
            <a:rect b="b" l="l" r="r" t="t"/>
            <a:pathLst>
              <a:path extrusionOk="0" h="3626" w="12785">
                <a:moveTo>
                  <a:pt x="10972" y="287"/>
                </a:moveTo>
                <a:cubicBezTo>
                  <a:pt x="11377" y="287"/>
                  <a:pt x="11735" y="430"/>
                  <a:pt x="12045" y="740"/>
                </a:cubicBezTo>
                <a:cubicBezTo>
                  <a:pt x="12331" y="1026"/>
                  <a:pt x="12498" y="1384"/>
                  <a:pt x="12498" y="1813"/>
                </a:cubicBezTo>
                <a:cubicBezTo>
                  <a:pt x="12498" y="2648"/>
                  <a:pt x="11807" y="3340"/>
                  <a:pt x="10972" y="3340"/>
                </a:cubicBezTo>
                <a:lnTo>
                  <a:pt x="1813" y="3340"/>
                </a:lnTo>
                <a:cubicBezTo>
                  <a:pt x="1408" y="3340"/>
                  <a:pt x="1050" y="3173"/>
                  <a:pt x="740" y="2887"/>
                </a:cubicBezTo>
                <a:cubicBezTo>
                  <a:pt x="454" y="2577"/>
                  <a:pt x="287" y="2219"/>
                  <a:pt x="287" y="1813"/>
                </a:cubicBezTo>
                <a:cubicBezTo>
                  <a:pt x="287" y="1384"/>
                  <a:pt x="454" y="1026"/>
                  <a:pt x="740" y="740"/>
                </a:cubicBezTo>
                <a:cubicBezTo>
                  <a:pt x="1050" y="430"/>
                  <a:pt x="1408" y="287"/>
                  <a:pt x="1813" y="287"/>
                </a:cubicBezTo>
                <a:close/>
                <a:moveTo>
                  <a:pt x="1813" y="1"/>
                </a:moveTo>
                <a:cubicBezTo>
                  <a:pt x="1336" y="1"/>
                  <a:pt x="859" y="192"/>
                  <a:pt x="525" y="525"/>
                </a:cubicBezTo>
                <a:cubicBezTo>
                  <a:pt x="168" y="859"/>
                  <a:pt x="1" y="1336"/>
                  <a:pt x="1" y="1813"/>
                </a:cubicBezTo>
                <a:cubicBezTo>
                  <a:pt x="1" y="2290"/>
                  <a:pt x="215" y="2767"/>
                  <a:pt x="525" y="3101"/>
                </a:cubicBezTo>
                <a:cubicBezTo>
                  <a:pt x="883" y="3435"/>
                  <a:pt x="1336" y="3626"/>
                  <a:pt x="1813" y="3626"/>
                </a:cubicBezTo>
                <a:lnTo>
                  <a:pt x="10972" y="3626"/>
                </a:lnTo>
                <a:cubicBezTo>
                  <a:pt x="11950" y="3626"/>
                  <a:pt x="12784" y="2815"/>
                  <a:pt x="12784" y="1813"/>
                </a:cubicBezTo>
                <a:cubicBezTo>
                  <a:pt x="12784" y="1336"/>
                  <a:pt x="12570" y="859"/>
                  <a:pt x="12260" y="525"/>
                </a:cubicBezTo>
                <a:cubicBezTo>
                  <a:pt x="11902" y="168"/>
                  <a:pt x="11449" y="1"/>
                  <a:pt x="10972" y="1"/>
                </a:cubicBezTo>
                <a:close/>
              </a:path>
            </a:pathLst>
          </a:custGeom>
          <a:solidFill>
            <a:srgbClr val="D0D1DE"/>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
          <p:cNvSpPr/>
          <p:nvPr/>
        </p:nvSpPr>
        <p:spPr>
          <a:xfrm>
            <a:off x="1832606" y="2062527"/>
            <a:ext cx="1609476" cy="446755"/>
          </a:xfrm>
          <a:custGeom>
            <a:rect b="b" l="l" r="r" t="t"/>
            <a:pathLst>
              <a:path extrusionOk="0" h="10686" w="38495">
                <a:moveTo>
                  <a:pt x="454" y="0"/>
                </a:moveTo>
                <a:cubicBezTo>
                  <a:pt x="215" y="0"/>
                  <a:pt x="24" y="167"/>
                  <a:pt x="24" y="406"/>
                </a:cubicBezTo>
                <a:lnTo>
                  <a:pt x="24" y="10280"/>
                </a:lnTo>
                <a:cubicBezTo>
                  <a:pt x="1" y="10518"/>
                  <a:pt x="215" y="10685"/>
                  <a:pt x="454" y="10685"/>
                </a:cubicBezTo>
                <a:lnTo>
                  <a:pt x="38066" y="10685"/>
                </a:lnTo>
                <a:cubicBezTo>
                  <a:pt x="38304" y="10685"/>
                  <a:pt x="38495" y="10518"/>
                  <a:pt x="38495" y="10280"/>
                </a:cubicBezTo>
                <a:lnTo>
                  <a:pt x="38495" y="406"/>
                </a:lnTo>
                <a:cubicBezTo>
                  <a:pt x="38495" y="167"/>
                  <a:pt x="38304" y="0"/>
                  <a:pt x="380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
          <p:cNvSpPr/>
          <p:nvPr/>
        </p:nvSpPr>
        <p:spPr>
          <a:xfrm>
            <a:off x="1896408" y="2129334"/>
            <a:ext cx="281256" cy="282242"/>
          </a:xfrm>
          <a:custGeom>
            <a:rect b="b" l="l" r="r" t="t"/>
            <a:pathLst>
              <a:path extrusionOk="0" h="6751" w="6727">
                <a:moveTo>
                  <a:pt x="3364" y="0"/>
                </a:moveTo>
                <a:cubicBezTo>
                  <a:pt x="1480" y="0"/>
                  <a:pt x="1" y="1527"/>
                  <a:pt x="1" y="3363"/>
                </a:cubicBezTo>
                <a:cubicBezTo>
                  <a:pt x="1" y="5224"/>
                  <a:pt x="1480" y="6750"/>
                  <a:pt x="3364" y="6750"/>
                </a:cubicBezTo>
                <a:cubicBezTo>
                  <a:pt x="5224" y="6750"/>
                  <a:pt x="6727" y="5247"/>
                  <a:pt x="6727" y="3363"/>
                </a:cubicBezTo>
                <a:cubicBezTo>
                  <a:pt x="6727" y="1527"/>
                  <a:pt x="5248" y="0"/>
                  <a:pt x="33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
          <p:cNvSpPr/>
          <p:nvPr/>
        </p:nvSpPr>
        <p:spPr>
          <a:xfrm>
            <a:off x="1999134" y="2205129"/>
            <a:ext cx="72833" cy="72829"/>
          </a:xfrm>
          <a:custGeom>
            <a:rect b="b" l="l" r="r" t="t"/>
            <a:pathLst>
              <a:path extrusionOk="0" h="1742" w="1742">
                <a:moveTo>
                  <a:pt x="883" y="0"/>
                </a:moveTo>
                <a:cubicBezTo>
                  <a:pt x="406" y="0"/>
                  <a:pt x="1" y="382"/>
                  <a:pt x="1" y="882"/>
                </a:cubicBezTo>
                <a:cubicBezTo>
                  <a:pt x="1" y="1359"/>
                  <a:pt x="406" y="1741"/>
                  <a:pt x="883" y="1741"/>
                </a:cubicBezTo>
                <a:cubicBezTo>
                  <a:pt x="1360" y="1741"/>
                  <a:pt x="1742" y="1359"/>
                  <a:pt x="1742" y="882"/>
                </a:cubicBezTo>
                <a:cubicBezTo>
                  <a:pt x="1742" y="382"/>
                  <a:pt x="1360" y="0"/>
                  <a:pt x="88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
          <p:cNvSpPr/>
          <p:nvPr/>
        </p:nvSpPr>
        <p:spPr>
          <a:xfrm>
            <a:off x="1975219" y="2279880"/>
            <a:ext cx="124677" cy="63882"/>
          </a:xfrm>
          <a:custGeom>
            <a:rect b="b" l="l" r="r" t="t"/>
            <a:pathLst>
              <a:path extrusionOk="0" h="1528" w="2982">
                <a:moveTo>
                  <a:pt x="1073" y="1"/>
                </a:moveTo>
                <a:cubicBezTo>
                  <a:pt x="501" y="1"/>
                  <a:pt x="24" y="478"/>
                  <a:pt x="24" y="1050"/>
                </a:cubicBezTo>
                <a:lnTo>
                  <a:pt x="24" y="1193"/>
                </a:lnTo>
                <a:cubicBezTo>
                  <a:pt x="0" y="1384"/>
                  <a:pt x="143" y="1527"/>
                  <a:pt x="310" y="1527"/>
                </a:cubicBezTo>
                <a:lnTo>
                  <a:pt x="2648" y="1527"/>
                </a:lnTo>
                <a:cubicBezTo>
                  <a:pt x="2814" y="1527"/>
                  <a:pt x="2981" y="1384"/>
                  <a:pt x="2981" y="1193"/>
                </a:cubicBezTo>
                <a:cubicBezTo>
                  <a:pt x="2981" y="549"/>
                  <a:pt x="2433" y="1"/>
                  <a:pt x="178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
          <p:cNvSpPr/>
          <p:nvPr/>
        </p:nvSpPr>
        <p:spPr>
          <a:xfrm>
            <a:off x="2342183" y="2182178"/>
            <a:ext cx="352040" cy="11999"/>
          </a:xfrm>
          <a:custGeom>
            <a:rect b="b" l="l" r="r" t="t"/>
            <a:pathLst>
              <a:path extrusionOk="0" h="287" w="8420">
                <a:moveTo>
                  <a:pt x="167" y="0"/>
                </a:moveTo>
                <a:cubicBezTo>
                  <a:pt x="72" y="0"/>
                  <a:pt x="0" y="48"/>
                  <a:pt x="0" y="144"/>
                </a:cubicBezTo>
                <a:cubicBezTo>
                  <a:pt x="0" y="239"/>
                  <a:pt x="72" y="287"/>
                  <a:pt x="167" y="287"/>
                </a:cubicBezTo>
                <a:lnTo>
                  <a:pt x="8276" y="287"/>
                </a:lnTo>
                <a:cubicBezTo>
                  <a:pt x="8324" y="287"/>
                  <a:pt x="8419" y="239"/>
                  <a:pt x="8419" y="144"/>
                </a:cubicBezTo>
                <a:cubicBezTo>
                  <a:pt x="8419" y="48"/>
                  <a:pt x="8348" y="0"/>
                  <a:pt x="8276"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
          <p:cNvSpPr/>
          <p:nvPr/>
        </p:nvSpPr>
        <p:spPr>
          <a:xfrm>
            <a:off x="2583466" y="2374613"/>
            <a:ext cx="351079" cy="13002"/>
          </a:xfrm>
          <a:custGeom>
            <a:rect b="b" l="l" r="r" t="t"/>
            <a:pathLst>
              <a:path extrusionOk="0" h="311" w="8397">
                <a:moveTo>
                  <a:pt x="144" y="1"/>
                </a:moveTo>
                <a:cubicBezTo>
                  <a:pt x="49" y="1"/>
                  <a:pt x="1" y="72"/>
                  <a:pt x="1" y="168"/>
                </a:cubicBezTo>
                <a:cubicBezTo>
                  <a:pt x="1" y="239"/>
                  <a:pt x="49" y="311"/>
                  <a:pt x="144" y="311"/>
                </a:cubicBezTo>
                <a:lnTo>
                  <a:pt x="8253" y="311"/>
                </a:lnTo>
                <a:cubicBezTo>
                  <a:pt x="8348" y="311"/>
                  <a:pt x="8396" y="239"/>
                  <a:pt x="8396" y="168"/>
                </a:cubicBezTo>
                <a:cubicBezTo>
                  <a:pt x="8396" y="72"/>
                  <a:pt x="8348" y="1"/>
                  <a:pt x="8253" y="1"/>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
          <p:cNvSpPr/>
          <p:nvPr/>
        </p:nvSpPr>
        <p:spPr>
          <a:xfrm>
            <a:off x="2342183" y="2307806"/>
            <a:ext cx="352040" cy="11999"/>
          </a:xfrm>
          <a:custGeom>
            <a:rect b="b" l="l" r="r" t="t"/>
            <a:pathLst>
              <a:path extrusionOk="0" h="287" w="8420">
                <a:moveTo>
                  <a:pt x="167" y="1"/>
                </a:moveTo>
                <a:cubicBezTo>
                  <a:pt x="72" y="1"/>
                  <a:pt x="0" y="48"/>
                  <a:pt x="0" y="144"/>
                </a:cubicBezTo>
                <a:cubicBezTo>
                  <a:pt x="0" y="239"/>
                  <a:pt x="72" y="287"/>
                  <a:pt x="167" y="287"/>
                </a:cubicBezTo>
                <a:lnTo>
                  <a:pt x="8276" y="287"/>
                </a:lnTo>
                <a:cubicBezTo>
                  <a:pt x="8324" y="287"/>
                  <a:pt x="8419" y="239"/>
                  <a:pt x="8419" y="144"/>
                </a:cubicBezTo>
                <a:cubicBezTo>
                  <a:pt x="8419" y="48"/>
                  <a:pt x="8348" y="1"/>
                  <a:pt x="8276" y="1"/>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
          <p:cNvSpPr/>
          <p:nvPr/>
        </p:nvSpPr>
        <p:spPr>
          <a:xfrm>
            <a:off x="2788919" y="2307806"/>
            <a:ext cx="235348" cy="11999"/>
          </a:xfrm>
          <a:custGeom>
            <a:rect b="b" l="l" r="r" t="t"/>
            <a:pathLst>
              <a:path extrusionOk="0" h="287" w="5629">
                <a:moveTo>
                  <a:pt x="143" y="1"/>
                </a:moveTo>
                <a:cubicBezTo>
                  <a:pt x="48" y="1"/>
                  <a:pt x="0" y="48"/>
                  <a:pt x="0" y="144"/>
                </a:cubicBezTo>
                <a:cubicBezTo>
                  <a:pt x="0" y="239"/>
                  <a:pt x="48" y="287"/>
                  <a:pt x="143" y="287"/>
                </a:cubicBezTo>
                <a:lnTo>
                  <a:pt x="5486" y="287"/>
                </a:lnTo>
                <a:cubicBezTo>
                  <a:pt x="5533" y="287"/>
                  <a:pt x="5629" y="239"/>
                  <a:pt x="5629" y="144"/>
                </a:cubicBezTo>
                <a:cubicBezTo>
                  <a:pt x="5629" y="48"/>
                  <a:pt x="5581" y="1"/>
                  <a:pt x="5486" y="1"/>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
          <p:cNvSpPr/>
          <p:nvPr/>
        </p:nvSpPr>
        <p:spPr>
          <a:xfrm>
            <a:off x="2341179" y="2374613"/>
            <a:ext cx="149596" cy="13002"/>
          </a:xfrm>
          <a:custGeom>
            <a:rect b="b" l="l" r="r" t="t"/>
            <a:pathLst>
              <a:path extrusionOk="0" h="311" w="3578">
                <a:moveTo>
                  <a:pt x="143" y="1"/>
                </a:moveTo>
                <a:cubicBezTo>
                  <a:pt x="72" y="1"/>
                  <a:pt x="0" y="72"/>
                  <a:pt x="0" y="168"/>
                </a:cubicBezTo>
                <a:cubicBezTo>
                  <a:pt x="0" y="239"/>
                  <a:pt x="72" y="311"/>
                  <a:pt x="143" y="311"/>
                </a:cubicBezTo>
                <a:lnTo>
                  <a:pt x="3435" y="311"/>
                </a:lnTo>
                <a:cubicBezTo>
                  <a:pt x="3530" y="311"/>
                  <a:pt x="3578" y="239"/>
                  <a:pt x="3578" y="168"/>
                </a:cubicBezTo>
                <a:cubicBezTo>
                  <a:pt x="3578" y="72"/>
                  <a:pt x="3530" y="1"/>
                  <a:pt x="3435" y="1"/>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
          <p:cNvSpPr/>
          <p:nvPr/>
        </p:nvSpPr>
        <p:spPr>
          <a:xfrm>
            <a:off x="1832606" y="3393650"/>
            <a:ext cx="1609476" cy="691078"/>
          </a:xfrm>
          <a:custGeom>
            <a:rect b="b" l="l" r="r" t="t"/>
            <a:pathLst>
              <a:path extrusionOk="0" h="16530" w="38495">
                <a:moveTo>
                  <a:pt x="454" y="1"/>
                </a:moveTo>
                <a:cubicBezTo>
                  <a:pt x="215" y="1"/>
                  <a:pt x="24" y="168"/>
                  <a:pt x="24" y="406"/>
                </a:cubicBezTo>
                <a:lnTo>
                  <a:pt x="24" y="16124"/>
                </a:lnTo>
                <a:cubicBezTo>
                  <a:pt x="1" y="16338"/>
                  <a:pt x="215" y="16529"/>
                  <a:pt x="454" y="16529"/>
                </a:cubicBezTo>
                <a:lnTo>
                  <a:pt x="38066" y="16529"/>
                </a:lnTo>
                <a:cubicBezTo>
                  <a:pt x="38304" y="16529"/>
                  <a:pt x="38495" y="16362"/>
                  <a:pt x="38495" y="16124"/>
                </a:cubicBezTo>
                <a:lnTo>
                  <a:pt x="38495" y="406"/>
                </a:lnTo>
                <a:cubicBezTo>
                  <a:pt x="38495" y="168"/>
                  <a:pt x="38304" y="1"/>
                  <a:pt x="38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
          <p:cNvSpPr/>
          <p:nvPr/>
        </p:nvSpPr>
        <p:spPr>
          <a:xfrm>
            <a:off x="1880478" y="3459202"/>
            <a:ext cx="309143" cy="281741"/>
          </a:xfrm>
          <a:custGeom>
            <a:rect b="b" l="l" r="r" t="t"/>
            <a:pathLst>
              <a:path extrusionOk="0" h="6739" w="7394">
                <a:moveTo>
                  <a:pt x="3709" y="1"/>
                </a:moveTo>
                <a:cubicBezTo>
                  <a:pt x="2850" y="1"/>
                  <a:pt x="1992" y="329"/>
                  <a:pt x="1336" y="985"/>
                </a:cubicBezTo>
                <a:cubicBezTo>
                  <a:pt x="0" y="2320"/>
                  <a:pt x="0" y="4443"/>
                  <a:pt x="1336" y="5755"/>
                </a:cubicBezTo>
                <a:cubicBezTo>
                  <a:pt x="1992" y="6411"/>
                  <a:pt x="2850" y="6739"/>
                  <a:pt x="3709" y="6739"/>
                </a:cubicBezTo>
                <a:cubicBezTo>
                  <a:pt x="4568" y="6739"/>
                  <a:pt x="5426" y="6411"/>
                  <a:pt x="6082" y="5755"/>
                </a:cubicBezTo>
                <a:cubicBezTo>
                  <a:pt x="7394" y="4443"/>
                  <a:pt x="7394" y="2320"/>
                  <a:pt x="6082" y="985"/>
                </a:cubicBezTo>
                <a:cubicBezTo>
                  <a:pt x="5426" y="329"/>
                  <a:pt x="4568" y="1"/>
                  <a:pt x="370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
          <p:cNvSpPr/>
          <p:nvPr/>
        </p:nvSpPr>
        <p:spPr>
          <a:xfrm>
            <a:off x="2001141" y="3536252"/>
            <a:ext cx="71830" cy="72829"/>
          </a:xfrm>
          <a:custGeom>
            <a:rect b="b" l="l" r="r" t="t"/>
            <a:pathLst>
              <a:path extrusionOk="0" h="1742" w="1718">
                <a:moveTo>
                  <a:pt x="859" y="0"/>
                </a:moveTo>
                <a:cubicBezTo>
                  <a:pt x="382" y="0"/>
                  <a:pt x="0" y="406"/>
                  <a:pt x="0" y="883"/>
                </a:cubicBezTo>
                <a:cubicBezTo>
                  <a:pt x="0" y="1360"/>
                  <a:pt x="382" y="1741"/>
                  <a:pt x="859" y="1741"/>
                </a:cubicBezTo>
                <a:cubicBezTo>
                  <a:pt x="1336" y="1741"/>
                  <a:pt x="1717" y="1360"/>
                  <a:pt x="1717" y="883"/>
                </a:cubicBezTo>
                <a:cubicBezTo>
                  <a:pt x="1717" y="406"/>
                  <a:pt x="1336" y="0"/>
                  <a:pt x="8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
          <p:cNvSpPr/>
          <p:nvPr/>
        </p:nvSpPr>
        <p:spPr>
          <a:xfrm>
            <a:off x="1975219" y="3611044"/>
            <a:ext cx="124677" cy="63840"/>
          </a:xfrm>
          <a:custGeom>
            <a:rect b="b" l="l" r="r" t="t"/>
            <a:pathLst>
              <a:path extrusionOk="0" h="1527" w="2982">
                <a:moveTo>
                  <a:pt x="1073" y="0"/>
                </a:moveTo>
                <a:cubicBezTo>
                  <a:pt x="501" y="0"/>
                  <a:pt x="24" y="477"/>
                  <a:pt x="24" y="1050"/>
                </a:cubicBezTo>
                <a:lnTo>
                  <a:pt x="24" y="1193"/>
                </a:lnTo>
                <a:cubicBezTo>
                  <a:pt x="0" y="1383"/>
                  <a:pt x="143" y="1527"/>
                  <a:pt x="310" y="1527"/>
                </a:cubicBezTo>
                <a:lnTo>
                  <a:pt x="2648" y="1527"/>
                </a:lnTo>
                <a:cubicBezTo>
                  <a:pt x="2814" y="1527"/>
                  <a:pt x="2981" y="1383"/>
                  <a:pt x="2981" y="1193"/>
                </a:cubicBezTo>
                <a:cubicBezTo>
                  <a:pt x="2981" y="549"/>
                  <a:pt x="2433" y="0"/>
                  <a:pt x="17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
          <p:cNvSpPr/>
          <p:nvPr/>
        </p:nvSpPr>
        <p:spPr>
          <a:xfrm>
            <a:off x="2317222" y="3526260"/>
            <a:ext cx="352040" cy="13002"/>
          </a:xfrm>
          <a:custGeom>
            <a:rect b="b" l="l" r="r" t="t"/>
            <a:pathLst>
              <a:path extrusionOk="0" h="311" w="8420">
                <a:moveTo>
                  <a:pt x="168" y="1"/>
                </a:moveTo>
                <a:cubicBezTo>
                  <a:pt x="72" y="1"/>
                  <a:pt x="1" y="72"/>
                  <a:pt x="1" y="168"/>
                </a:cubicBezTo>
                <a:cubicBezTo>
                  <a:pt x="1" y="239"/>
                  <a:pt x="72" y="311"/>
                  <a:pt x="168" y="311"/>
                </a:cubicBezTo>
                <a:lnTo>
                  <a:pt x="8277" y="311"/>
                </a:lnTo>
                <a:cubicBezTo>
                  <a:pt x="8348" y="311"/>
                  <a:pt x="8420" y="239"/>
                  <a:pt x="8420" y="168"/>
                </a:cubicBezTo>
                <a:cubicBezTo>
                  <a:pt x="8420" y="72"/>
                  <a:pt x="8348" y="1"/>
                  <a:pt x="8277" y="1"/>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
          <p:cNvSpPr/>
          <p:nvPr/>
        </p:nvSpPr>
        <p:spPr>
          <a:xfrm>
            <a:off x="2559551" y="3743655"/>
            <a:ext cx="351037" cy="11999"/>
          </a:xfrm>
          <a:custGeom>
            <a:rect b="b" l="l" r="r" t="t"/>
            <a:pathLst>
              <a:path extrusionOk="0" h="287" w="8396">
                <a:moveTo>
                  <a:pt x="144" y="0"/>
                </a:moveTo>
                <a:cubicBezTo>
                  <a:pt x="48" y="0"/>
                  <a:pt x="0" y="48"/>
                  <a:pt x="0" y="143"/>
                </a:cubicBezTo>
                <a:cubicBezTo>
                  <a:pt x="0" y="239"/>
                  <a:pt x="48" y="286"/>
                  <a:pt x="144" y="286"/>
                </a:cubicBezTo>
                <a:lnTo>
                  <a:pt x="8253" y="286"/>
                </a:lnTo>
                <a:cubicBezTo>
                  <a:pt x="8348" y="286"/>
                  <a:pt x="8396" y="239"/>
                  <a:pt x="8396" y="143"/>
                </a:cubicBezTo>
                <a:cubicBezTo>
                  <a:pt x="8396" y="48"/>
                  <a:pt x="8348" y="0"/>
                  <a:pt x="8253"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
          <p:cNvSpPr/>
          <p:nvPr/>
        </p:nvSpPr>
        <p:spPr>
          <a:xfrm>
            <a:off x="2317222" y="3652893"/>
            <a:ext cx="352040" cy="12041"/>
          </a:xfrm>
          <a:custGeom>
            <a:rect b="b" l="l" r="r" t="t"/>
            <a:pathLst>
              <a:path extrusionOk="0" h="288" w="8420">
                <a:moveTo>
                  <a:pt x="168" y="1"/>
                </a:moveTo>
                <a:cubicBezTo>
                  <a:pt x="72" y="1"/>
                  <a:pt x="1" y="49"/>
                  <a:pt x="1" y="144"/>
                </a:cubicBezTo>
                <a:cubicBezTo>
                  <a:pt x="1" y="239"/>
                  <a:pt x="72" y="287"/>
                  <a:pt x="168" y="287"/>
                </a:cubicBezTo>
                <a:lnTo>
                  <a:pt x="8277" y="287"/>
                </a:lnTo>
                <a:cubicBezTo>
                  <a:pt x="8348" y="287"/>
                  <a:pt x="8420" y="192"/>
                  <a:pt x="8420" y="144"/>
                </a:cubicBezTo>
                <a:cubicBezTo>
                  <a:pt x="8420" y="49"/>
                  <a:pt x="8348" y="1"/>
                  <a:pt x="8277" y="1"/>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
          <p:cNvSpPr/>
          <p:nvPr/>
        </p:nvSpPr>
        <p:spPr>
          <a:xfrm>
            <a:off x="2763959" y="3652893"/>
            <a:ext cx="235390" cy="12041"/>
          </a:xfrm>
          <a:custGeom>
            <a:rect b="b" l="l" r="r" t="t"/>
            <a:pathLst>
              <a:path extrusionOk="0" h="288" w="5630">
                <a:moveTo>
                  <a:pt x="144" y="1"/>
                </a:moveTo>
                <a:cubicBezTo>
                  <a:pt x="48" y="1"/>
                  <a:pt x="1" y="49"/>
                  <a:pt x="1" y="144"/>
                </a:cubicBezTo>
                <a:cubicBezTo>
                  <a:pt x="1" y="239"/>
                  <a:pt x="48" y="287"/>
                  <a:pt x="144" y="287"/>
                </a:cubicBezTo>
                <a:lnTo>
                  <a:pt x="5486" y="287"/>
                </a:lnTo>
                <a:cubicBezTo>
                  <a:pt x="5582" y="287"/>
                  <a:pt x="5629" y="192"/>
                  <a:pt x="5629" y="144"/>
                </a:cubicBezTo>
                <a:cubicBezTo>
                  <a:pt x="5629" y="49"/>
                  <a:pt x="5582" y="1"/>
                  <a:pt x="5486" y="1"/>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
          <p:cNvSpPr/>
          <p:nvPr/>
        </p:nvSpPr>
        <p:spPr>
          <a:xfrm>
            <a:off x="2317222" y="3842360"/>
            <a:ext cx="352040" cy="11999"/>
          </a:xfrm>
          <a:custGeom>
            <a:rect b="b" l="l" r="r" t="t"/>
            <a:pathLst>
              <a:path extrusionOk="0" h="287" w="8420">
                <a:moveTo>
                  <a:pt x="168" y="0"/>
                </a:moveTo>
                <a:cubicBezTo>
                  <a:pt x="72" y="0"/>
                  <a:pt x="1" y="48"/>
                  <a:pt x="1" y="144"/>
                </a:cubicBezTo>
                <a:cubicBezTo>
                  <a:pt x="1" y="239"/>
                  <a:pt x="72" y="287"/>
                  <a:pt x="168" y="287"/>
                </a:cubicBezTo>
                <a:lnTo>
                  <a:pt x="8277" y="287"/>
                </a:lnTo>
                <a:cubicBezTo>
                  <a:pt x="8348" y="287"/>
                  <a:pt x="8420" y="239"/>
                  <a:pt x="8420" y="144"/>
                </a:cubicBezTo>
                <a:cubicBezTo>
                  <a:pt x="8420" y="48"/>
                  <a:pt x="8348" y="0"/>
                  <a:pt x="8277"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
          <p:cNvSpPr/>
          <p:nvPr/>
        </p:nvSpPr>
        <p:spPr>
          <a:xfrm>
            <a:off x="2763959" y="3842360"/>
            <a:ext cx="235390" cy="11999"/>
          </a:xfrm>
          <a:custGeom>
            <a:rect b="b" l="l" r="r" t="t"/>
            <a:pathLst>
              <a:path extrusionOk="0" h="287" w="5630">
                <a:moveTo>
                  <a:pt x="144" y="0"/>
                </a:moveTo>
                <a:cubicBezTo>
                  <a:pt x="48" y="0"/>
                  <a:pt x="1" y="48"/>
                  <a:pt x="1" y="144"/>
                </a:cubicBezTo>
                <a:cubicBezTo>
                  <a:pt x="1" y="239"/>
                  <a:pt x="48" y="287"/>
                  <a:pt x="144" y="287"/>
                </a:cubicBezTo>
                <a:lnTo>
                  <a:pt x="5486" y="287"/>
                </a:lnTo>
                <a:cubicBezTo>
                  <a:pt x="5582" y="287"/>
                  <a:pt x="5629" y="239"/>
                  <a:pt x="5629" y="144"/>
                </a:cubicBezTo>
                <a:cubicBezTo>
                  <a:pt x="5629" y="48"/>
                  <a:pt x="5582" y="0"/>
                  <a:pt x="5486"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
          <p:cNvSpPr/>
          <p:nvPr/>
        </p:nvSpPr>
        <p:spPr>
          <a:xfrm>
            <a:off x="2316219" y="3742651"/>
            <a:ext cx="149638" cy="11999"/>
          </a:xfrm>
          <a:custGeom>
            <a:rect b="b" l="l" r="r" t="t"/>
            <a:pathLst>
              <a:path extrusionOk="0" h="287" w="3579">
                <a:moveTo>
                  <a:pt x="144" y="0"/>
                </a:moveTo>
                <a:cubicBezTo>
                  <a:pt x="72" y="0"/>
                  <a:pt x="1" y="48"/>
                  <a:pt x="1" y="144"/>
                </a:cubicBezTo>
                <a:cubicBezTo>
                  <a:pt x="1" y="239"/>
                  <a:pt x="72" y="287"/>
                  <a:pt x="144" y="287"/>
                </a:cubicBezTo>
                <a:lnTo>
                  <a:pt x="3435" y="287"/>
                </a:lnTo>
                <a:cubicBezTo>
                  <a:pt x="3531" y="287"/>
                  <a:pt x="3579" y="191"/>
                  <a:pt x="3579" y="144"/>
                </a:cubicBezTo>
                <a:cubicBezTo>
                  <a:pt x="3579" y="48"/>
                  <a:pt x="3531" y="0"/>
                  <a:pt x="3435"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
          <p:cNvSpPr/>
          <p:nvPr/>
        </p:nvSpPr>
        <p:spPr>
          <a:xfrm>
            <a:off x="2296276" y="1380494"/>
            <a:ext cx="967316" cy="300178"/>
          </a:xfrm>
          <a:custGeom>
            <a:rect b="b" l="l" r="r" t="t"/>
            <a:pathLst>
              <a:path extrusionOk="0" h="7180" w="23136">
                <a:moveTo>
                  <a:pt x="17483" y="1"/>
                </a:moveTo>
                <a:cubicBezTo>
                  <a:pt x="17245" y="1"/>
                  <a:pt x="17030" y="96"/>
                  <a:pt x="16887" y="239"/>
                </a:cubicBezTo>
                <a:lnTo>
                  <a:pt x="11950" y="5343"/>
                </a:lnTo>
                <a:cubicBezTo>
                  <a:pt x="11801" y="5505"/>
                  <a:pt x="11600" y="5582"/>
                  <a:pt x="11395" y="5582"/>
                </a:cubicBezTo>
                <a:cubicBezTo>
                  <a:pt x="11206" y="5582"/>
                  <a:pt x="11013" y="5517"/>
                  <a:pt x="10853" y="5391"/>
                </a:cubicBezTo>
                <a:lnTo>
                  <a:pt x="7037" y="2028"/>
                </a:lnTo>
                <a:cubicBezTo>
                  <a:pt x="6846" y="1861"/>
                  <a:pt x="6607" y="1778"/>
                  <a:pt x="6369" y="1778"/>
                </a:cubicBezTo>
                <a:cubicBezTo>
                  <a:pt x="6130" y="1778"/>
                  <a:pt x="5892" y="1861"/>
                  <a:pt x="5701" y="2028"/>
                </a:cubicBezTo>
                <a:lnTo>
                  <a:pt x="72" y="6917"/>
                </a:lnTo>
                <a:cubicBezTo>
                  <a:pt x="1" y="6965"/>
                  <a:pt x="1" y="7060"/>
                  <a:pt x="72" y="7132"/>
                </a:cubicBezTo>
                <a:cubicBezTo>
                  <a:pt x="96" y="7156"/>
                  <a:pt x="144" y="7180"/>
                  <a:pt x="192" y="7180"/>
                </a:cubicBezTo>
                <a:cubicBezTo>
                  <a:pt x="239" y="7180"/>
                  <a:pt x="263" y="7180"/>
                  <a:pt x="263" y="7156"/>
                </a:cubicBezTo>
                <a:lnTo>
                  <a:pt x="5916" y="2266"/>
                </a:lnTo>
                <a:cubicBezTo>
                  <a:pt x="6047" y="2147"/>
                  <a:pt x="6214" y="2088"/>
                  <a:pt x="6384" y="2088"/>
                </a:cubicBezTo>
                <a:cubicBezTo>
                  <a:pt x="6554" y="2088"/>
                  <a:pt x="6727" y="2147"/>
                  <a:pt x="6870" y="2266"/>
                </a:cubicBezTo>
                <a:lnTo>
                  <a:pt x="10686" y="5629"/>
                </a:lnTo>
                <a:cubicBezTo>
                  <a:pt x="10891" y="5812"/>
                  <a:pt x="11150" y="5901"/>
                  <a:pt x="11409" y="5901"/>
                </a:cubicBezTo>
                <a:cubicBezTo>
                  <a:pt x="11693" y="5901"/>
                  <a:pt x="11977" y="5794"/>
                  <a:pt x="12188" y="5582"/>
                </a:cubicBezTo>
                <a:lnTo>
                  <a:pt x="17125" y="478"/>
                </a:lnTo>
                <a:cubicBezTo>
                  <a:pt x="17197" y="382"/>
                  <a:pt x="17364" y="335"/>
                  <a:pt x="17483" y="335"/>
                </a:cubicBezTo>
                <a:cubicBezTo>
                  <a:pt x="17626" y="335"/>
                  <a:pt x="17746" y="382"/>
                  <a:pt x="17841" y="478"/>
                </a:cubicBezTo>
                <a:lnTo>
                  <a:pt x="22873" y="6011"/>
                </a:lnTo>
                <a:cubicBezTo>
                  <a:pt x="22897" y="6047"/>
                  <a:pt x="22933" y="6065"/>
                  <a:pt x="22969" y="6065"/>
                </a:cubicBezTo>
                <a:cubicBezTo>
                  <a:pt x="23005" y="6065"/>
                  <a:pt x="23040" y="6047"/>
                  <a:pt x="23064" y="6011"/>
                </a:cubicBezTo>
                <a:cubicBezTo>
                  <a:pt x="23136" y="5963"/>
                  <a:pt x="23136" y="5868"/>
                  <a:pt x="23064" y="5820"/>
                </a:cubicBezTo>
                <a:lnTo>
                  <a:pt x="18032" y="263"/>
                </a:lnTo>
                <a:cubicBezTo>
                  <a:pt x="17889" y="96"/>
                  <a:pt x="17674" y="1"/>
                  <a:pt x="17483" y="1"/>
                </a:cubicBezTo>
                <a:close/>
              </a:path>
            </a:pathLst>
          </a:custGeom>
          <a:solidFill>
            <a:srgbClr val="FFFFFF"/>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
          <p:cNvSpPr/>
          <p:nvPr/>
        </p:nvSpPr>
        <p:spPr>
          <a:xfrm>
            <a:off x="2778927" y="1183083"/>
            <a:ext cx="168578" cy="167564"/>
          </a:xfrm>
          <a:custGeom>
            <a:rect b="b" l="l" r="r" t="t"/>
            <a:pathLst>
              <a:path extrusionOk="0" h="4008" w="4032">
                <a:moveTo>
                  <a:pt x="2004" y="287"/>
                </a:moveTo>
                <a:cubicBezTo>
                  <a:pt x="2958" y="287"/>
                  <a:pt x="3721" y="1050"/>
                  <a:pt x="3697" y="1980"/>
                </a:cubicBezTo>
                <a:cubicBezTo>
                  <a:pt x="3697" y="2886"/>
                  <a:pt x="2958" y="3673"/>
                  <a:pt x="2004" y="3673"/>
                </a:cubicBezTo>
                <a:cubicBezTo>
                  <a:pt x="1074" y="3673"/>
                  <a:pt x="287" y="2934"/>
                  <a:pt x="287" y="1980"/>
                </a:cubicBezTo>
                <a:cubicBezTo>
                  <a:pt x="287" y="1050"/>
                  <a:pt x="1050" y="287"/>
                  <a:pt x="2004" y="287"/>
                </a:cubicBezTo>
                <a:close/>
                <a:moveTo>
                  <a:pt x="2004" y="0"/>
                </a:moveTo>
                <a:cubicBezTo>
                  <a:pt x="883" y="0"/>
                  <a:pt x="1" y="907"/>
                  <a:pt x="1" y="2004"/>
                </a:cubicBezTo>
                <a:cubicBezTo>
                  <a:pt x="1" y="3101"/>
                  <a:pt x="883" y="4007"/>
                  <a:pt x="2004" y="4007"/>
                </a:cubicBezTo>
                <a:cubicBezTo>
                  <a:pt x="3125" y="4007"/>
                  <a:pt x="4031" y="3077"/>
                  <a:pt x="3984" y="2004"/>
                </a:cubicBezTo>
                <a:cubicBezTo>
                  <a:pt x="3984" y="907"/>
                  <a:pt x="3101" y="0"/>
                  <a:pt x="2004" y="0"/>
                </a:cubicBezTo>
                <a:close/>
              </a:path>
            </a:pathLst>
          </a:custGeom>
          <a:solidFill>
            <a:srgbClr val="FFFFFF"/>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
          <p:cNvSpPr/>
          <p:nvPr/>
        </p:nvSpPr>
        <p:spPr>
          <a:xfrm>
            <a:off x="1964223" y="999594"/>
            <a:ext cx="173553" cy="174546"/>
          </a:xfrm>
          <a:custGeom>
            <a:rect b="b" l="l" r="r" t="t"/>
            <a:pathLst>
              <a:path extrusionOk="0" h="4175" w="4151">
                <a:moveTo>
                  <a:pt x="3340" y="215"/>
                </a:moveTo>
                <a:cubicBezTo>
                  <a:pt x="3411" y="215"/>
                  <a:pt x="3435" y="239"/>
                  <a:pt x="3435" y="287"/>
                </a:cubicBezTo>
                <a:lnTo>
                  <a:pt x="3912" y="3865"/>
                </a:lnTo>
                <a:cubicBezTo>
                  <a:pt x="3912" y="3888"/>
                  <a:pt x="3888" y="3912"/>
                  <a:pt x="3888" y="3912"/>
                </a:cubicBezTo>
                <a:cubicBezTo>
                  <a:pt x="3888" y="3912"/>
                  <a:pt x="3865" y="3936"/>
                  <a:pt x="3817" y="3936"/>
                </a:cubicBezTo>
                <a:lnTo>
                  <a:pt x="311" y="3936"/>
                </a:lnTo>
                <a:cubicBezTo>
                  <a:pt x="287" y="3936"/>
                  <a:pt x="239" y="3912"/>
                  <a:pt x="239" y="3912"/>
                </a:cubicBezTo>
                <a:cubicBezTo>
                  <a:pt x="215" y="3912"/>
                  <a:pt x="215" y="3888"/>
                  <a:pt x="215" y="3865"/>
                </a:cubicBezTo>
                <a:lnTo>
                  <a:pt x="692" y="287"/>
                </a:lnTo>
                <a:cubicBezTo>
                  <a:pt x="740" y="263"/>
                  <a:pt x="764" y="215"/>
                  <a:pt x="788" y="215"/>
                </a:cubicBezTo>
                <a:close/>
                <a:moveTo>
                  <a:pt x="812" y="1"/>
                </a:moveTo>
                <a:cubicBezTo>
                  <a:pt x="669" y="1"/>
                  <a:pt x="549" y="120"/>
                  <a:pt x="525" y="287"/>
                </a:cubicBezTo>
                <a:lnTo>
                  <a:pt x="48" y="3865"/>
                </a:lnTo>
                <a:cubicBezTo>
                  <a:pt x="1" y="3936"/>
                  <a:pt x="48" y="4032"/>
                  <a:pt x="96" y="4103"/>
                </a:cubicBezTo>
                <a:cubicBezTo>
                  <a:pt x="168" y="4151"/>
                  <a:pt x="239" y="4175"/>
                  <a:pt x="335" y="4175"/>
                </a:cubicBezTo>
                <a:lnTo>
                  <a:pt x="3865" y="4175"/>
                </a:lnTo>
                <a:cubicBezTo>
                  <a:pt x="3912" y="4175"/>
                  <a:pt x="4008" y="4151"/>
                  <a:pt x="4103" y="4103"/>
                </a:cubicBezTo>
                <a:cubicBezTo>
                  <a:pt x="4151" y="4032"/>
                  <a:pt x="4151" y="3936"/>
                  <a:pt x="4151" y="3865"/>
                </a:cubicBezTo>
                <a:lnTo>
                  <a:pt x="3674" y="287"/>
                </a:lnTo>
                <a:cubicBezTo>
                  <a:pt x="3650" y="120"/>
                  <a:pt x="3531" y="1"/>
                  <a:pt x="3388" y="1"/>
                </a:cubicBezTo>
                <a:close/>
              </a:path>
            </a:pathLst>
          </a:custGeom>
          <a:solidFill>
            <a:srgbClr val="FFFFFF"/>
          </a:solidFill>
          <a:ln cap="flat" cmpd="sng" w="9525">
            <a:solidFill>
              <a:srgbClr val="F2F2F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
          <p:cNvSpPr/>
          <p:nvPr/>
        </p:nvSpPr>
        <p:spPr>
          <a:xfrm>
            <a:off x="2011092" y="960714"/>
            <a:ext cx="81822" cy="82821"/>
          </a:xfrm>
          <a:custGeom>
            <a:rect b="b" l="l" r="r" t="t"/>
            <a:pathLst>
              <a:path extrusionOk="0" h="1981" w="1957">
                <a:moveTo>
                  <a:pt x="692" y="1"/>
                </a:moveTo>
                <a:cubicBezTo>
                  <a:pt x="287" y="1"/>
                  <a:pt x="1" y="287"/>
                  <a:pt x="1" y="668"/>
                </a:cubicBezTo>
                <a:lnTo>
                  <a:pt x="1" y="1861"/>
                </a:lnTo>
                <a:cubicBezTo>
                  <a:pt x="1" y="1933"/>
                  <a:pt x="48" y="1980"/>
                  <a:pt x="120" y="1980"/>
                </a:cubicBezTo>
                <a:cubicBezTo>
                  <a:pt x="168" y="1980"/>
                  <a:pt x="239" y="1933"/>
                  <a:pt x="239" y="1861"/>
                </a:cubicBezTo>
                <a:lnTo>
                  <a:pt x="239" y="668"/>
                </a:lnTo>
                <a:cubicBezTo>
                  <a:pt x="239" y="406"/>
                  <a:pt x="406" y="191"/>
                  <a:pt x="692" y="191"/>
                </a:cubicBezTo>
                <a:lnTo>
                  <a:pt x="1408" y="191"/>
                </a:lnTo>
                <a:cubicBezTo>
                  <a:pt x="1575" y="191"/>
                  <a:pt x="1718" y="358"/>
                  <a:pt x="1718" y="525"/>
                </a:cubicBezTo>
                <a:lnTo>
                  <a:pt x="1718" y="1837"/>
                </a:lnTo>
                <a:cubicBezTo>
                  <a:pt x="1718" y="1909"/>
                  <a:pt x="1790" y="1956"/>
                  <a:pt x="1837" y="1956"/>
                </a:cubicBezTo>
                <a:cubicBezTo>
                  <a:pt x="1909" y="1956"/>
                  <a:pt x="1956" y="1909"/>
                  <a:pt x="1956" y="1861"/>
                </a:cubicBezTo>
                <a:lnTo>
                  <a:pt x="1956" y="549"/>
                </a:lnTo>
                <a:cubicBezTo>
                  <a:pt x="1956" y="239"/>
                  <a:pt x="1694" y="1"/>
                  <a:pt x="1408" y="1"/>
                </a:cubicBezTo>
                <a:close/>
              </a:path>
            </a:pathLst>
          </a:custGeom>
          <a:solidFill>
            <a:srgbClr val="FFFFFF"/>
          </a:solidFill>
          <a:ln cap="flat" cmpd="sng" w="9525">
            <a:solidFill>
              <a:srgbClr val="F2F2F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
          <p:cNvSpPr/>
          <p:nvPr/>
        </p:nvSpPr>
        <p:spPr>
          <a:xfrm>
            <a:off x="2010088" y="1057454"/>
            <a:ext cx="82826" cy="9992"/>
          </a:xfrm>
          <a:custGeom>
            <a:rect b="b" l="l" r="r" t="t"/>
            <a:pathLst>
              <a:path extrusionOk="0" h="239" w="1981">
                <a:moveTo>
                  <a:pt x="120" y="0"/>
                </a:moveTo>
                <a:cubicBezTo>
                  <a:pt x="49" y="0"/>
                  <a:pt x="1" y="72"/>
                  <a:pt x="1" y="119"/>
                </a:cubicBezTo>
                <a:cubicBezTo>
                  <a:pt x="1" y="191"/>
                  <a:pt x="49" y="239"/>
                  <a:pt x="120" y="239"/>
                </a:cubicBezTo>
                <a:lnTo>
                  <a:pt x="1861" y="239"/>
                </a:lnTo>
                <a:cubicBezTo>
                  <a:pt x="1933" y="239"/>
                  <a:pt x="1980" y="191"/>
                  <a:pt x="1980" y="119"/>
                </a:cubicBezTo>
                <a:cubicBezTo>
                  <a:pt x="1980" y="72"/>
                  <a:pt x="1933" y="0"/>
                  <a:pt x="1861" y="0"/>
                </a:cubicBezTo>
                <a:close/>
              </a:path>
            </a:pathLst>
          </a:custGeom>
          <a:solidFill>
            <a:srgbClr val="FFFFFF"/>
          </a:solidFill>
          <a:ln cap="flat" cmpd="sng" w="9525">
            <a:solidFill>
              <a:srgbClr val="F2F2F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
          <p:cNvSpPr/>
          <p:nvPr/>
        </p:nvSpPr>
        <p:spPr>
          <a:xfrm>
            <a:off x="3262539" y="3982956"/>
            <a:ext cx="111758" cy="111710"/>
          </a:xfrm>
          <a:custGeom>
            <a:rect b="b" l="l" r="r" t="t"/>
            <a:pathLst>
              <a:path extrusionOk="0" h="2672" w="2673">
                <a:moveTo>
                  <a:pt x="1337" y="287"/>
                </a:moveTo>
                <a:cubicBezTo>
                  <a:pt x="1933" y="287"/>
                  <a:pt x="2386" y="764"/>
                  <a:pt x="2386" y="1336"/>
                </a:cubicBezTo>
                <a:cubicBezTo>
                  <a:pt x="2386" y="1908"/>
                  <a:pt x="1909" y="2385"/>
                  <a:pt x="1337" y="2385"/>
                </a:cubicBezTo>
                <a:cubicBezTo>
                  <a:pt x="764" y="2385"/>
                  <a:pt x="287" y="1908"/>
                  <a:pt x="287" y="1336"/>
                </a:cubicBezTo>
                <a:cubicBezTo>
                  <a:pt x="287" y="764"/>
                  <a:pt x="764" y="287"/>
                  <a:pt x="1337" y="287"/>
                </a:cubicBezTo>
                <a:close/>
                <a:moveTo>
                  <a:pt x="1337" y="0"/>
                </a:moveTo>
                <a:cubicBezTo>
                  <a:pt x="597" y="0"/>
                  <a:pt x="1" y="597"/>
                  <a:pt x="1" y="1336"/>
                </a:cubicBezTo>
                <a:cubicBezTo>
                  <a:pt x="1" y="2075"/>
                  <a:pt x="597" y="2672"/>
                  <a:pt x="1337" y="2672"/>
                </a:cubicBezTo>
                <a:cubicBezTo>
                  <a:pt x="2076" y="2672"/>
                  <a:pt x="2672" y="2075"/>
                  <a:pt x="2672" y="1336"/>
                </a:cubicBezTo>
                <a:cubicBezTo>
                  <a:pt x="2672" y="597"/>
                  <a:pt x="2076" y="0"/>
                  <a:pt x="133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65" name="Google Shape;665;p1"/>
          <p:cNvGrpSpPr/>
          <p:nvPr/>
        </p:nvGrpSpPr>
        <p:grpSpPr>
          <a:xfrm>
            <a:off x="573016" y="2005358"/>
            <a:ext cx="2639745" cy="2771173"/>
            <a:chOff x="765154" y="2005358"/>
            <a:chExt cx="2639745" cy="2771173"/>
          </a:xfrm>
        </p:grpSpPr>
        <p:sp>
          <p:nvSpPr>
            <p:cNvPr id="666" name="Google Shape;666;p1"/>
            <p:cNvSpPr/>
            <p:nvPr/>
          </p:nvSpPr>
          <p:spPr>
            <a:xfrm flipH="1">
              <a:off x="1689119" y="2263847"/>
              <a:ext cx="146635" cy="336784"/>
            </a:xfrm>
            <a:custGeom>
              <a:rect b="b" l="l" r="r" t="t"/>
              <a:pathLst>
                <a:path extrusionOk="0" h="4164" w="1813">
                  <a:moveTo>
                    <a:pt x="669" y="0"/>
                  </a:moveTo>
                  <a:cubicBezTo>
                    <a:pt x="530" y="0"/>
                    <a:pt x="378" y="68"/>
                    <a:pt x="215" y="228"/>
                  </a:cubicBezTo>
                  <a:cubicBezTo>
                    <a:pt x="48" y="395"/>
                    <a:pt x="0" y="586"/>
                    <a:pt x="0" y="777"/>
                  </a:cubicBezTo>
                  <a:cubicBezTo>
                    <a:pt x="0" y="1611"/>
                    <a:pt x="644" y="3758"/>
                    <a:pt x="644" y="3758"/>
                  </a:cubicBezTo>
                  <a:lnTo>
                    <a:pt x="1693" y="4163"/>
                  </a:lnTo>
                  <a:cubicBezTo>
                    <a:pt x="1789" y="4163"/>
                    <a:pt x="1813" y="2327"/>
                    <a:pt x="1789" y="2208"/>
                  </a:cubicBezTo>
                  <a:cubicBezTo>
                    <a:pt x="1769" y="1789"/>
                    <a:pt x="1382" y="0"/>
                    <a:pt x="669" y="0"/>
                  </a:cubicBez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
            <p:cNvSpPr/>
            <p:nvPr/>
          </p:nvSpPr>
          <p:spPr>
            <a:xfrm flipH="1">
              <a:off x="1660162" y="2545629"/>
              <a:ext cx="349240" cy="381834"/>
            </a:xfrm>
            <a:custGeom>
              <a:rect b="b" l="l" r="r" t="t"/>
              <a:pathLst>
                <a:path extrusionOk="0" h="4721" w="4318">
                  <a:moveTo>
                    <a:pt x="3418" y="0"/>
                  </a:moveTo>
                  <a:cubicBezTo>
                    <a:pt x="3259" y="0"/>
                    <a:pt x="3088" y="84"/>
                    <a:pt x="2982" y="155"/>
                  </a:cubicBezTo>
                  <a:cubicBezTo>
                    <a:pt x="2600" y="393"/>
                    <a:pt x="1575" y="2874"/>
                    <a:pt x="1575" y="2874"/>
                  </a:cubicBezTo>
                  <a:lnTo>
                    <a:pt x="1265" y="3112"/>
                  </a:lnTo>
                  <a:lnTo>
                    <a:pt x="907" y="3279"/>
                  </a:lnTo>
                  <a:lnTo>
                    <a:pt x="716" y="3398"/>
                  </a:lnTo>
                  <a:cubicBezTo>
                    <a:pt x="644" y="3422"/>
                    <a:pt x="549" y="3422"/>
                    <a:pt x="501" y="3422"/>
                  </a:cubicBezTo>
                  <a:lnTo>
                    <a:pt x="382" y="3422"/>
                  </a:lnTo>
                  <a:cubicBezTo>
                    <a:pt x="358" y="3422"/>
                    <a:pt x="311" y="3470"/>
                    <a:pt x="311" y="3494"/>
                  </a:cubicBezTo>
                  <a:cubicBezTo>
                    <a:pt x="311" y="3518"/>
                    <a:pt x="311" y="3518"/>
                    <a:pt x="358" y="3541"/>
                  </a:cubicBezTo>
                  <a:cubicBezTo>
                    <a:pt x="406" y="3613"/>
                    <a:pt x="478" y="3637"/>
                    <a:pt x="549" y="3637"/>
                  </a:cubicBezTo>
                  <a:cubicBezTo>
                    <a:pt x="597" y="3637"/>
                    <a:pt x="621" y="3637"/>
                    <a:pt x="644" y="3613"/>
                  </a:cubicBezTo>
                  <a:lnTo>
                    <a:pt x="740" y="3613"/>
                  </a:lnTo>
                  <a:cubicBezTo>
                    <a:pt x="764" y="3613"/>
                    <a:pt x="788" y="3637"/>
                    <a:pt x="788" y="3661"/>
                  </a:cubicBezTo>
                  <a:cubicBezTo>
                    <a:pt x="835" y="3684"/>
                    <a:pt x="788" y="3732"/>
                    <a:pt x="764" y="3756"/>
                  </a:cubicBezTo>
                  <a:lnTo>
                    <a:pt x="668" y="3851"/>
                  </a:lnTo>
                  <a:lnTo>
                    <a:pt x="621" y="3899"/>
                  </a:lnTo>
                  <a:lnTo>
                    <a:pt x="549" y="3971"/>
                  </a:lnTo>
                  <a:cubicBezTo>
                    <a:pt x="525" y="3995"/>
                    <a:pt x="525" y="4018"/>
                    <a:pt x="501" y="4018"/>
                  </a:cubicBezTo>
                  <a:cubicBezTo>
                    <a:pt x="287" y="4233"/>
                    <a:pt x="144" y="4209"/>
                    <a:pt x="48" y="4376"/>
                  </a:cubicBezTo>
                  <a:cubicBezTo>
                    <a:pt x="1" y="4472"/>
                    <a:pt x="144" y="4448"/>
                    <a:pt x="167" y="4567"/>
                  </a:cubicBezTo>
                  <a:cubicBezTo>
                    <a:pt x="167" y="4578"/>
                    <a:pt x="187" y="4581"/>
                    <a:pt x="217" y="4581"/>
                  </a:cubicBezTo>
                  <a:cubicBezTo>
                    <a:pt x="270" y="4581"/>
                    <a:pt x="355" y="4570"/>
                    <a:pt x="419" y="4570"/>
                  </a:cubicBezTo>
                  <a:cubicBezTo>
                    <a:pt x="478" y="4570"/>
                    <a:pt x="519" y="4579"/>
                    <a:pt x="501" y="4615"/>
                  </a:cubicBezTo>
                  <a:cubicBezTo>
                    <a:pt x="454" y="4678"/>
                    <a:pt x="544" y="4721"/>
                    <a:pt x="708" y="4721"/>
                  </a:cubicBezTo>
                  <a:cubicBezTo>
                    <a:pt x="790" y="4721"/>
                    <a:pt x="891" y="4710"/>
                    <a:pt x="1002" y="4686"/>
                  </a:cubicBezTo>
                  <a:cubicBezTo>
                    <a:pt x="1265" y="4591"/>
                    <a:pt x="1432" y="4472"/>
                    <a:pt x="1551" y="4328"/>
                  </a:cubicBezTo>
                  <a:lnTo>
                    <a:pt x="1575" y="4281"/>
                  </a:lnTo>
                  <a:lnTo>
                    <a:pt x="2099" y="3279"/>
                  </a:lnTo>
                  <a:cubicBezTo>
                    <a:pt x="2171" y="3136"/>
                    <a:pt x="2672" y="2540"/>
                    <a:pt x="2767" y="2420"/>
                  </a:cubicBezTo>
                  <a:cubicBezTo>
                    <a:pt x="2886" y="2230"/>
                    <a:pt x="4317" y="489"/>
                    <a:pt x="3578" y="35"/>
                  </a:cubicBezTo>
                  <a:cubicBezTo>
                    <a:pt x="3529" y="11"/>
                    <a:pt x="3474" y="0"/>
                    <a:pt x="3418" y="0"/>
                  </a:cubicBezTo>
                  <a:close/>
                </a:path>
              </a:pathLst>
            </a:custGeom>
            <a:solidFill>
              <a:srgbClr val="FFD1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
            <p:cNvSpPr/>
            <p:nvPr/>
          </p:nvSpPr>
          <p:spPr>
            <a:xfrm flipH="1">
              <a:off x="1648598" y="2542879"/>
              <a:ext cx="225736" cy="244824"/>
            </a:xfrm>
            <a:custGeom>
              <a:rect b="b" l="l" r="r" t="t"/>
              <a:pathLst>
                <a:path extrusionOk="0" h="3027" w="2791">
                  <a:moveTo>
                    <a:pt x="1738" y="1"/>
                  </a:moveTo>
                  <a:cubicBezTo>
                    <a:pt x="1583" y="1"/>
                    <a:pt x="1434" y="101"/>
                    <a:pt x="1312" y="189"/>
                  </a:cubicBezTo>
                  <a:cubicBezTo>
                    <a:pt x="954" y="403"/>
                    <a:pt x="262" y="1954"/>
                    <a:pt x="0" y="2550"/>
                  </a:cubicBezTo>
                  <a:cubicBezTo>
                    <a:pt x="215" y="2693"/>
                    <a:pt x="453" y="2836"/>
                    <a:pt x="644" y="3027"/>
                  </a:cubicBezTo>
                  <a:cubicBezTo>
                    <a:pt x="859" y="2741"/>
                    <a:pt x="1193" y="2335"/>
                    <a:pt x="1288" y="2240"/>
                  </a:cubicBezTo>
                  <a:cubicBezTo>
                    <a:pt x="1407" y="2097"/>
                    <a:pt x="2791" y="570"/>
                    <a:pt x="1908" y="46"/>
                  </a:cubicBezTo>
                  <a:cubicBezTo>
                    <a:pt x="1851" y="14"/>
                    <a:pt x="1794" y="1"/>
                    <a:pt x="1738" y="1"/>
                  </a:cubicBez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
            <p:cNvSpPr/>
            <p:nvPr/>
          </p:nvSpPr>
          <p:spPr>
            <a:xfrm flipH="1">
              <a:off x="1374660" y="3235203"/>
              <a:ext cx="308719" cy="222905"/>
            </a:xfrm>
            <a:custGeom>
              <a:rect b="b" l="l" r="r" t="t"/>
              <a:pathLst>
                <a:path extrusionOk="0" h="2756" w="3817">
                  <a:moveTo>
                    <a:pt x="2528" y="0"/>
                  </a:moveTo>
                  <a:cubicBezTo>
                    <a:pt x="2528" y="0"/>
                    <a:pt x="2671" y="859"/>
                    <a:pt x="2552" y="1383"/>
                  </a:cubicBezTo>
                  <a:cubicBezTo>
                    <a:pt x="2099" y="1622"/>
                    <a:pt x="1336" y="1980"/>
                    <a:pt x="1336" y="1980"/>
                  </a:cubicBezTo>
                  <a:cubicBezTo>
                    <a:pt x="1336" y="1980"/>
                    <a:pt x="430" y="2123"/>
                    <a:pt x="382" y="2147"/>
                  </a:cubicBezTo>
                  <a:cubicBezTo>
                    <a:pt x="310" y="2171"/>
                    <a:pt x="239" y="2194"/>
                    <a:pt x="72" y="2337"/>
                  </a:cubicBezTo>
                  <a:cubicBezTo>
                    <a:pt x="72" y="2337"/>
                    <a:pt x="0" y="2576"/>
                    <a:pt x="1097" y="2719"/>
                  </a:cubicBezTo>
                  <a:cubicBezTo>
                    <a:pt x="1097" y="2719"/>
                    <a:pt x="1278" y="2755"/>
                    <a:pt x="1595" y="2755"/>
                  </a:cubicBezTo>
                  <a:cubicBezTo>
                    <a:pt x="1793" y="2755"/>
                    <a:pt x="2044" y="2741"/>
                    <a:pt x="2338" y="2695"/>
                  </a:cubicBezTo>
                  <a:cubicBezTo>
                    <a:pt x="2528" y="2648"/>
                    <a:pt x="2671" y="2648"/>
                    <a:pt x="2862" y="2624"/>
                  </a:cubicBezTo>
                  <a:cubicBezTo>
                    <a:pt x="3029" y="2600"/>
                    <a:pt x="3530" y="2600"/>
                    <a:pt x="3602" y="2528"/>
                  </a:cubicBezTo>
                  <a:lnTo>
                    <a:pt x="3649" y="2481"/>
                  </a:lnTo>
                  <a:cubicBezTo>
                    <a:pt x="3816" y="2337"/>
                    <a:pt x="3721" y="2051"/>
                    <a:pt x="3697" y="1884"/>
                  </a:cubicBezTo>
                  <a:cubicBezTo>
                    <a:pt x="3697" y="1789"/>
                    <a:pt x="3625" y="1741"/>
                    <a:pt x="3602" y="1646"/>
                  </a:cubicBezTo>
                  <a:cubicBezTo>
                    <a:pt x="3602" y="1622"/>
                    <a:pt x="3506" y="1407"/>
                    <a:pt x="3506" y="1383"/>
                  </a:cubicBezTo>
                  <a:cubicBezTo>
                    <a:pt x="3482" y="1026"/>
                    <a:pt x="3530" y="0"/>
                    <a:pt x="3530" y="0"/>
                  </a:cubicBezTo>
                  <a:close/>
                </a:path>
              </a:pathLst>
            </a:custGeom>
            <a:solidFill>
              <a:srgbClr val="FFD1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
            <p:cNvSpPr/>
            <p:nvPr/>
          </p:nvSpPr>
          <p:spPr>
            <a:xfrm flipH="1">
              <a:off x="1378542" y="3356683"/>
              <a:ext cx="302896" cy="103365"/>
            </a:xfrm>
            <a:custGeom>
              <a:rect b="b" l="l" r="r" t="t"/>
              <a:pathLst>
                <a:path extrusionOk="0" h="1278" w="3745">
                  <a:moveTo>
                    <a:pt x="3530" y="1"/>
                  </a:moveTo>
                  <a:cubicBezTo>
                    <a:pt x="3506" y="25"/>
                    <a:pt x="3458" y="25"/>
                    <a:pt x="3435" y="48"/>
                  </a:cubicBezTo>
                  <a:cubicBezTo>
                    <a:pt x="3177" y="177"/>
                    <a:pt x="2902" y="229"/>
                    <a:pt x="2626" y="229"/>
                  </a:cubicBezTo>
                  <a:cubicBezTo>
                    <a:pt x="2441" y="229"/>
                    <a:pt x="2256" y="206"/>
                    <a:pt x="2075" y="168"/>
                  </a:cubicBezTo>
                  <a:lnTo>
                    <a:pt x="2051" y="168"/>
                  </a:lnTo>
                  <a:cubicBezTo>
                    <a:pt x="1693" y="335"/>
                    <a:pt x="1336" y="502"/>
                    <a:pt x="1336" y="502"/>
                  </a:cubicBezTo>
                  <a:cubicBezTo>
                    <a:pt x="1336" y="502"/>
                    <a:pt x="453" y="645"/>
                    <a:pt x="382" y="669"/>
                  </a:cubicBezTo>
                  <a:cubicBezTo>
                    <a:pt x="310" y="716"/>
                    <a:pt x="239" y="740"/>
                    <a:pt x="72" y="859"/>
                  </a:cubicBezTo>
                  <a:cubicBezTo>
                    <a:pt x="72" y="859"/>
                    <a:pt x="0" y="1098"/>
                    <a:pt x="1097" y="1241"/>
                  </a:cubicBezTo>
                  <a:cubicBezTo>
                    <a:pt x="1097" y="1241"/>
                    <a:pt x="1278" y="1277"/>
                    <a:pt x="1595" y="1277"/>
                  </a:cubicBezTo>
                  <a:cubicBezTo>
                    <a:pt x="1793" y="1277"/>
                    <a:pt x="2044" y="1263"/>
                    <a:pt x="2337" y="1217"/>
                  </a:cubicBezTo>
                  <a:cubicBezTo>
                    <a:pt x="2528" y="1193"/>
                    <a:pt x="2671" y="1193"/>
                    <a:pt x="2862" y="1146"/>
                  </a:cubicBezTo>
                  <a:cubicBezTo>
                    <a:pt x="3029" y="1122"/>
                    <a:pt x="3530" y="1122"/>
                    <a:pt x="3601" y="1074"/>
                  </a:cubicBezTo>
                  <a:lnTo>
                    <a:pt x="3673" y="1002"/>
                  </a:lnTo>
                  <a:cubicBezTo>
                    <a:pt x="3745" y="859"/>
                    <a:pt x="3673" y="549"/>
                    <a:pt x="3625" y="406"/>
                  </a:cubicBezTo>
                  <a:cubicBezTo>
                    <a:pt x="3673" y="311"/>
                    <a:pt x="3625" y="239"/>
                    <a:pt x="3601" y="144"/>
                  </a:cubicBezTo>
                  <a:cubicBezTo>
                    <a:pt x="3601" y="144"/>
                    <a:pt x="3578" y="48"/>
                    <a:pt x="3530" y="1"/>
                  </a:cubicBez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
            <p:cNvSpPr/>
            <p:nvPr/>
          </p:nvSpPr>
          <p:spPr>
            <a:xfrm flipH="1">
              <a:off x="1291760" y="2451648"/>
              <a:ext cx="212229" cy="868489"/>
            </a:xfrm>
            <a:custGeom>
              <a:rect b="b" l="l" r="r" t="t"/>
              <a:pathLst>
                <a:path extrusionOk="0" h="10738" w="2624">
                  <a:moveTo>
                    <a:pt x="1624" y="0"/>
                  </a:moveTo>
                  <a:cubicBezTo>
                    <a:pt x="1440" y="0"/>
                    <a:pt x="1251" y="60"/>
                    <a:pt x="1074" y="76"/>
                  </a:cubicBezTo>
                  <a:cubicBezTo>
                    <a:pt x="334" y="148"/>
                    <a:pt x="120" y="1794"/>
                    <a:pt x="120" y="2676"/>
                  </a:cubicBezTo>
                  <a:cubicBezTo>
                    <a:pt x="96" y="3368"/>
                    <a:pt x="0" y="3988"/>
                    <a:pt x="96" y="4608"/>
                  </a:cubicBezTo>
                  <a:cubicBezTo>
                    <a:pt x="96" y="4703"/>
                    <a:pt x="72" y="4799"/>
                    <a:pt x="72" y="4918"/>
                  </a:cubicBezTo>
                  <a:cubicBezTo>
                    <a:pt x="96" y="5538"/>
                    <a:pt x="96" y="10571"/>
                    <a:pt x="96" y="10571"/>
                  </a:cubicBezTo>
                  <a:lnTo>
                    <a:pt x="1574" y="10738"/>
                  </a:lnTo>
                  <a:cubicBezTo>
                    <a:pt x="1574" y="10738"/>
                    <a:pt x="2004" y="7637"/>
                    <a:pt x="1551" y="5443"/>
                  </a:cubicBezTo>
                  <a:cubicBezTo>
                    <a:pt x="1622" y="5324"/>
                    <a:pt x="1646" y="5204"/>
                    <a:pt x="1694" y="5109"/>
                  </a:cubicBezTo>
                  <a:cubicBezTo>
                    <a:pt x="2004" y="4179"/>
                    <a:pt x="2218" y="3272"/>
                    <a:pt x="2433" y="2366"/>
                  </a:cubicBezTo>
                  <a:cubicBezTo>
                    <a:pt x="2505" y="1937"/>
                    <a:pt x="2624" y="1531"/>
                    <a:pt x="2576" y="1078"/>
                  </a:cubicBezTo>
                  <a:cubicBezTo>
                    <a:pt x="2528" y="720"/>
                    <a:pt x="2361" y="363"/>
                    <a:pt x="2051" y="148"/>
                  </a:cubicBezTo>
                  <a:lnTo>
                    <a:pt x="1884" y="53"/>
                  </a:lnTo>
                  <a:cubicBezTo>
                    <a:pt x="1800" y="14"/>
                    <a:pt x="1712" y="0"/>
                    <a:pt x="1624" y="0"/>
                  </a:cubicBez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
            <p:cNvSpPr/>
            <p:nvPr/>
          </p:nvSpPr>
          <p:spPr>
            <a:xfrm flipH="1">
              <a:off x="1191388" y="3223637"/>
              <a:ext cx="302976" cy="241508"/>
            </a:xfrm>
            <a:custGeom>
              <a:rect b="b" l="l" r="r" t="t"/>
              <a:pathLst>
                <a:path extrusionOk="0" h="2986" w="3746">
                  <a:moveTo>
                    <a:pt x="3268" y="0"/>
                  </a:moveTo>
                  <a:lnTo>
                    <a:pt x="2266" y="119"/>
                  </a:lnTo>
                  <a:cubicBezTo>
                    <a:pt x="2266" y="119"/>
                    <a:pt x="2505" y="954"/>
                    <a:pt x="2457" y="1479"/>
                  </a:cubicBezTo>
                  <a:cubicBezTo>
                    <a:pt x="2028" y="1789"/>
                    <a:pt x="1288" y="2194"/>
                    <a:pt x="1288" y="2194"/>
                  </a:cubicBezTo>
                  <a:cubicBezTo>
                    <a:pt x="1288" y="2194"/>
                    <a:pt x="430" y="2433"/>
                    <a:pt x="358" y="2457"/>
                  </a:cubicBezTo>
                  <a:cubicBezTo>
                    <a:pt x="334" y="2504"/>
                    <a:pt x="215" y="2528"/>
                    <a:pt x="96" y="2671"/>
                  </a:cubicBezTo>
                  <a:cubicBezTo>
                    <a:pt x="96" y="2671"/>
                    <a:pt x="1" y="2910"/>
                    <a:pt x="1145" y="2981"/>
                  </a:cubicBezTo>
                  <a:cubicBezTo>
                    <a:pt x="1145" y="2981"/>
                    <a:pt x="1193" y="2986"/>
                    <a:pt x="1280" y="2986"/>
                  </a:cubicBezTo>
                  <a:cubicBezTo>
                    <a:pt x="1476" y="2986"/>
                    <a:pt x="1874" y="2963"/>
                    <a:pt x="2386" y="2814"/>
                  </a:cubicBezTo>
                  <a:cubicBezTo>
                    <a:pt x="2576" y="2791"/>
                    <a:pt x="2719" y="2767"/>
                    <a:pt x="2910" y="2743"/>
                  </a:cubicBezTo>
                  <a:cubicBezTo>
                    <a:pt x="3077" y="2695"/>
                    <a:pt x="3578" y="2624"/>
                    <a:pt x="3650" y="2552"/>
                  </a:cubicBezTo>
                  <a:lnTo>
                    <a:pt x="3697" y="2504"/>
                  </a:lnTo>
                  <a:cubicBezTo>
                    <a:pt x="3745" y="2314"/>
                    <a:pt x="3602" y="2051"/>
                    <a:pt x="3578" y="1884"/>
                  </a:cubicBezTo>
                  <a:cubicBezTo>
                    <a:pt x="3554" y="1789"/>
                    <a:pt x="3530" y="1717"/>
                    <a:pt x="3507" y="1646"/>
                  </a:cubicBezTo>
                  <a:cubicBezTo>
                    <a:pt x="3507" y="1598"/>
                    <a:pt x="3411" y="1383"/>
                    <a:pt x="3387" y="1360"/>
                  </a:cubicBezTo>
                  <a:cubicBezTo>
                    <a:pt x="3316" y="1002"/>
                    <a:pt x="3268" y="0"/>
                    <a:pt x="3268" y="0"/>
                  </a:cubicBezTo>
                  <a:close/>
                </a:path>
              </a:pathLst>
            </a:custGeom>
            <a:solidFill>
              <a:srgbClr val="FFD1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
            <p:cNvSpPr/>
            <p:nvPr/>
          </p:nvSpPr>
          <p:spPr>
            <a:xfrm flipH="1">
              <a:off x="1191388" y="3347059"/>
              <a:ext cx="304918" cy="120107"/>
            </a:xfrm>
            <a:custGeom>
              <a:rect b="b" l="l" r="r" t="t"/>
              <a:pathLst>
                <a:path extrusionOk="0" h="1485" w="3770">
                  <a:moveTo>
                    <a:pt x="3435" y="0"/>
                  </a:moveTo>
                  <a:cubicBezTo>
                    <a:pt x="3387" y="24"/>
                    <a:pt x="3364" y="48"/>
                    <a:pt x="3316" y="48"/>
                  </a:cubicBezTo>
                  <a:cubicBezTo>
                    <a:pt x="3038" y="240"/>
                    <a:pt x="2696" y="317"/>
                    <a:pt x="2365" y="317"/>
                  </a:cubicBezTo>
                  <a:cubicBezTo>
                    <a:pt x="2242" y="317"/>
                    <a:pt x="2120" y="306"/>
                    <a:pt x="2004" y="287"/>
                  </a:cubicBezTo>
                  <a:lnTo>
                    <a:pt x="1956" y="287"/>
                  </a:lnTo>
                  <a:cubicBezTo>
                    <a:pt x="1599" y="501"/>
                    <a:pt x="1289" y="716"/>
                    <a:pt x="1289" y="716"/>
                  </a:cubicBezTo>
                  <a:cubicBezTo>
                    <a:pt x="1289" y="716"/>
                    <a:pt x="430" y="954"/>
                    <a:pt x="358" y="978"/>
                  </a:cubicBezTo>
                  <a:cubicBezTo>
                    <a:pt x="335" y="1002"/>
                    <a:pt x="215" y="1026"/>
                    <a:pt x="96" y="1169"/>
                  </a:cubicBezTo>
                  <a:cubicBezTo>
                    <a:pt x="96" y="1169"/>
                    <a:pt x="1" y="1408"/>
                    <a:pt x="1146" y="1479"/>
                  </a:cubicBezTo>
                  <a:cubicBezTo>
                    <a:pt x="1146" y="1479"/>
                    <a:pt x="1201" y="1484"/>
                    <a:pt x="1303" y="1484"/>
                  </a:cubicBezTo>
                  <a:cubicBezTo>
                    <a:pt x="1506" y="1484"/>
                    <a:pt x="1893" y="1463"/>
                    <a:pt x="2386" y="1336"/>
                  </a:cubicBezTo>
                  <a:cubicBezTo>
                    <a:pt x="2577" y="1288"/>
                    <a:pt x="2720" y="1265"/>
                    <a:pt x="2887" y="1241"/>
                  </a:cubicBezTo>
                  <a:cubicBezTo>
                    <a:pt x="3077" y="1217"/>
                    <a:pt x="3578" y="1121"/>
                    <a:pt x="3650" y="1050"/>
                  </a:cubicBezTo>
                  <a:lnTo>
                    <a:pt x="3698" y="1002"/>
                  </a:lnTo>
                  <a:cubicBezTo>
                    <a:pt x="3769" y="811"/>
                    <a:pt x="3650" y="549"/>
                    <a:pt x="3602" y="406"/>
                  </a:cubicBezTo>
                  <a:cubicBezTo>
                    <a:pt x="3578" y="287"/>
                    <a:pt x="3554" y="191"/>
                    <a:pt x="3483" y="144"/>
                  </a:cubicBezTo>
                  <a:cubicBezTo>
                    <a:pt x="3483" y="144"/>
                    <a:pt x="3459" y="48"/>
                    <a:pt x="3435" y="0"/>
                  </a:cubicBez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
            <p:cNvSpPr/>
            <p:nvPr/>
          </p:nvSpPr>
          <p:spPr>
            <a:xfrm flipH="1">
              <a:off x="1199154" y="2381688"/>
              <a:ext cx="214170" cy="932627"/>
            </a:xfrm>
            <a:custGeom>
              <a:rect b="b" l="l" r="r" t="t"/>
              <a:pathLst>
                <a:path extrusionOk="0" h="11531" w="2648">
                  <a:moveTo>
                    <a:pt x="568" y="0"/>
                  </a:moveTo>
                  <a:cubicBezTo>
                    <a:pt x="516" y="0"/>
                    <a:pt x="470" y="11"/>
                    <a:pt x="430" y="35"/>
                  </a:cubicBezTo>
                  <a:cubicBezTo>
                    <a:pt x="0" y="321"/>
                    <a:pt x="143" y="2039"/>
                    <a:pt x="72" y="2563"/>
                  </a:cubicBezTo>
                  <a:cubicBezTo>
                    <a:pt x="24" y="3279"/>
                    <a:pt x="48" y="4066"/>
                    <a:pt x="143" y="4734"/>
                  </a:cubicBezTo>
                  <a:cubicBezTo>
                    <a:pt x="191" y="5139"/>
                    <a:pt x="263" y="5521"/>
                    <a:pt x="382" y="5902"/>
                  </a:cubicBezTo>
                  <a:cubicBezTo>
                    <a:pt x="406" y="5974"/>
                    <a:pt x="406" y="6022"/>
                    <a:pt x="430" y="6117"/>
                  </a:cubicBezTo>
                  <a:cubicBezTo>
                    <a:pt x="501" y="6689"/>
                    <a:pt x="978" y="10529"/>
                    <a:pt x="1097" y="11531"/>
                  </a:cubicBezTo>
                  <a:lnTo>
                    <a:pt x="2457" y="11531"/>
                  </a:lnTo>
                  <a:cubicBezTo>
                    <a:pt x="2505" y="10815"/>
                    <a:pt x="2552" y="8144"/>
                    <a:pt x="1932" y="6332"/>
                  </a:cubicBezTo>
                  <a:cubicBezTo>
                    <a:pt x="1980" y="6260"/>
                    <a:pt x="2004" y="6165"/>
                    <a:pt x="2004" y="6117"/>
                  </a:cubicBezTo>
                  <a:cubicBezTo>
                    <a:pt x="2075" y="5807"/>
                    <a:pt x="2123" y="5521"/>
                    <a:pt x="2195" y="5187"/>
                  </a:cubicBezTo>
                  <a:cubicBezTo>
                    <a:pt x="2290" y="4662"/>
                    <a:pt x="2385" y="4137"/>
                    <a:pt x="2457" y="3613"/>
                  </a:cubicBezTo>
                  <a:cubicBezTo>
                    <a:pt x="2552" y="3112"/>
                    <a:pt x="2648" y="2563"/>
                    <a:pt x="2528" y="2062"/>
                  </a:cubicBezTo>
                  <a:cubicBezTo>
                    <a:pt x="2433" y="1705"/>
                    <a:pt x="2314" y="1037"/>
                    <a:pt x="2004" y="870"/>
                  </a:cubicBezTo>
                  <a:cubicBezTo>
                    <a:pt x="1686" y="679"/>
                    <a:pt x="974" y="0"/>
                    <a:pt x="568" y="0"/>
                  </a:cubicBez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
            <p:cNvSpPr/>
            <p:nvPr/>
          </p:nvSpPr>
          <p:spPr>
            <a:xfrm flipH="1">
              <a:off x="1285933" y="2127889"/>
              <a:ext cx="555646" cy="520948"/>
            </a:xfrm>
            <a:custGeom>
              <a:rect b="b" l="l" r="r" t="t"/>
              <a:pathLst>
                <a:path extrusionOk="0" h="6441" w="6870">
                  <a:moveTo>
                    <a:pt x="2075" y="1"/>
                  </a:moveTo>
                  <a:cubicBezTo>
                    <a:pt x="1789" y="25"/>
                    <a:pt x="955" y="287"/>
                    <a:pt x="883" y="335"/>
                  </a:cubicBezTo>
                  <a:cubicBezTo>
                    <a:pt x="525" y="502"/>
                    <a:pt x="239" y="955"/>
                    <a:pt x="167" y="1384"/>
                  </a:cubicBezTo>
                  <a:cubicBezTo>
                    <a:pt x="120" y="1647"/>
                    <a:pt x="72" y="1909"/>
                    <a:pt x="48" y="2171"/>
                  </a:cubicBezTo>
                  <a:cubicBezTo>
                    <a:pt x="0" y="2481"/>
                    <a:pt x="120" y="2768"/>
                    <a:pt x="406" y="2982"/>
                  </a:cubicBezTo>
                  <a:cubicBezTo>
                    <a:pt x="955" y="3435"/>
                    <a:pt x="1503" y="3841"/>
                    <a:pt x="2075" y="4270"/>
                  </a:cubicBezTo>
                  <a:cubicBezTo>
                    <a:pt x="2362" y="4485"/>
                    <a:pt x="2672" y="4652"/>
                    <a:pt x="2934" y="4914"/>
                  </a:cubicBezTo>
                  <a:cubicBezTo>
                    <a:pt x="3268" y="5272"/>
                    <a:pt x="3697" y="6059"/>
                    <a:pt x="4270" y="6441"/>
                  </a:cubicBezTo>
                  <a:cubicBezTo>
                    <a:pt x="4270" y="6441"/>
                    <a:pt x="4294" y="6345"/>
                    <a:pt x="4461" y="6226"/>
                  </a:cubicBezTo>
                  <a:cubicBezTo>
                    <a:pt x="4866" y="5940"/>
                    <a:pt x="5367" y="5248"/>
                    <a:pt x="5725" y="4890"/>
                  </a:cubicBezTo>
                  <a:cubicBezTo>
                    <a:pt x="6082" y="4556"/>
                    <a:pt x="6655" y="4079"/>
                    <a:pt x="6846" y="3602"/>
                  </a:cubicBezTo>
                  <a:cubicBezTo>
                    <a:pt x="6869" y="3579"/>
                    <a:pt x="6440" y="3149"/>
                    <a:pt x="6154" y="2958"/>
                  </a:cubicBezTo>
                  <a:cubicBezTo>
                    <a:pt x="5629" y="2672"/>
                    <a:pt x="5128" y="2458"/>
                    <a:pt x="4723" y="2076"/>
                  </a:cubicBezTo>
                  <a:cubicBezTo>
                    <a:pt x="4294" y="1647"/>
                    <a:pt x="3864" y="1265"/>
                    <a:pt x="3435" y="836"/>
                  </a:cubicBezTo>
                  <a:cubicBezTo>
                    <a:pt x="3268" y="669"/>
                    <a:pt x="3077" y="454"/>
                    <a:pt x="2910" y="311"/>
                  </a:cubicBezTo>
                  <a:cubicBezTo>
                    <a:pt x="2672" y="73"/>
                    <a:pt x="2362" y="1"/>
                    <a:pt x="2075" y="1"/>
                  </a:cubicBez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
            <p:cNvSpPr/>
            <p:nvPr/>
          </p:nvSpPr>
          <p:spPr>
            <a:xfrm flipH="1">
              <a:off x="1725758" y="2143337"/>
              <a:ext cx="101747" cy="115416"/>
            </a:xfrm>
            <a:custGeom>
              <a:rect b="b" l="l" r="r" t="t"/>
              <a:pathLst>
                <a:path extrusionOk="0" h="1427" w="1258">
                  <a:moveTo>
                    <a:pt x="11" y="1131"/>
                  </a:moveTo>
                  <a:cubicBezTo>
                    <a:pt x="5" y="1139"/>
                    <a:pt x="1" y="1145"/>
                    <a:pt x="1" y="1145"/>
                  </a:cubicBezTo>
                  <a:cubicBezTo>
                    <a:pt x="1" y="1145"/>
                    <a:pt x="4" y="1141"/>
                    <a:pt x="11" y="1131"/>
                  </a:cubicBezTo>
                  <a:close/>
                  <a:moveTo>
                    <a:pt x="971" y="1"/>
                  </a:moveTo>
                  <a:cubicBezTo>
                    <a:pt x="852" y="48"/>
                    <a:pt x="757" y="96"/>
                    <a:pt x="733" y="96"/>
                  </a:cubicBezTo>
                  <a:cubicBezTo>
                    <a:pt x="351" y="287"/>
                    <a:pt x="65" y="716"/>
                    <a:pt x="17" y="1122"/>
                  </a:cubicBezTo>
                  <a:cubicBezTo>
                    <a:pt x="15" y="1125"/>
                    <a:pt x="13" y="1128"/>
                    <a:pt x="11" y="1131"/>
                  </a:cubicBezTo>
                  <a:lnTo>
                    <a:pt x="11" y="1131"/>
                  </a:lnTo>
                  <a:cubicBezTo>
                    <a:pt x="19" y="1121"/>
                    <a:pt x="29" y="1110"/>
                    <a:pt x="36" y="1110"/>
                  </a:cubicBezTo>
                  <a:cubicBezTo>
                    <a:pt x="39" y="1110"/>
                    <a:pt x="41" y="1113"/>
                    <a:pt x="41" y="1122"/>
                  </a:cubicBezTo>
                  <a:cubicBezTo>
                    <a:pt x="142" y="1335"/>
                    <a:pt x="275" y="1427"/>
                    <a:pt x="417" y="1427"/>
                  </a:cubicBezTo>
                  <a:cubicBezTo>
                    <a:pt x="577" y="1427"/>
                    <a:pt x="748" y="1311"/>
                    <a:pt x="900" y="1122"/>
                  </a:cubicBezTo>
                  <a:cubicBezTo>
                    <a:pt x="1138" y="764"/>
                    <a:pt x="1258" y="263"/>
                    <a:pt x="971" y="1"/>
                  </a:cubicBezTo>
                  <a:close/>
                </a:path>
              </a:pathLst>
            </a:custGeom>
            <a:solidFill>
              <a:srgbClr val="0089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
            <p:cNvSpPr/>
            <p:nvPr/>
          </p:nvSpPr>
          <p:spPr>
            <a:xfrm flipH="1">
              <a:off x="1723816" y="2116324"/>
              <a:ext cx="148657" cy="130136"/>
            </a:xfrm>
            <a:custGeom>
              <a:rect b="b" l="l" r="r" t="t"/>
              <a:pathLst>
                <a:path extrusionOk="0" h="1609" w="1838">
                  <a:moveTo>
                    <a:pt x="693" y="1"/>
                  </a:moveTo>
                  <a:lnTo>
                    <a:pt x="1" y="859"/>
                  </a:lnTo>
                  <a:lnTo>
                    <a:pt x="836" y="1551"/>
                  </a:lnTo>
                  <a:cubicBezTo>
                    <a:pt x="875" y="1591"/>
                    <a:pt x="907" y="1608"/>
                    <a:pt x="940" y="1608"/>
                  </a:cubicBezTo>
                  <a:cubicBezTo>
                    <a:pt x="967" y="1608"/>
                    <a:pt x="994" y="1596"/>
                    <a:pt x="1026" y="1575"/>
                  </a:cubicBezTo>
                  <a:cubicBezTo>
                    <a:pt x="1837" y="1146"/>
                    <a:pt x="1289" y="478"/>
                    <a:pt x="1289" y="478"/>
                  </a:cubicBezTo>
                  <a:lnTo>
                    <a:pt x="693" y="1"/>
                  </a:lnTo>
                  <a:close/>
                </a:path>
              </a:pathLst>
            </a:custGeom>
            <a:solidFill>
              <a:srgbClr val="FFD1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
            <p:cNvSpPr/>
            <p:nvPr/>
          </p:nvSpPr>
          <p:spPr>
            <a:xfrm flipH="1">
              <a:off x="1777843" y="2060436"/>
              <a:ext cx="210369" cy="189097"/>
            </a:xfrm>
            <a:custGeom>
              <a:rect b="b" l="l" r="r" t="t"/>
              <a:pathLst>
                <a:path extrusionOk="0" h="2338" w="2601">
                  <a:moveTo>
                    <a:pt x="1098" y="0"/>
                  </a:moveTo>
                  <a:lnTo>
                    <a:pt x="1" y="1384"/>
                  </a:lnTo>
                  <a:cubicBezTo>
                    <a:pt x="1" y="1384"/>
                    <a:pt x="1514" y="2338"/>
                    <a:pt x="1872" y="2338"/>
                  </a:cubicBezTo>
                  <a:cubicBezTo>
                    <a:pt x="1877" y="2338"/>
                    <a:pt x="1881" y="2338"/>
                    <a:pt x="1885" y="2338"/>
                  </a:cubicBezTo>
                  <a:cubicBezTo>
                    <a:pt x="2219" y="2338"/>
                    <a:pt x="2601" y="1741"/>
                    <a:pt x="2290" y="954"/>
                  </a:cubicBezTo>
                  <a:lnTo>
                    <a:pt x="2147" y="883"/>
                  </a:lnTo>
                  <a:lnTo>
                    <a:pt x="1098" y="0"/>
                  </a:lnTo>
                  <a:close/>
                </a:path>
              </a:pathLst>
            </a:custGeom>
            <a:solidFill>
              <a:srgbClr val="FFD1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
            <p:cNvSpPr/>
            <p:nvPr/>
          </p:nvSpPr>
          <p:spPr>
            <a:xfrm flipH="1">
              <a:off x="1783666" y="2005358"/>
              <a:ext cx="246603" cy="197024"/>
            </a:xfrm>
            <a:custGeom>
              <a:rect b="b" l="l" r="r" t="t"/>
              <a:pathLst>
                <a:path extrusionOk="0" h="2436" w="3049">
                  <a:moveTo>
                    <a:pt x="1516" y="1"/>
                  </a:moveTo>
                  <a:cubicBezTo>
                    <a:pt x="1204" y="1"/>
                    <a:pt x="1022" y="300"/>
                    <a:pt x="1022" y="300"/>
                  </a:cubicBezTo>
                  <a:cubicBezTo>
                    <a:pt x="1013" y="299"/>
                    <a:pt x="1004" y="298"/>
                    <a:pt x="996" y="298"/>
                  </a:cubicBezTo>
                  <a:cubicBezTo>
                    <a:pt x="590" y="298"/>
                    <a:pt x="0" y="1362"/>
                    <a:pt x="187" y="1969"/>
                  </a:cubicBezTo>
                  <a:cubicBezTo>
                    <a:pt x="314" y="2287"/>
                    <a:pt x="558" y="2436"/>
                    <a:pt x="784" y="2436"/>
                  </a:cubicBezTo>
                  <a:cubicBezTo>
                    <a:pt x="897" y="2436"/>
                    <a:pt x="1006" y="2398"/>
                    <a:pt x="1093" y="2327"/>
                  </a:cubicBezTo>
                  <a:cubicBezTo>
                    <a:pt x="1464" y="2072"/>
                    <a:pt x="1475" y="1412"/>
                    <a:pt x="1475" y="1375"/>
                  </a:cubicBezTo>
                  <a:lnTo>
                    <a:pt x="1475" y="1375"/>
                  </a:lnTo>
                  <a:cubicBezTo>
                    <a:pt x="1492" y="1377"/>
                    <a:pt x="1559" y="1383"/>
                    <a:pt x="1785" y="1397"/>
                  </a:cubicBezTo>
                  <a:cubicBezTo>
                    <a:pt x="1952" y="1397"/>
                    <a:pt x="2190" y="1516"/>
                    <a:pt x="2333" y="1611"/>
                  </a:cubicBezTo>
                  <a:cubicBezTo>
                    <a:pt x="2340" y="1614"/>
                    <a:pt x="2347" y="1615"/>
                    <a:pt x="2355" y="1615"/>
                  </a:cubicBezTo>
                  <a:cubicBezTo>
                    <a:pt x="2433" y="1615"/>
                    <a:pt x="2570" y="1512"/>
                    <a:pt x="2548" y="1468"/>
                  </a:cubicBezTo>
                  <a:lnTo>
                    <a:pt x="2381" y="1230"/>
                  </a:lnTo>
                  <a:lnTo>
                    <a:pt x="3049" y="1731"/>
                  </a:lnTo>
                  <a:cubicBezTo>
                    <a:pt x="2834" y="1349"/>
                    <a:pt x="2596" y="944"/>
                    <a:pt x="2333" y="634"/>
                  </a:cubicBezTo>
                  <a:cubicBezTo>
                    <a:pt x="2011" y="145"/>
                    <a:pt x="1732" y="1"/>
                    <a:pt x="1516" y="1"/>
                  </a:cubicBez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
            <p:cNvSpPr/>
            <p:nvPr/>
          </p:nvSpPr>
          <p:spPr>
            <a:xfrm flipH="1">
              <a:off x="1808983" y="2079605"/>
              <a:ext cx="51925" cy="48366"/>
            </a:xfrm>
            <a:custGeom>
              <a:rect b="b" l="l" r="r" t="t"/>
              <a:pathLst>
                <a:path extrusionOk="0" h="598" w="642">
                  <a:moveTo>
                    <a:pt x="219" y="0"/>
                  </a:moveTo>
                  <a:cubicBezTo>
                    <a:pt x="210" y="0"/>
                    <a:pt x="201" y="1"/>
                    <a:pt x="192" y="2"/>
                  </a:cubicBezTo>
                  <a:cubicBezTo>
                    <a:pt x="73" y="2"/>
                    <a:pt x="1" y="193"/>
                    <a:pt x="73" y="288"/>
                  </a:cubicBezTo>
                  <a:lnTo>
                    <a:pt x="573" y="598"/>
                  </a:lnTo>
                  <a:cubicBezTo>
                    <a:pt x="642" y="255"/>
                    <a:pt x="426" y="0"/>
                    <a:pt x="219" y="0"/>
                  </a:cubicBezTo>
                  <a:close/>
                </a:path>
              </a:pathLst>
            </a:custGeom>
            <a:solidFill>
              <a:srgbClr val="FFD1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
            <p:cNvSpPr/>
            <p:nvPr/>
          </p:nvSpPr>
          <p:spPr>
            <a:xfrm flipH="1">
              <a:off x="1056402" y="4026037"/>
              <a:ext cx="216111" cy="42543"/>
            </a:xfrm>
            <a:custGeom>
              <a:rect b="b" l="l" r="r" t="t"/>
              <a:pathLst>
                <a:path extrusionOk="0" h="526" w="2672">
                  <a:moveTo>
                    <a:pt x="0" y="1"/>
                  </a:moveTo>
                  <a:lnTo>
                    <a:pt x="0" y="526"/>
                  </a:lnTo>
                  <a:lnTo>
                    <a:pt x="2672" y="526"/>
                  </a:lnTo>
                  <a:lnTo>
                    <a:pt x="2672" y="1"/>
                  </a:lnTo>
                  <a:close/>
                </a:path>
              </a:pathLst>
            </a:custGeom>
            <a:solidFill>
              <a:srgbClr val="0089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
            <p:cNvSpPr/>
            <p:nvPr/>
          </p:nvSpPr>
          <p:spPr>
            <a:xfrm flipH="1">
              <a:off x="963796" y="4307658"/>
              <a:ext cx="214170" cy="44484"/>
            </a:xfrm>
            <a:custGeom>
              <a:rect b="b" l="l" r="r" t="t"/>
              <a:pathLst>
                <a:path extrusionOk="0" h="550" w="2648">
                  <a:moveTo>
                    <a:pt x="0" y="1"/>
                  </a:moveTo>
                  <a:lnTo>
                    <a:pt x="0" y="550"/>
                  </a:lnTo>
                  <a:lnTo>
                    <a:pt x="2647" y="550"/>
                  </a:lnTo>
                  <a:lnTo>
                    <a:pt x="2647" y="1"/>
                  </a:lnTo>
                  <a:close/>
                </a:path>
              </a:pathLst>
            </a:custGeom>
            <a:solidFill>
              <a:srgbClr val="0089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
            <p:cNvSpPr/>
            <p:nvPr/>
          </p:nvSpPr>
          <p:spPr>
            <a:xfrm flipH="1">
              <a:off x="867388" y="4562346"/>
              <a:ext cx="256632" cy="42462"/>
            </a:xfrm>
            <a:custGeom>
              <a:rect b="b" l="l" r="r" t="t"/>
              <a:pathLst>
                <a:path extrusionOk="0" h="525" w="3173">
                  <a:moveTo>
                    <a:pt x="1" y="0"/>
                  </a:moveTo>
                  <a:lnTo>
                    <a:pt x="1" y="525"/>
                  </a:lnTo>
                  <a:lnTo>
                    <a:pt x="3173" y="525"/>
                  </a:lnTo>
                  <a:lnTo>
                    <a:pt x="3173" y="0"/>
                  </a:lnTo>
                  <a:close/>
                </a:path>
              </a:pathLst>
            </a:custGeom>
            <a:solidFill>
              <a:srgbClr val="0089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
            <p:cNvSpPr/>
            <p:nvPr/>
          </p:nvSpPr>
          <p:spPr>
            <a:xfrm flipH="1">
              <a:off x="1160575" y="3730910"/>
              <a:ext cx="183355" cy="44484"/>
            </a:xfrm>
            <a:custGeom>
              <a:rect b="b" l="l" r="r" t="t"/>
              <a:pathLst>
                <a:path extrusionOk="0" h="550" w="2267">
                  <a:moveTo>
                    <a:pt x="1" y="1"/>
                  </a:moveTo>
                  <a:lnTo>
                    <a:pt x="1" y="549"/>
                  </a:lnTo>
                  <a:lnTo>
                    <a:pt x="2267" y="549"/>
                  </a:lnTo>
                  <a:lnTo>
                    <a:pt x="2267" y="1"/>
                  </a:lnTo>
                  <a:close/>
                </a:path>
              </a:pathLst>
            </a:custGeom>
            <a:solidFill>
              <a:srgbClr val="0089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
            <p:cNvSpPr/>
            <p:nvPr/>
          </p:nvSpPr>
          <p:spPr>
            <a:xfrm flipH="1">
              <a:off x="1253181" y="3449290"/>
              <a:ext cx="183274" cy="32837"/>
            </a:xfrm>
            <a:custGeom>
              <a:rect b="b" l="l" r="r" t="t"/>
              <a:pathLst>
                <a:path extrusionOk="0" h="406" w="2266">
                  <a:moveTo>
                    <a:pt x="0" y="1"/>
                  </a:moveTo>
                  <a:lnTo>
                    <a:pt x="0" y="406"/>
                  </a:lnTo>
                  <a:lnTo>
                    <a:pt x="2266" y="406"/>
                  </a:lnTo>
                  <a:lnTo>
                    <a:pt x="2266" y="1"/>
                  </a:lnTo>
                  <a:close/>
                </a:path>
              </a:pathLst>
            </a:custGeom>
            <a:solidFill>
              <a:srgbClr val="0089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
            <p:cNvSpPr/>
            <p:nvPr/>
          </p:nvSpPr>
          <p:spPr>
            <a:xfrm flipH="1">
              <a:off x="1046775" y="3449290"/>
              <a:ext cx="399385" cy="1327241"/>
            </a:xfrm>
            <a:custGeom>
              <a:rect b="b" l="l" r="r" t="t"/>
              <a:pathLst>
                <a:path extrusionOk="0" h="16410" w="4938">
                  <a:moveTo>
                    <a:pt x="1" y="1"/>
                  </a:moveTo>
                  <a:lnTo>
                    <a:pt x="4103" y="16410"/>
                  </a:lnTo>
                  <a:lnTo>
                    <a:pt x="4938" y="16410"/>
                  </a:lnTo>
                  <a:lnTo>
                    <a:pt x="812" y="1"/>
                  </a:lnTo>
                  <a:close/>
                </a:path>
              </a:pathLst>
            </a:custGeom>
            <a:solidFill>
              <a:srgbClr val="0089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
            <p:cNvSpPr/>
            <p:nvPr/>
          </p:nvSpPr>
          <p:spPr>
            <a:xfrm flipH="1">
              <a:off x="1552106" y="3449290"/>
              <a:ext cx="493934" cy="1327241"/>
            </a:xfrm>
            <a:custGeom>
              <a:rect b="b" l="l" r="r" t="t"/>
              <a:pathLst>
                <a:path extrusionOk="0" h="16410" w="6107">
                  <a:moveTo>
                    <a:pt x="5391" y="1"/>
                  </a:moveTo>
                  <a:lnTo>
                    <a:pt x="0" y="16410"/>
                  </a:lnTo>
                  <a:lnTo>
                    <a:pt x="692" y="16410"/>
                  </a:lnTo>
                  <a:lnTo>
                    <a:pt x="6106" y="1"/>
                  </a:lnTo>
                  <a:close/>
                </a:path>
              </a:pathLst>
            </a:custGeom>
            <a:solidFill>
              <a:srgbClr val="0089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
            <p:cNvSpPr/>
            <p:nvPr/>
          </p:nvSpPr>
          <p:spPr>
            <a:xfrm flipH="1">
              <a:off x="1642775" y="4325047"/>
              <a:ext cx="239324" cy="44484"/>
            </a:xfrm>
            <a:custGeom>
              <a:rect b="b" l="l" r="r" t="t"/>
              <a:pathLst>
                <a:path extrusionOk="0" h="550" w="2959">
                  <a:moveTo>
                    <a:pt x="263" y="1"/>
                  </a:moveTo>
                  <a:cubicBezTo>
                    <a:pt x="144" y="1"/>
                    <a:pt x="1" y="120"/>
                    <a:pt x="1" y="263"/>
                  </a:cubicBezTo>
                  <a:cubicBezTo>
                    <a:pt x="1" y="430"/>
                    <a:pt x="120" y="549"/>
                    <a:pt x="263" y="549"/>
                  </a:cubicBezTo>
                  <a:lnTo>
                    <a:pt x="2696" y="549"/>
                  </a:lnTo>
                  <a:cubicBezTo>
                    <a:pt x="2839" y="549"/>
                    <a:pt x="2958" y="430"/>
                    <a:pt x="2958" y="263"/>
                  </a:cubicBezTo>
                  <a:cubicBezTo>
                    <a:pt x="2958" y="120"/>
                    <a:pt x="2839" y="1"/>
                    <a:pt x="2696" y="1"/>
                  </a:cubicBezTo>
                  <a:close/>
                </a:path>
              </a:pathLst>
            </a:custGeom>
            <a:solidFill>
              <a:srgbClr val="0089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
            <p:cNvSpPr/>
            <p:nvPr/>
          </p:nvSpPr>
          <p:spPr>
            <a:xfrm flipH="1">
              <a:off x="1727697" y="4604726"/>
              <a:ext cx="239243" cy="42543"/>
            </a:xfrm>
            <a:custGeom>
              <a:rect b="b" l="l" r="r" t="t"/>
              <a:pathLst>
                <a:path extrusionOk="0" h="526" w="2958">
                  <a:moveTo>
                    <a:pt x="286" y="1"/>
                  </a:moveTo>
                  <a:cubicBezTo>
                    <a:pt x="119" y="1"/>
                    <a:pt x="0" y="120"/>
                    <a:pt x="0" y="263"/>
                  </a:cubicBezTo>
                  <a:cubicBezTo>
                    <a:pt x="0" y="406"/>
                    <a:pt x="119" y="526"/>
                    <a:pt x="286" y="526"/>
                  </a:cubicBezTo>
                  <a:lnTo>
                    <a:pt x="2695" y="526"/>
                  </a:lnTo>
                  <a:cubicBezTo>
                    <a:pt x="2838" y="526"/>
                    <a:pt x="2958" y="406"/>
                    <a:pt x="2958" y="263"/>
                  </a:cubicBezTo>
                  <a:cubicBezTo>
                    <a:pt x="2958" y="120"/>
                    <a:pt x="2838" y="1"/>
                    <a:pt x="2695" y="1"/>
                  </a:cubicBezTo>
                  <a:close/>
                </a:path>
              </a:pathLst>
            </a:custGeom>
            <a:solidFill>
              <a:srgbClr val="0089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
            <p:cNvSpPr/>
            <p:nvPr/>
          </p:nvSpPr>
          <p:spPr>
            <a:xfrm flipH="1">
              <a:off x="1546367" y="4037603"/>
              <a:ext cx="239243" cy="44484"/>
            </a:xfrm>
            <a:custGeom>
              <a:rect b="b" l="l" r="r" t="t"/>
              <a:pathLst>
                <a:path extrusionOk="0" h="550" w="2958">
                  <a:moveTo>
                    <a:pt x="263" y="1"/>
                  </a:moveTo>
                  <a:cubicBezTo>
                    <a:pt x="119" y="1"/>
                    <a:pt x="0" y="120"/>
                    <a:pt x="0" y="263"/>
                  </a:cubicBezTo>
                  <a:cubicBezTo>
                    <a:pt x="0" y="430"/>
                    <a:pt x="119" y="549"/>
                    <a:pt x="263" y="549"/>
                  </a:cubicBezTo>
                  <a:lnTo>
                    <a:pt x="2695" y="549"/>
                  </a:lnTo>
                  <a:cubicBezTo>
                    <a:pt x="2838" y="549"/>
                    <a:pt x="2958" y="430"/>
                    <a:pt x="2958" y="263"/>
                  </a:cubicBezTo>
                  <a:cubicBezTo>
                    <a:pt x="2958" y="120"/>
                    <a:pt x="2838" y="1"/>
                    <a:pt x="2695" y="1"/>
                  </a:cubicBezTo>
                  <a:close/>
                </a:path>
              </a:pathLst>
            </a:custGeom>
            <a:solidFill>
              <a:srgbClr val="0089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
            <p:cNvSpPr/>
            <p:nvPr/>
          </p:nvSpPr>
          <p:spPr>
            <a:xfrm flipH="1">
              <a:off x="1465326" y="3742476"/>
              <a:ext cx="225817" cy="42543"/>
            </a:xfrm>
            <a:custGeom>
              <a:rect b="b" l="l" r="r" t="t"/>
              <a:pathLst>
                <a:path extrusionOk="0" h="526" w="2792">
                  <a:moveTo>
                    <a:pt x="263" y="1"/>
                  </a:moveTo>
                  <a:cubicBezTo>
                    <a:pt x="120" y="1"/>
                    <a:pt x="1" y="120"/>
                    <a:pt x="1" y="263"/>
                  </a:cubicBezTo>
                  <a:cubicBezTo>
                    <a:pt x="1" y="406"/>
                    <a:pt x="120" y="526"/>
                    <a:pt x="263" y="526"/>
                  </a:cubicBezTo>
                  <a:lnTo>
                    <a:pt x="2529" y="526"/>
                  </a:lnTo>
                  <a:cubicBezTo>
                    <a:pt x="2672" y="526"/>
                    <a:pt x="2791" y="406"/>
                    <a:pt x="2791" y="263"/>
                  </a:cubicBezTo>
                  <a:cubicBezTo>
                    <a:pt x="2791" y="120"/>
                    <a:pt x="2672" y="1"/>
                    <a:pt x="2529" y="1"/>
                  </a:cubicBezTo>
                  <a:close/>
                </a:path>
              </a:pathLst>
            </a:custGeom>
            <a:solidFill>
              <a:srgbClr val="0089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
            <p:cNvSpPr/>
            <p:nvPr/>
          </p:nvSpPr>
          <p:spPr>
            <a:xfrm flipH="1">
              <a:off x="1421005" y="3449290"/>
              <a:ext cx="183274" cy="42543"/>
            </a:xfrm>
            <a:custGeom>
              <a:rect b="b" l="l" r="r" t="t"/>
              <a:pathLst>
                <a:path extrusionOk="0" h="526" w="2266">
                  <a:moveTo>
                    <a:pt x="119" y="1"/>
                  </a:moveTo>
                  <a:cubicBezTo>
                    <a:pt x="24" y="72"/>
                    <a:pt x="0" y="120"/>
                    <a:pt x="0" y="239"/>
                  </a:cubicBezTo>
                  <a:cubicBezTo>
                    <a:pt x="0" y="406"/>
                    <a:pt x="119" y="525"/>
                    <a:pt x="262" y="525"/>
                  </a:cubicBezTo>
                  <a:lnTo>
                    <a:pt x="1980" y="525"/>
                  </a:lnTo>
                  <a:cubicBezTo>
                    <a:pt x="2147" y="525"/>
                    <a:pt x="2266" y="406"/>
                    <a:pt x="2266" y="239"/>
                  </a:cubicBezTo>
                  <a:cubicBezTo>
                    <a:pt x="2266" y="120"/>
                    <a:pt x="2242" y="48"/>
                    <a:pt x="2147" y="1"/>
                  </a:cubicBezTo>
                  <a:close/>
                </a:path>
              </a:pathLst>
            </a:custGeom>
            <a:solidFill>
              <a:srgbClr val="0089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
            <p:cNvSpPr/>
            <p:nvPr/>
          </p:nvSpPr>
          <p:spPr>
            <a:xfrm flipH="1">
              <a:off x="1380482" y="3449290"/>
              <a:ext cx="407069" cy="1327241"/>
            </a:xfrm>
            <a:custGeom>
              <a:rect b="b" l="l" r="r" t="t"/>
              <a:pathLst>
                <a:path extrusionOk="0" h="16410" w="5033">
                  <a:moveTo>
                    <a:pt x="4174" y="1"/>
                  </a:moveTo>
                  <a:lnTo>
                    <a:pt x="0" y="16410"/>
                  </a:lnTo>
                  <a:lnTo>
                    <a:pt x="1050" y="16410"/>
                  </a:lnTo>
                  <a:lnTo>
                    <a:pt x="5033" y="1"/>
                  </a:lnTo>
                  <a:close/>
                </a:path>
              </a:pathLst>
            </a:custGeom>
            <a:solidFill>
              <a:srgbClr val="0089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
            <p:cNvSpPr/>
            <p:nvPr/>
          </p:nvSpPr>
          <p:spPr>
            <a:xfrm flipH="1">
              <a:off x="765154" y="3449290"/>
              <a:ext cx="513184" cy="1327241"/>
            </a:xfrm>
            <a:custGeom>
              <a:rect b="b" l="l" r="r" t="t"/>
              <a:pathLst>
                <a:path extrusionOk="0" h="16410" w="6345">
                  <a:moveTo>
                    <a:pt x="1" y="1"/>
                  </a:moveTo>
                  <a:lnTo>
                    <a:pt x="5415" y="16410"/>
                  </a:lnTo>
                  <a:lnTo>
                    <a:pt x="6345" y="16410"/>
                  </a:lnTo>
                  <a:lnTo>
                    <a:pt x="859" y="1"/>
                  </a:lnTo>
                  <a:close/>
                </a:path>
              </a:pathLst>
            </a:custGeom>
            <a:solidFill>
              <a:srgbClr val="0089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
            <p:cNvSpPr/>
            <p:nvPr/>
          </p:nvSpPr>
          <p:spPr>
            <a:xfrm flipH="1">
              <a:off x="1195270" y="3449290"/>
              <a:ext cx="339615" cy="38661"/>
            </a:xfrm>
            <a:custGeom>
              <a:rect b="b" l="l" r="r" t="t"/>
              <a:pathLst>
                <a:path extrusionOk="0" h="478" w="4199">
                  <a:moveTo>
                    <a:pt x="1" y="1"/>
                  </a:moveTo>
                  <a:lnTo>
                    <a:pt x="1" y="478"/>
                  </a:lnTo>
                  <a:lnTo>
                    <a:pt x="4198" y="478"/>
                  </a:lnTo>
                  <a:lnTo>
                    <a:pt x="4031" y="1"/>
                  </a:lnTo>
                  <a:close/>
                </a:path>
              </a:pathLst>
            </a:custGeom>
            <a:solidFill>
              <a:srgbClr val="0089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6" name="Google Shape;696;p1"/>
            <p:cNvGrpSpPr/>
            <p:nvPr/>
          </p:nvGrpSpPr>
          <p:grpSpPr>
            <a:xfrm rot="-322248">
              <a:off x="1765324" y="2497242"/>
              <a:ext cx="1609460" cy="718957"/>
              <a:chOff x="1715731" y="2610679"/>
              <a:chExt cx="1609476" cy="718964"/>
            </a:xfrm>
          </p:grpSpPr>
          <p:sp>
            <p:nvSpPr>
              <p:cNvPr id="697" name="Google Shape;697;p1"/>
              <p:cNvSpPr/>
              <p:nvPr/>
            </p:nvSpPr>
            <p:spPr>
              <a:xfrm>
                <a:off x="1715731" y="2610679"/>
                <a:ext cx="1609476" cy="718964"/>
              </a:xfrm>
              <a:custGeom>
                <a:rect b="b" l="l" r="r" t="t"/>
                <a:pathLst>
                  <a:path extrusionOk="0" h="17197" w="38495">
                    <a:moveTo>
                      <a:pt x="454" y="1"/>
                    </a:moveTo>
                    <a:cubicBezTo>
                      <a:pt x="215" y="1"/>
                      <a:pt x="24" y="168"/>
                      <a:pt x="24" y="406"/>
                    </a:cubicBezTo>
                    <a:lnTo>
                      <a:pt x="24" y="16768"/>
                    </a:lnTo>
                    <a:cubicBezTo>
                      <a:pt x="1" y="17006"/>
                      <a:pt x="215" y="17197"/>
                      <a:pt x="454" y="17197"/>
                    </a:cubicBezTo>
                    <a:lnTo>
                      <a:pt x="38066" y="17197"/>
                    </a:lnTo>
                    <a:cubicBezTo>
                      <a:pt x="38304" y="17197"/>
                      <a:pt x="38495" y="17006"/>
                      <a:pt x="38495" y="16768"/>
                    </a:cubicBezTo>
                    <a:lnTo>
                      <a:pt x="38495" y="406"/>
                    </a:lnTo>
                    <a:cubicBezTo>
                      <a:pt x="38495" y="168"/>
                      <a:pt x="38304" y="1"/>
                      <a:pt x="38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
              <p:cNvSpPr/>
              <p:nvPr/>
            </p:nvSpPr>
            <p:spPr>
              <a:xfrm>
                <a:off x="2217322" y="2747303"/>
                <a:ext cx="351037" cy="13002"/>
              </a:xfrm>
              <a:custGeom>
                <a:rect b="b" l="l" r="r" t="t"/>
                <a:pathLst>
                  <a:path extrusionOk="0" h="311" w="8396">
                    <a:moveTo>
                      <a:pt x="143" y="0"/>
                    </a:moveTo>
                    <a:cubicBezTo>
                      <a:pt x="48" y="0"/>
                      <a:pt x="0" y="72"/>
                      <a:pt x="0" y="143"/>
                    </a:cubicBezTo>
                    <a:cubicBezTo>
                      <a:pt x="0" y="239"/>
                      <a:pt x="48" y="310"/>
                      <a:pt x="143" y="310"/>
                    </a:cubicBezTo>
                    <a:lnTo>
                      <a:pt x="8252" y="310"/>
                    </a:lnTo>
                    <a:cubicBezTo>
                      <a:pt x="8348" y="310"/>
                      <a:pt x="8396" y="239"/>
                      <a:pt x="8396" y="143"/>
                    </a:cubicBezTo>
                    <a:cubicBezTo>
                      <a:pt x="8396" y="72"/>
                      <a:pt x="8348" y="0"/>
                      <a:pt x="8252" y="0"/>
                    </a:cubicBezTo>
                    <a:close/>
                  </a:path>
                </a:pathLst>
              </a:cu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
              <p:cNvSpPr/>
              <p:nvPr/>
            </p:nvSpPr>
            <p:spPr>
              <a:xfrm>
                <a:off x="2210340" y="2914823"/>
                <a:ext cx="485665" cy="11999"/>
              </a:xfrm>
              <a:custGeom>
                <a:rect b="b" l="l" r="r" t="t"/>
                <a:pathLst>
                  <a:path extrusionOk="0" h="287" w="11616">
                    <a:moveTo>
                      <a:pt x="167" y="0"/>
                    </a:moveTo>
                    <a:cubicBezTo>
                      <a:pt x="72" y="0"/>
                      <a:pt x="0" y="48"/>
                      <a:pt x="0" y="143"/>
                    </a:cubicBezTo>
                    <a:cubicBezTo>
                      <a:pt x="0" y="239"/>
                      <a:pt x="72" y="286"/>
                      <a:pt x="167" y="286"/>
                    </a:cubicBezTo>
                    <a:lnTo>
                      <a:pt x="11448" y="286"/>
                    </a:lnTo>
                    <a:cubicBezTo>
                      <a:pt x="11544" y="286"/>
                      <a:pt x="11615" y="239"/>
                      <a:pt x="11615" y="143"/>
                    </a:cubicBezTo>
                    <a:cubicBezTo>
                      <a:pt x="11615" y="48"/>
                      <a:pt x="11544" y="0"/>
                      <a:pt x="11448" y="0"/>
                    </a:cubicBezTo>
                    <a:close/>
                  </a:path>
                </a:pathLst>
              </a:cu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
              <p:cNvSpPr/>
              <p:nvPr/>
            </p:nvSpPr>
            <p:spPr>
              <a:xfrm>
                <a:off x="2820594" y="2914823"/>
                <a:ext cx="322146" cy="11999"/>
              </a:xfrm>
              <a:custGeom>
                <a:rect b="b" l="l" r="r" t="t"/>
                <a:pathLst>
                  <a:path extrusionOk="0" h="287" w="7705">
                    <a:moveTo>
                      <a:pt x="144" y="0"/>
                    </a:moveTo>
                    <a:cubicBezTo>
                      <a:pt x="48" y="0"/>
                      <a:pt x="1" y="48"/>
                      <a:pt x="1" y="143"/>
                    </a:cubicBezTo>
                    <a:cubicBezTo>
                      <a:pt x="1" y="239"/>
                      <a:pt x="48" y="286"/>
                      <a:pt x="144" y="286"/>
                    </a:cubicBezTo>
                    <a:lnTo>
                      <a:pt x="7561" y="286"/>
                    </a:lnTo>
                    <a:cubicBezTo>
                      <a:pt x="7657" y="286"/>
                      <a:pt x="7704" y="239"/>
                      <a:pt x="7704" y="143"/>
                    </a:cubicBezTo>
                    <a:cubicBezTo>
                      <a:pt x="7704" y="48"/>
                      <a:pt x="7657" y="0"/>
                      <a:pt x="7561" y="0"/>
                    </a:cubicBezTo>
                    <a:close/>
                  </a:path>
                </a:pathLst>
              </a:cu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
              <p:cNvSpPr/>
              <p:nvPr/>
            </p:nvSpPr>
            <p:spPr>
              <a:xfrm>
                <a:off x="2533403" y="3131172"/>
                <a:ext cx="609339" cy="13002"/>
              </a:xfrm>
              <a:custGeom>
                <a:rect b="b" l="l" r="r" t="t"/>
                <a:pathLst>
                  <a:path extrusionOk="0" h="311" w="14574">
                    <a:moveTo>
                      <a:pt x="144" y="1"/>
                    </a:moveTo>
                    <a:cubicBezTo>
                      <a:pt x="72" y="1"/>
                      <a:pt x="1" y="72"/>
                      <a:pt x="1" y="144"/>
                    </a:cubicBezTo>
                    <a:cubicBezTo>
                      <a:pt x="1" y="239"/>
                      <a:pt x="72" y="311"/>
                      <a:pt x="144" y="311"/>
                    </a:cubicBezTo>
                    <a:lnTo>
                      <a:pt x="14430" y="311"/>
                    </a:lnTo>
                    <a:cubicBezTo>
                      <a:pt x="14526" y="311"/>
                      <a:pt x="14573" y="239"/>
                      <a:pt x="14573" y="144"/>
                    </a:cubicBezTo>
                    <a:cubicBezTo>
                      <a:pt x="14573" y="72"/>
                      <a:pt x="14526" y="1"/>
                      <a:pt x="14430" y="1"/>
                    </a:cubicBezTo>
                    <a:close/>
                  </a:path>
                </a:pathLst>
              </a:cu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
              <p:cNvSpPr/>
              <p:nvPr/>
            </p:nvSpPr>
            <p:spPr>
              <a:xfrm>
                <a:off x="2658080" y="3027491"/>
                <a:ext cx="484662" cy="13002"/>
              </a:xfrm>
              <a:custGeom>
                <a:rect b="b" l="l" r="r" t="t"/>
                <a:pathLst>
                  <a:path extrusionOk="0" h="311" w="11592">
                    <a:moveTo>
                      <a:pt x="143" y="0"/>
                    </a:moveTo>
                    <a:cubicBezTo>
                      <a:pt x="72" y="0"/>
                      <a:pt x="0" y="72"/>
                      <a:pt x="0" y="167"/>
                    </a:cubicBezTo>
                    <a:cubicBezTo>
                      <a:pt x="0" y="239"/>
                      <a:pt x="72" y="310"/>
                      <a:pt x="143" y="310"/>
                    </a:cubicBezTo>
                    <a:lnTo>
                      <a:pt x="11448" y="310"/>
                    </a:lnTo>
                    <a:cubicBezTo>
                      <a:pt x="11544" y="310"/>
                      <a:pt x="11591" y="215"/>
                      <a:pt x="11591" y="167"/>
                    </a:cubicBezTo>
                    <a:cubicBezTo>
                      <a:pt x="11591" y="72"/>
                      <a:pt x="11544" y="0"/>
                      <a:pt x="11448" y="0"/>
                    </a:cubicBezTo>
                    <a:close/>
                  </a:path>
                </a:pathLst>
              </a:cu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
              <p:cNvSpPr/>
              <p:nvPr/>
            </p:nvSpPr>
            <p:spPr>
              <a:xfrm>
                <a:off x="2210340" y="3027491"/>
                <a:ext cx="323108" cy="13002"/>
              </a:xfrm>
              <a:custGeom>
                <a:rect b="b" l="l" r="r" t="t"/>
                <a:pathLst>
                  <a:path extrusionOk="0" h="311" w="7728">
                    <a:moveTo>
                      <a:pt x="167" y="0"/>
                    </a:moveTo>
                    <a:cubicBezTo>
                      <a:pt x="72" y="0"/>
                      <a:pt x="0" y="72"/>
                      <a:pt x="0" y="167"/>
                    </a:cubicBezTo>
                    <a:cubicBezTo>
                      <a:pt x="0" y="239"/>
                      <a:pt x="72" y="310"/>
                      <a:pt x="167" y="310"/>
                    </a:cubicBezTo>
                    <a:lnTo>
                      <a:pt x="7585" y="310"/>
                    </a:lnTo>
                    <a:cubicBezTo>
                      <a:pt x="7680" y="310"/>
                      <a:pt x="7728" y="215"/>
                      <a:pt x="7728" y="167"/>
                    </a:cubicBezTo>
                    <a:cubicBezTo>
                      <a:pt x="7728" y="72"/>
                      <a:pt x="7680" y="0"/>
                      <a:pt x="7585" y="0"/>
                    </a:cubicBezTo>
                    <a:close/>
                  </a:path>
                </a:pathLst>
              </a:cu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
              <p:cNvSpPr/>
              <p:nvPr/>
            </p:nvSpPr>
            <p:spPr>
              <a:xfrm>
                <a:off x="2210340" y="3131172"/>
                <a:ext cx="203447" cy="13002"/>
              </a:xfrm>
              <a:custGeom>
                <a:rect b="b" l="l" r="r" t="t"/>
                <a:pathLst>
                  <a:path extrusionOk="0" h="311" w="4866">
                    <a:moveTo>
                      <a:pt x="167" y="1"/>
                    </a:moveTo>
                    <a:cubicBezTo>
                      <a:pt x="72" y="1"/>
                      <a:pt x="0" y="72"/>
                      <a:pt x="0" y="144"/>
                    </a:cubicBezTo>
                    <a:cubicBezTo>
                      <a:pt x="0" y="239"/>
                      <a:pt x="72" y="311"/>
                      <a:pt x="167" y="311"/>
                    </a:cubicBezTo>
                    <a:lnTo>
                      <a:pt x="4723" y="311"/>
                    </a:lnTo>
                    <a:cubicBezTo>
                      <a:pt x="4818" y="311"/>
                      <a:pt x="4866" y="239"/>
                      <a:pt x="4866" y="144"/>
                    </a:cubicBezTo>
                    <a:cubicBezTo>
                      <a:pt x="4866" y="72"/>
                      <a:pt x="4818" y="1"/>
                      <a:pt x="4723" y="1"/>
                    </a:cubicBezTo>
                    <a:close/>
                  </a:path>
                </a:pathLst>
              </a:cu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
              <p:cNvSpPr/>
              <p:nvPr/>
            </p:nvSpPr>
            <p:spPr>
              <a:xfrm>
                <a:off x="1884266" y="2833049"/>
                <a:ext cx="81780" cy="83782"/>
              </a:xfrm>
              <a:custGeom>
                <a:rect b="b" l="l" r="r" t="t"/>
                <a:pathLst>
                  <a:path extrusionOk="0" h="2004" w="1956">
                    <a:moveTo>
                      <a:pt x="692" y="0"/>
                    </a:moveTo>
                    <a:cubicBezTo>
                      <a:pt x="286" y="0"/>
                      <a:pt x="0" y="310"/>
                      <a:pt x="0" y="692"/>
                    </a:cubicBezTo>
                    <a:lnTo>
                      <a:pt x="0" y="1884"/>
                    </a:lnTo>
                    <a:cubicBezTo>
                      <a:pt x="0" y="1956"/>
                      <a:pt x="48" y="2004"/>
                      <a:pt x="119" y="2004"/>
                    </a:cubicBezTo>
                    <a:cubicBezTo>
                      <a:pt x="167" y="2004"/>
                      <a:pt x="239" y="1956"/>
                      <a:pt x="239" y="1884"/>
                    </a:cubicBezTo>
                    <a:lnTo>
                      <a:pt x="239" y="692"/>
                    </a:lnTo>
                    <a:cubicBezTo>
                      <a:pt x="239" y="453"/>
                      <a:pt x="406" y="239"/>
                      <a:pt x="692" y="239"/>
                    </a:cubicBezTo>
                    <a:lnTo>
                      <a:pt x="1384" y="239"/>
                    </a:lnTo>
                    <a:cubicBezTo>
                      <a:pt x="1574" y="239"/>
                      <a:pt x="1717" y="406"/>
                      <a:pt x="1717" y="573"/>
                    </a:cubicBezTo>
                    <a:lnTo>
                      <a:pt x="1717" y="1884"/>
                    </a:lnTo>
                    <a:cubicBezTo>
                      <a:pt x="1717" y="1956"/>
                      <a:pt x="1789" y="2004"/>
                      <a:pt x="1837" y="2004"/>
                    </a:cubicBezTo>
                    <a:cubicBezTo>
                      <a:pt x="1908" y="2004"/>
                      <a:pt x="1932" y="1956"/>
                      <a:pt x="1956" y="1884"/>
                    </a:cubicBezTo>
                    <a:lnTo>
                      <a:pt x="1956" y="573"/>
                    </a:lnTo>
                    <a:cubicBezTo>
                      <a:pt x="1956" y="239"/>
                      <a:pt x="1694" y="0"/>
                      <a:pt x="14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
              <p:cNvSpPr/>
              <p:nvPr/>
            </p:nvSpPr>
            <p:spPr>
              <a:xfrm>
                <a:off x="1761596" y="2797137"/>
                <a:ext cx="314160" cy="314142"/>
              </a:xfrm>
              <a:custGeom>
                <a:rect b="b" l="l" r="r" t="t"/>
                <a:pathLst>
                  <a:path extrusionOk="0" h="7514" w="7514">
                    <a:moveTo>
                      <a:pt x="3769" y="1"/>
                    </a:moveTo>
                    <a:cubicBezTo>
                      <a:pt x="1694" y="1"/>
                      <a:pt x="1" y="1694"/>
                      <a:pt x="1" y="3745"/>
                    </a:cubicBezTo>
                    <a:cubicBezTo>
                      <a:pt x="1" y="5820"/>
                      <a:pt x="1694" y="7514"/>
                      <a:pt x="3769" y="7514"/>
                    </a:cubicBezTo>
                    <a:cubicBezTo>
                      <a:pt x="5844" y="7514"/>
                      <a:pt x="7514" y="5820"/>
                      <a:pt x="7514" y="3745"/>
                    </a:cubicBezTo>
                    <a:cubicBezTo>
                      <a:pt x="7514" y="1694"/>
                      <a:pt x="5844" y="1"/>
                      <a:pt x="3769" y="1"/>
                    </a:cubicBez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
              <p:cNvSpPr/>
              <p:nvPr/>
            </p:nvSpPr>
            <p:spPr>
              <a:xfrm>
                <a:off x="1836394" y="2874939"/>
                <a:ext cx="173553" cy="174505"/>
              </a:xfrm>
              <a:custGeom>
                <a:rect b="b" l="l" r="r" t="t"/>
                <a:pathLst>
                  <a:path extrusionOk="0" h="4174" w="4151">
                    <a:moveTo>
                      <a:pt x="3387" y="191"/>
                    </a:moveTo>
                    <a:cubicBezTo>
                      <a:pt x="3435" y="191"/>
                      <a:pt x="3459" y="215"/>
                      <a:pt x="3459" y="262"/>
                    </a:cubicBezTo>
                    <a:lnTo>
                      <a:pt x="3936" y="3840"/>
                    </a:lnTo>
                    <a:cubicBezTo>
                      <a:pt x="3936" y="3864"/>
                      <a:pt x="3912" y="3888"/>
                      <a:pt x="3912" y="3888"/>
                    </a:cubicBezTo>
                    <a:cubicBezTo>
                      <a:pt x="3912" y="3888"/>
                      <a:pt x="3888" y="3935"/>
                      <a:pt x="3864" y="3935"/>
                    </a:cubicBezTo>
                    <a:lnTo>
                      <a:pt x="334" y="3935"/>
                    </a:lnTo>
                    <a:cubicBezTo>
                      <a:pt x="310" y="3935"/>
                      <a:pt x="287" y="3888"/>
                      <a:pt x="287" y="3888"/>
                    </a:cubicBezTo>
                    <a:cubicBezTo>
                      <a:pt x="239" y="3888"/>
                      <a:pt x="239" y="3864"/>
                      <a:pt x="239" y="3840"/>
                    </a:cubicBezTo>
                    <a:lnTo>
                      <a:pt x="716" y="262"/>
                    </a:lnTo>
                    <a:cubicBezTo>
                      <a:pt x="764" y="239"/>
                      <a:pt x="787" y="191"/>
                      <a:pt x="811" y="191"/>
                    </a:cubicBezTo>
                    <a:close/>
                    <a:moveTo>
                      <a:pt x="811" y="0"/>
                    </a:moveTo>
                    <a:cubicBezTo>
                      <a:pt x="668" y="0"/>
                      <a:pt x="549" y="119"/>
                      <a:pt x="525" y="262"/>
                    </a:cubicBezTo>
                    <a:lnTo>
                      <a:pt x="48" y="3840"/>
                    </a:lnTo>
                    <a:cubicBezTo>
                      <a:pt x="0" y="3935"/>
                      <a:pt x="48" y="4007"/>
                      <a:pt x="96" y="4078"/>
                    </a:cubicBezTo>
                    <a:cubicBezTo>
                      <a:pt x="144" y="4126"/>
                      <a:pt x="239" y="4174"/>
                      <a:pt x="334" y="4174"/>
                    </a:cubicBezTo>
                    <a:lnTo>
                      <a:pt x="3864" y="4174"/>
                    </a:lnTo>
                    <a:cubicBezTo>
                      <a:pt x="3936" y="4174"/>
                      <a:pt x="4031" y="4126"/>
                      <a:pt x="4103" y="4078"/>
                    </a:cubicBezTo>
                    <a:cubicBezTo>
                      <a:pt x="4150" y="4007"/>
                      <a:pt x="4150" y="3935"/>
                      <a:pt x="4150" y="3840"/>
                    </a:cubicBezTo>
                    <a:lnTo>
                      <a:pt x="3673" y="262"/>
                    </a:lnTo>
                    <a:cubicBezTo>
                      <a:pt x="3650" y="119"/>
                      <a:pt x="3530" y="0"/>
                      <a:pt x="3387" y="0"/>
                    </a:cubicBezTo>
                    <a:close/>
                  </a:path>
                </a:pathLst>
              </a:custGeom>
              <a:solidFill>
                <a:srgbClr val="FFFFFF"/>
              </a:solidFill>
              <a:ln cap="flat" cmpd="sng" w="9525">
                <a:solidFill>
                  <a:srgbClr val="F2F2F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
              <p:cNvSpPr/>
              <p:nvPr/>
            </p:nvSpPr>
            <p:spPr>
              <a:xfrm>
                <a:off x="1883263" y="2931754"/>
                <a:ext cx="82784" cy="9992"/>
              </a:xfrm>
              <a:custGeom>
                <a:rect b="b" l="l" r="r" t="t"/>
                <a:pathLst>
                  <a:path extrusionOk="0" h="239" w="1980">
                    <a:moveTo>
                      <a:pt x="120" y="0"/>
                    </a:moveTo>
                    <a:cubicBezTo>
                      <a:pt x="48" y="0"/>
                      <a:pt x="0" y="72"/>
                      <a:pt x="0" y="120"/>
                    </a:cubicBezTo>
                    <a:cubicBezTo>
                      <a:pt x="0" y="191"/>
                      <a:pt x="48" y="239"/>
                      <a:pt x="120" y="239"/>
                    </a:cubicBezTo>
                    <a:lnTo>
                      <a:pt x="1861" y="239"/>
                    </a:lnTo>
                    <a:cubicBezTo>
                      <a:pt x="1932" y="239"/>
                      <a:pt x="1956" y="191"/>
                      <a:pt x="1980" y="120"/>
                    </a:cubicBezTo>
                    <a:cubicBezTo>
                      <a:pt x="1980" y="72"/>
                      <a:pt x="1932" y="0"/>
                      <a:pt x="1861" y="0"/>
                    </a:cubicBezTo>
                    <a:close/>
                  </a:path>
                </a:pathLst>
              </a:custGeom>
              <a:solidFill>
                <a:srgbClr val="FFFFFF"/>
              </a:solidFill>
              <a:ln cap="flat" cmpd="sng" w="9525">
                <a:solidFill>
                  <a:srgbClr val="F2F2F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9" name="Google Shape;709;p1"/>
            <p:cNvSpPr/>
            <p:nvPr/>
          </p:nvSpPr>
          <p:spPr>
            <a:xfrm flipH="1">
              <a:off x="1494281" y="2119478"/>
              <a:ext cx="212229" cy="286558"/>
            </a:xfrm>
            <a:custGeom>
              <a:rect b="b" l="l" r="r" t="t"/>
              <a:pathLst>
                <a:path extrusionOk="0" h="3543" w="2624">
                  <a:moveTo>
                    <a:pt x="477" y="1"/>
                  </a:moveTo>
                  <a:cubicBezTo>
                    <a:pt x="351" y="1"/>
                    <a:pt x="229" y="58"/>
                    <a:pt x="119" y="200"/>
                  </a:cubicBezTo>
                  <a:cubicBezTo>
                    <a:pt x="0" y="343"/>
                    <a:pt x="0" y="534"/>
                    <a:pt x="48" y="677"/>
                  </a:cubicBezTo>
                  <a:cubicBezTo>
                    <a:pt x="191" y="1345"/>
                    <a:pt x="1598" y="3420"/>
                    <a:pt x="1598" y="3420"/>
                  </a:cubicBezTo>
                  <a:cubicBezTo>
                    <a:pt x="1598" y="3420"/>
                    <a:pt x="2248" y="3542"/>
                    <a:pt x="2423" y="3542"/>
                  </a:cubicBezTo>
                  <a:cubicBezTo>
                    <a:pt x="2438" y="3542"/>
                    <a:pt x="2449" y="3541"/>
                    <a:pt x="2457" y="3539"/>
                  </a:cubicBezTo>
                  <a:cubicBezTo>
                    <a:pt x="2457" y="3539"/>
                    <a:pt x="2624" y="3253"/>
                    <a:pt x="2600" y="2943"/>
                  </a:cubicBezTo>
                  <a:cubicBezTo>
                    <a:pt x="2552" y="2538"/>
                    <a:pt x="2361" y="2108"/>
                    <a:pt x="2147" y="1727"/>
                  </a:cubicBezTo>
                  <a:cubicBezTo>
                    <a:pt x="1980" y="1417"/>
                    <a:pt x="1765" y="1131"/>
                    <a:pt x="1526" y="820"/>
                  </a:cubicBezTo>
                  <a:cubicBezTo>
                    <a:pt x="1361" y="637"/>
                    <a:pt x="899" y="1"/>
                    <a:pt x="477" y="1"/>
                  </a:cubicBez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
            <p:cNvSpPr/>
            <p:nvPr/>
          </p:nvSpPr>
          <p:spPr>
            <a:xfrm flipH="1">
              <a:off x="1698744" y="2482867"/>
              <a:ext cx="133209" cy="118408"/>
            </a:xfrm>
            <a:custGeom>
              <a:rect b="b" l="l" r="r" t="t"/>
              <a:pathLst>
                <a:path extrusionOk="0" h="1464" w="1647">
                  <a:moveTo>
                    <a:pt x="1360" y="0"/>
                  </a:moveTo>
                  <a:lnTo>
                    <a:pt x="549" y="215"/>
                  </a:lnTo>
                  <a:cubicBezTo>
                    <a:pt x="525" y="215"/>
                    <a:pt x="478" y="239"/>
                    <a:pt x="454" y="263"/>
                  </a:cubicBezTo>
                  <a:lnTo>
                    <a:pt x="1" y="1312"/>
                  </a:lnTo>
                  <a:lnTo>
                    <a:pt x="1" y="1360"/>
                  </a:lnTo>
                  <a:cubicBezTo>
                    <a:pt x="1" y="1433"/>
                    <a:pt x="56" y="1464"/>
                    <a:pt x="125" y="1464"/>
                  </a:cubicBezTo>
                  <a:cubicBezTo>
                    <a:pt x="147" y="1464"/>
                    <a:pt x="169" y="1461"/>
                    <a:pt x="192" y="1455"/>
                  </a:cubicBezTo>
                  <a:lnTo>
                    <a:pt x="311" y="1408"/>
                  </a:lnTo>
                  <a:cubicBezTo>
                    <a:pt x="335" y="1408"/>
                    <a:pt x="335" y="1384"/>
                    <a:pt x="358" y="1336"/>
                  </a:cubicBezTo>
                  <a:lnTo>
                    <a:pt x="525" y="978"/>
                  </a:lnTo>
                  <a:cubicBezTo>
                    <a:pt x="525" y="954"/>
                    <a:pt x="549" y="954"/>
                    <a:pt x="573" y="931"/>
                  </a:cubicBezTo>
                  <a:cubicBezTo>
                    <a:pt x="716" y="859"/>
                    <a:pt x="1193" y="692"/>
                    <a:pt x="1599" y="454"/>
                  </a:cubicBezTo>
                  <a:cubicBezTo>
                    <a:pt x="1646" y="430"/>
                    <a:pt x="1646" y="358"/>
                    <a:pt x="1623" y="311"/>
                  </a:cubicBezTo>
                  <a:lnTo>
                    <a:pt x="1432" y="0"/>
                  </a:lnTo>
                  <a:close/>
                </a:path>
              </a:pathLst>
            </a:custGeom>
            <a:solidFill>
              <a:srgbClr val="FFD1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
            <p:cNvSpPr/>
            <p:nvPr/>
          </p:nvSpPr>
          <p:spPr>
            <a:xfrm flipH="1">
              <a:off x="1505846" y="2361872"/>
              <a:ext cx="250890" cy="181009"/>
            </a:xfrm>
            <a:custGeom>
              <a:rect b="b" l="l" r="r" t="t"/>
              <a:pathLst>
                <a:path extrusionOk="0" h="2238" w="3102">
                  <a:moveTo>
                    <a:pt x="2444" y="0"/>
                  </a:moveTo>
                  <a:cubicBezTo>
                    <a:pt x="2380" y="0"/>
                    <a:pt x="2313" y="13"/>
                    <a:pt x="2243" y="42"/>
                  </a:cubicBezTo>
                  <a:cubicBezTo>
                    <a:pt x="1694" y="256"/>
                    <a:pt x="1456" y="614"/>
                    <a:pt x="1" y="1449"/>
                  </a:cubicBezTo>
                  <a:lnTo>
                    <a:pt x="502" y="2236"/>
                  </a:lnTo>
                  <a:cubicBezTo>
                    <a:pt x="502" y="2237"/>
                    <a:pt x="503" y="2237"/>
                    <a:pt x="505" y="2237"/>
                  </a:cubicBezTo>
                  <a:cubicBezTo>
                    <a:pt x="597" y="2237"/>
                    <a:pt x="2868" y="1126"/>
                    <a:pt x="3101" y="519"/>
                  </a:cubicBezTo>
                  <a:cubicBezTo>
                    <a:pt x="3101" y="519"/>
                    <a:pt x="2851" y="0"/>
                    <a:pt x="2444" y="0"/>
                  </a:cubicBez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712" name="Google Shape;712;p1"/>
          <p:cNvPicPr preferRelativeResize="0"/>
          <p:nvPr/>
        </p:nvPicPr>
        <p:blipFill>
          <a:blip r:embed="rId3">
            <a:alphaModFix/>
          </a:blip>
          <a:stretch>
            <a:fillRect/>
          </a:stretch>
        </p:blipFill>
        <p:spPr>
          <a:xfrm>
            <a:off x="2058846" y="919328"/>
            <a:ext cx="1156975" cy="1082393"/>
          </a:xfrm>
          <a:prstGeom prst="rect">
            <a:avLst/>
          </a:prstGeom>
          <a:noFill/>
          <a:ln>
            <a:noFill/>
          </a:ln>
        </p:spPr>
      </p:pic>
      <p:pic>
        <p:nvPicPr>
          <p:cNvPr id="713" name="Google Shape;713;p1"/>
          <p:cNvPicPr preferRelativeResize="0"/>
          <p:nvPr/>
        </p:nvPicPr>
        <p:blipFill>
          <a:blip r:embed="rId4">
            <a:alphaModFix/>
          </a:blip>
          <a:stretch>
            <a:fillRect/>
          </a:stretch>
        </p:blipFill>
        <p:spPr>
          <a:xfrm>
            <a:off x="6904725" y="0"/>
            <a:ext cx="2239275" cy="525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g112cd761fd5_2_38"/>
          <p:cNvSpPr txBox="1"/>
          <p:nvPr>
            <p:ph type="title"/>
          </p:nvPr>
        </p:nvSpPr>
        <p:spPr>
          <a:xfrm>
            <a:off x="1669050" y="359350"/>
            <a:ext cx="6238200" cy="69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700"/>
              <a:buNone/>
            </a:pPr>
            <a:r>
              <a:rPr lang="en"/>
              <a:t>Top 5 Service by # of tickets</a:t>
            </a:r>
            <a:endParaRPr/>
          </a:p>
        </p:txBody>
      </p:sp>
      <p:graphicFrame>
        <p:nvGraphicFramePr>
          <p:cNvPr id="793" name="Google Shape;793;g112cd761fd5_2_38"/>
          <p:cNvGraphicFramePr/>
          <p:nvPr/>
        </p:nvGraphicFramePr>
        <p:xfrm>
          <a:off x="952500" y="1247375"/>
          <a:ext cx="3000000" cy="3000000"/>
        </p:xfrm>
        <a:graphic>
          <a:graphicData uri="http://schemas.openxmlformats.org/drawingml/2006/table">
            <a:tbl>
              <a:tblPr>
                <a:noFill/>
                <a:tableStyleId>{C3A0DE7E-91F8-4F2A-9C2D-EF86867FF594}</a:tableStyleId>
              </a:tblPr>
              <a:tblGrid>
                <a:gridCol w="2413000"/>
                <a:gridCol w="2413000"/>
                <a:gridCol w="2413000"/>
              </a:tblGrid>
              <a:tr h="381000">
                <a:tc>
                  <a:txBody>
                    <a:bodyPr/>
                    <a:lstStyle/>
                    <a:p>
                      <a:pPr indent="0" lvl="0" marL="0" rtl="0" algn="ctr">
                        <a:spcBef>
                          <a:spcPts val="0"/>
                        </a:spcBef>
                        <a:spcAft>
                          <a:spcPts val="0"/>
                        </a:spcAft>
                        <a:buNone/>
                      </a:pPr>
                      <a:r>
                        <a:rPr b="1" lang="en" sz="1500">
                          <a:latin typeface="Lato"/>
                          <a:ea typeface="Lato"/>
                          <a:cs typeface="Lato"/>
                          <a:sym typeface="Lato"/>
                        </a:rPr>
                        <a:t>Service</a:t>
                      </a:r>
                      <a:endParaRPr b="1" sz="15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500">
                          <a:latin typeface="Lato"/>
                          <a:ea typeface="Lato"/>
                          <a:cs typeface="Lato"/>
                          <a:sym typeface="Lato"/>
                        </a:rPr>
                        <a:t># of Tickets</a:t>
                      </a:r>
                      <a:endParaRPr b="1" sz="15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500">
                          <a:latin typeface="Lato"/>
                          <a:ea typeface="Lato"/>
                          <a:cs typeface="Lato"/>
                          <a:sym typeface="Lato"/>
                        </a:rPr>
                        <a:t>Median # of days till actual completion</a:t>
                      </a:r>
                      <a:endParaRPr b="1" sz="1500">
                        <a:latin typeface="Lato"/>
                        <a:ea typeface="Lato"/>
                        <a:cs typeface="Lato"/>
                        <a:sym typeface="Lato"/>
                      </a:endParaRPr>
                    </a:p>
                  </a:txBody>
                  <a:tcPr marT="91425" marB="91425" marR="91425" marL="91425"/>
                </a:tc>
              </a:tr>
              <a:tr h="381000">
                <a:tc>
                  <a:txBody>
                    <a:bodyPr/>
                    <a:lstStyle/>
                    <a:p>
                      <a:pPr indent="0" lvl="0" marL="0" rtl="0" algn="ctr">
                        <a:spcBef>
                          <a:spcPts val="0"/>
                        </a:spcBef>
                        <a:spcAft>
                          <a:spcPts val="0"/>
                        </a:spcAft>
                        <a:buNone/>
                      </a:pPr>
                      <a:r>
                        <a:rPr lang="en" sz="1300">
                          <a:latin typeface="Lato"/>
                          <a:ea typeface="Lato"/>
                          <a:cs typeface="Lato"/>
                          <a:sym typeface="Lato"/>
                        </a:rPr>
                        <a:t>Midrange - Windows -X86</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30689</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0.49</a:t>
                      </a:r>
                      <a:endParaRPr sz="1300">
                        <a:latin typeface="Lato"/>
                        <a:ea typeface="Lato"/>
                        <a:cs typeface="Lato"/>
                        <a:sym typeface="Lato"/>
                      </a:endParaRPr>
                    </a:p>
                  </a:txBody>
                  <a:tcPr marT="9525" marB="91425" marR="9525" marL="9525" anchor="b"/>
                </a:tc>
              </a:tr>
              <a:tr h="381000">
                <a:tc>
                  <a:txBody>
                    <a:bodyPr/>
                    <a:lstStyle/>
                    <a:p>
                      <a:pPr indent="0" lvl="0" marL="0" rtl="0" algn="ctr">
                        <a:spcBef>
                          <a:spcPts val="0"/>
                        </a:spcBef>
                        <a:spcAft>
                          <a:spcPts val="0"/>
                        </a:spcAft>
                        <a:buNone/>
                      </a:pPr>
                      <a:r>
                        <a:rPr lang="en" sz="1300">
                          <a:latin typeface="Lato"/>
                          <a:ea typeface="Lato"/>
                          <a:cs typeface="Lato"/>
                          <a:sym typeface="Lato"/>
                        </a:rPr>
                        <a:t>GC WAN</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25757</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1.10</a:t>
                      </a:r>
                      <a:endParaRPr sz="1300">
                        <a:latin typeface="Lato"/>
                        <a:ea typeface="Lato"/>
                        <a:cs typeface="Lato"/>
                        <a:sym typeface="Lato"/>
                      </a:endParaRPr>
                    </a:p>
                  </a:txBody>
                  <a:tcPr marT="9525" marB="91425" marR="9525" marL="9525" anchor="b"/>
                </a:tc>
              </a:tr>
              <a:tr h="381000">
                <a:tc>
                  <a:txBody>
                    <a:bodyPr/>
                    <a:lstStyle/>
                    <a:p>
                      <a:pPr indent="0" lvl="0" marL="0" rtl="0" algn="ctr">
                        <a:spcBef>
                          <a:spcPts val="0"/>
                        </a:spcBef>
                        <a:spcAft>
                          <a:spcPts val="0"/>
                        </a:spcAft>
                        <a:buNone/>
                      </a:pPr>
                      <a:r>
                        <a:rPr lang="en" sz="1300">
                          <a:latin typeface="Lato"/>
                          <a:ea typeface="Lato"/>
                          <a:cs typeface="Lato"/>
                          <a:sym typeface="Lato"/>
                        </a:rPr>
                        <a:t>Other - Service Management</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20724</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0.80</a:t>
                      </a:r>
                      <a:endParaRPr sz="1300">
                        <a:latin typeface="Lato"/>
                        <a:ea typeface="Lato"/>
                        <a:cs typeface="Lato"/>
                        <a:sym typeface="Lato"/>
                      </a:endParaRPr>
                    </a:p>
                  </a:txBody>
                  <a:tcPr marT="9525" marB="91425" marR="9525" marL="9525" anchor="b"/>
                </a:tc>
              </a:tr>
              <a:tr h="381000">
                <a:tc>
                  <a:txBody>
                    <a:bodyPr/>
                    <a:lstStyle/>
                    <a:p>
                      <a:pPr indent="0" lvl="0" marL="0" rtl="0" algn="ctr">
                        <a:spcBef>
                          <a:spcPts val="0"/>
                        </a:spcBef>
                        <a:spcAft>
                          <a:spcPts val="0"/>
                        </a:spcAft>
                        <a:buNone/>
                      </a:pPr>
                      <a:r>
                        <a:rPr lang="en" sz="1300">
                          <a:latin typeface="Lato"/>
                          <a:ea typeface="Lato"/>
                          <a:cs typeface="Lato"/>
                          <a:sym typeface="Lato"/>
                        </a:rPr>
                        <a:t>Middleware</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15235</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0.30</a:t>
                      </a:r>
                      <a:endParaRPr sz="1300">
                        <a:latin typeface="Lato"/>
                        <a:ea typeface="Lato"/>
                        <a:cs typeface="Lato"/>
                        <a:sym typeface="Lato"/>
                      </a:endParaRPr>
                    </a:p>
                  </a:txBody>
                  <a:tcPr marT="9525" marB="91425" marR="9525" marL="9525" anchor="b"/>
                </a:tc>
              </a:tr>
              <a:tr h="381000">
                <a:tc>
                  <a:txBody>
                    <a:bodyPr/>
                    <a:lstStyle/>
                    <a:p>
                      <a:pPr indent="0" lvl="0" marL="0" rtl="0" algn="ctr">
                        <a:spcBef>
                          <a:spcPts val="0"/>
                        </a:spcBef>
                        <a:spcAft>
                          <a:spcPts val="0"/>
                        </a:spcAft>
                        <a:buNone/>
                      </a:pPr>
                      <a:r>
                        <a:rPr lang="en" sz="1300">
                          <a:latin typeface="Lato"/>
                          <a:ea typeface="Lato"/>
                          <a:cs typeface="Lato"/>
                          <a:sym typeface="Lato"/>
                        </a:rPr>
                        <a:t>High-performance Computing</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13271</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0.89</a:t>
                      </a:r>
                      <a:endParaRPr sz="1300">
                        <a:latin typeface="Lato"/>
                        <a:ea typeface="Lato"/>
                        <a:cs typeface="Lato"/>
                        <a:sym typeface="Lato"/>
                      </a:endParaRPr>
                    </a:p>
                  </a:txBody>
                  <a:tcPr marT="9525" marB="91425" marR="9525" marL="9525" anchor="b"/>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g112cd761fd5_2_54"/>
          <p:cNvSpPr txBox="1"/>
          <p:nvPr>
            <p:ph type="title"/>
          </p:nvPr>
        </p:nvSpPr>
        <p:spPr>
          <a:xfrm>
            <a:off x="1669050" y="359350"/>
            <a:ext cx="6238200" cy="69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700"/>
              <a:buNone/>
            </a:pPr>
            <a:r>
              <a:rPr lang="en"/>
              <a:t>Top 5 Groups on Midrange - Windows - X86 Service</a:t>
            </a:r>
            <a:endParaRPr/>
          </a:p>
        </p:txBody>
      </p:sp>
      <p:graphicFrame>
        <p:nvGraphicFramePr>
          <p:cNvPr id="799" name="Google Shape;799;g112cd761fd5_2_54"/>
          <p:cNvGraphicFramePr/>
          <p:nvPr/>
        </p:nvGraphicFramePr>
        <p:xfrm>
          <a:off x="952500" y="1495275"/>
          <a:ext cx="3000000" cy="3000000"/>
        </p:xfrm>
        <a:graphic>
          <a:graphicData uri="http://schemas.openxmlformats.org/drawingml/2006/table">
            <a:tbl>
              <a:tblPr>
                <a:noFill/>
                <a:tableStyleId>{C3A0DE7E-91F8-4F2A-9C2D-EF86867FF594}</a:tableStyleId>
              </a:tblPr>
              <a:tblGrid>
                <a:gridCol w="2413000"/>
                <a:gridCol w="2413000"/>
                <a:gridCol w="2413000"/>
              </a:tblGrid>
              <a:tr h="381000">
                <a:tc>
                  <a:txBody>
                    <a:bodyPr/>
                    <a:lstStyle/>
                    <a:p>
                      <a:pPr indent="0" lvl="0" marL="0" rtl="0" algn="ctr">
                        <a:spcBef>
                          <a:spcPts val="0"/>
                        </a:spcBef>
                        <a:spcAft>
                          <a:spcPts val="0"/>
                        </a:spcAft>
                        <a:buNone/>
                      </a:pPr>
                      <a:r>
                        <a:rPr b="1" lang="en" sz="1500">
                          <a:latin typeface="Lato"/>
                          <a:ea typeface="Lato"/>
                          <a:cs typeface="Lato"/>
                          <a:sym typeface="Lato"/>
                        </a:rPr>
                        <a:t>Group</a:t>
                      </a:r>
                      <a:endParaRPr b="1" sz="15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500">
                          <a:latin typeface="Lato"/>
                          <a:ea typeface="Lato"/>
                          <a:cs typeface="Lato"/>
                          <a:sym typeface="Lato"/>
                        </a:rPr>
                        <a:t># of Tickets</a:t>
                      </a:r>
                      <a:endParaRPr b="1" sz="15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500">
                          <a:latin typeface="Lato"/>
                          <a:ea typeface="Lato"/>
                          <a:cs typeface="Lato"/>
                          <a:sym typeface="Lato"/>
                        </a:rPr>
                        <a:t>Median # of days till actual completion</a:t>
                      </a:r>
                      <a:endParaRPr b="1" sz="1500">
                        <a:latin typeface="Lato"/>
                        <a:ea typeface="Lato"/>
                        <a:cs typeface="Lato"/>
                        <a:sym typeface="Lato"/>
                      </a:endParaRPr>
                    </a:p>
                  </a:txBody>
                  <a:tcPr marT="91425" marB="91425" marR="91425" marL="91425"/>
                </a:tc>
              </a:tr>
              <a:tr h="381000">
                <a:tc>
                  <a:txBody>
                    <a:bodyPr/>
                    <a:lstStyle/>
                    <a:p>
                      <a:pPr indent="0" lvl="0" marL="0" rtl="0" algn="ctr">
                        <a:spcBef>
                          <a:spcPts val="0"/>
                        </a:spcBef>
                        <a:spcAft>
                          <a:spcPts val="0"/>
                        </a:spcAft>
                        <a:buNone/>
                      </a:pPr>
                      <a:r>
                        <a:rPr lang="en" sz="1300">
                          <a:latin typeface="Lato"/>
                          <a:ea typeface="Lato"/>
                          <a:cs typeface="Lato"/>
                          <a:sym typeface="Lato"/>
                        </a:rPr>
                        <a:t>DC000203</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13323</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0.13</a:t>
                      </a:r>
                      <a:endParaRPr sz="1300">
                        <a:latin typeface="Lato"/>
                        <a:ea typeface="Lato"/>
                        <a:cs typeface="Lato"/>
                        <a:sym typeface="Lato"/>
                      </a:endParaRPr>
                    </a:p>
                  </a:txBody>
                  <a:tcPr marT="9525" marB="91425" marR="9525" marL="9525" anchor="b"/>
                </a:tc>
              </a:tr>
              <a:tr h="381000">
                <a:tc>
                  <a:txBody>
                    <a:bodyPr/>
                    <a:lstStyle/>
                    <a:p>
                      <a:pPr indent="0" lvl="0" marL="0" rtl="0" algn="ctr">
                        <a:spcBef>
                          <a:spcPts val="0"/>
                        </a:spcBef>
                        <a:spcAft>
                          <a:spcPts val="0"/>
                        </a:spcAft>
                        <a:buNone/>
                      </a:pPr>
                      <a:r>
                        <a:rPr lang="en" sz="1300">
                          <a:latin typeface="Lato"/>
                          <a:ea typeface="Lato"/>
                          <a:cs typeface="Lato"/>
                          <a:sym typeface="Lato"/>
                        </a:rPr>
                        <a:t>DC000202</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5032</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0.83</a:t>
                      </a:r>
                      <a:endParaRPr sz="1300">
                        <a:latin typeface="Lato"/>
                        <a:ea typeface="Lato"/>
                        <a:cs typeface="Lato"/>
                        <a:sym typeface="Lato"/>
                      </a:endParaRPr>
                    </a:p>
                  </a:txBody>
                  <a:tcPr marT="9525" marB="91425" marR="9525" marL="9525" anchor="b"/>
                </a:tc>
              </a:tr>
              <a:tr h="381000">
                <a:tc>
                  <a:txBody>
                    <a:bodyPr/>
                    <a:lstStyle/>
                    <a:p>
                      <a:pPr indent="0" lvl="0" marL="0" rtl="0" algn="ctr">
                        <a:spcBef>
                          <a:spcPts val="0"/>
                        </a:spcBef>
                        <a:spcAft>
                          <a:spcPts val="0"/>
                        </a:spcAft>
                        <a:buNone/>
                      </a:pPr>
                      <a:r>
                        <a:rPr lang="en" sz="1300">
                          <a:latin typeface="Lato"/>
                          <a:ea typeface="Lato"/>
                          <a:cs typeface="Lato"/>
                          <a:sym typeface="Lato"/>
                        </a:rPr>
                        <a:t>DC000115</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4624</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1.95</a:t>
                      </a:r>
                      <a:endParaRPr sz="1300">
                        <a:latin typeface="Lato"/>
                        <a:ea typeface="Lato"/>
                        <a:cs typeface="Lato"/>
                        <a:sym typeface="Lato"/>
                      </a:endParaRPr>
                    </a:p>
                  </a:txBody>
                  <a:tcPr marT="9525" marB="91425" marR="9525" marL="9525" anchor="b"/>
                </a:tc>
              </a:tr>
              <a:tr h="381000">
                <a:tc>
                  <a:txBody>
                    <a:bodyPr/>
                    <a:lstStyle/>
                    <a:p>
                      <a:pPr indent="0" lvl="0" marL="0" rtl="0" algn="ctr">
                        <a:spcBef>
                          <a:spcPts val="0"/>
                        </a:spcBef>
                        <a:spcAft>
                          <a:spcPts val="0"/>
                        </a:spcAft>
                        <a:buNone/>
                      </a:pPr>
                      <a:r>
                        <a:rPr lang="en" sz="1300">
                          <a:latin typeface="Lato"/>
                          <a:ea typeface="Lato"/>
                          <a:cs typeface="Lato"/>
                          <a:sym typeface="Lato"/>
                        </a:rPr>
                        <a:t>DC000236</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1948</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0.79</a:t>
                      </a:r>
                      <a:endParaRPr sz="1300">
                        <a:latin typeface="Lato"/>
                        <a:ea typeface="Lato"/>
                        <a:cs typeface="Lato"/>
                        <a:sym typeface="Lato"/>
                      </a:endParaRPr>
                    </a:p>
                  </a:txBody>
                  <a:tcPr marT="9525" marB="91425" marR="9525" marL="9525" anchor="b"/>
                </a:tc>
              </a:tr>
              <a:tr h="381000">
                <a:tc>
                  <a:txBody>
                    <a:bodyPr/>
                    <a:lstStyle/>
                    <a:p>
                      <a:pPr indent="0" lvl="0" marL="0" rtl="0" algn="ctr">
                        <a:spcBef>
                          <a:spcPts val="0"/>
                        </a:spcBef>
                        <a:spcAft>
                          <a:spcPts val="0"/>
                        </a:spcAft>
                        <a:buNone/>
                      </a:pPr>
                      <a:r>
                        <a:rPr lang="en" sz="1300">
                          <a:latin typeface="Lato"/>
                          <a:ea typeface="Lato"/>
                          <a:cs typeface="Lato"/>
                          <a:sym typeface="Lato"/>
                        </a:rPr>
                        <a:t>DC000200</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1290</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1.70</a:t>
                      </a:r>
                      <a:endParaRPr sz="1300">
                        <a:latin typeface="Lato"/>
                        <a:ea typeface="Lato"/>
                        <a:cs typeface="Lato"/>
                        <a:sym typeface="Lato"/>
                      </a:endParaRPr>
                    </a:p>
                  </a:txBody>
                  <a:tcPr marT="9525" marB="91425" marR="9525" marL="9525" anchor="b"/>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8"/>
          <p:cNvSpPr txBox="1"/>
          <p:nvPr>
            <p:ph type="title"/>
          </p:nvPr>
        </p:nvSpPr>
        <p:spPr>
          <a:xfrm>
            <a:off x="1669050" y="359350"/>
            <a:ext cx="6238200" cy="69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700"/>
              <a:buNone/>
            </a:pPr>
            <a:r>
              <a:rPr lang="en"/>
              <a:t>Particular Services with Long </a:t>
            </a:r>
            <a:r>
              <a:rPr lang="en"/>
              <a:t>MTRS</a:t>
            </a:r>
            <a:endParaRPr/>
          </a:p>
        </p:txBody>
      </p:sp>
      <p:sp>
        <p:nvSpPr>
          <p:cNvPr id="805" name="Google Shape;805;p8"/>
          <p:cNvSpPr txBox="1"/>
          <p:nvPr>
            <p:ph idx="3" type="subTitle"/>
          </p:nvPr>
        </p:nvSpPr>
        <p:spPr>
          <a:xfrm>
            <a:off x="1611750" y="2788350"/>
            <a:ext cx="3246600" cy="1034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700"/>
              </a:spcBef>
              <a:spcAft>
                <a:spcPts val="0"/>
              </a:spcAft>
              <a:buClr>
                <a:srgbClr val="000000"/>
              </a:buClr>
              <a:buSzPts val="1200"/>
              <a:buChar char="●"/>
            </a:pPr>
            <a:r>
              <a:rPr lang="en">
                <a:solidFill>
                  <a:srgbClr val="000000"/>
                </a:solidFill>
              </a:rPr>
              <a:t>Medium Priority</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Char char="●"/>
            </a:pPr>
            <a:r>
              <a:rPr lang="en">
                <a:solidFill>
                  <a:srgbClr val="000000"/>
                </a:solidFill>
              </a:rPr>
              <a:t>A</a:t>
            </a:r>
            <a:r>
              <a:rPr lang="en">
                <a:solidFill>
                  <a:srgbClr val="000000"/>
                </a:solidFill>
              </a:rPr>
              <a:t>ssigned Four Times</a:t>
            </a:r>
            <a:endParaRPr>
              <a:solidFill>
                <a:srgbClr val="000000"/>
              </a:solidFill>
            </a:endParaRPr>
          </a:p>
          <a:p>
            <a:pPr indent="-304800" lvl="0" marL="457200" rtl="0" algn="l">
              <a:lnSpc>
                <a:spcPct val="100000"/>
              </a:lnSpc>
              <a:spcBef>
                <a:spcPts val="0"/>
              </a:spcBef>
              <a:spcAft>
                <a:spcPts val="0"/>
              </a:spcAft>
              <a:buClr>
                <a:srgbClr val="000000"/>
              </a:buClr>
              <a:buSzPts val="1200"/>
              <a:buChar char="●"/>
            </a:pPr>
            <a:r>
              <a:rPr lang="en">
                <a:solidFill>
                  <a:srgbClr val="000000"/>
                </a:solidFill>
              </a:rPr>
              <a:t>421.9 Business Completion days</a:t>
            </a:r>
            <a:endParaRPr>
              <a:solidFill>
                <a:srgbClr val="000000"/>
              </a:solidFill>
            </a:endParaRPr>
          </a:p>
          <a:p>
            <a:pPr indent="0" lvl="0" marL="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p:txBody>
      </p:sp>
      <p:sp>
        <p:nvSpPr>
          <p:cNvPr id="806" name="Google Shape;806;p8"/>
          <p:cNvSpPr txBox="1"/>
          <p:nvPr>
            <p:ph idx="4" type="subTitle"/>
          </p:nvPr>
        </p:nvSpPr>
        <p:spPr>
          <a:xfrm>
            <a:off x="5010600" y="2788350"/>
            <a:ext cx="3321000" cy="1034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700"/>
              </a:spcBef>
              <a:spcAft>
                <a:spcPts val="0"/>
              </a:spcAft>
              <a:buClr>
                <a:srgbClr val="000000"/>
              </a:buClr>
              <a:buSzPts val="1200"/>
              <a:buChar char="●"/>
            </a:pPr>
            <a:r>
              <a:rPr lang="en">
                <a:solidFill>
                  <a:srgbClr val="000000"/>
                </a:solidFill>
              </a:rPr>
              <a:t>Low </a:t>
            </a:r>
            <a:r>
              <a:rPr lang="en">
                <a:solidFill>
                  <a:srgbClr val="000000"/>
                </a:solidFill>
              </a:rPr>
              <a:t>Priority</a:t>
            </a:r>
            <a:endParaRPr sz="1200">
              <a:solidFill>
                <a:srgbClr val="000000"/>
              </a:solidFill>
              <a:latin typeface="Calibri"/>
              <a:ea typeface="Calibri"/>
              <a:cs typeface="Calibri"/>
              <a:sym typeface="Calibri"/>
            </a:endParaRPr>
          </a:p>
          <a:p>
            <a:pPr indent="-304800" lvl="0" marL="457200" rtl="0" algn="l">
              <a:spcBef>
                <a:spcPts val="0"/>
              </a:spcBef>
              <a:spcAft>
                <a:spcPts val="0"/>
              </a:spcAft>
              <a:buClr>
                <a:srgbClr val="000000"/>
              </a:buClr>
              <a:buSzPts val="1200"/>
              <a:buChar char="●"/>
            </a:pPr>
            <a:r>
              <a:rPr lang="en">
                <a:solidFill>
                  <a:srgbClr val="000000"/>
                </a:solidFill>
              </a:rPr>
              <a:t>Assigned Three Times</a:t>
            </a:r>
            <a:endParaRPr>
              <a:solidFill>
                <a:srgbClr val="000000"/>
              </a:solidFill>
            </a:endParaRPr>
          </a:p>
          <a:p>
            <a:pPr indent="-304800" lvl="0" marL="457200" rtl="0" algn="l">
              <a:spcBef>
                <a:spcPts val="0"/>
              </a:spcBef>
              <a:spcAft>
                <a:spcPts val="0"/>
              </a:spcAft>
              <a:buClr>
                <a:srgbClr val="000000"/>
              </a:buClr>
              <a:buSzPts val="1200"/>
              <a:buChar char="●"/>
            </a:pPr>
            <a:r>
              <a:rPr lang="en">
                <a:solidFill>
                  <a:srgbClr val="000000"/>
                </a:solidFill>
              </a:rPr>
              <a:t>117.3 Business Completion days</a:t>
            </a:r>
            <a:endParaRPr>
              <a:solidFill>
                <a:srgbClr val="000000"/>
              </a:solidFill>
            </a:endParaRPr>
          </a:p>
        </p:txBody>
      </p:sp>
      <p:sp>
        <p:nvSpPr>
          <p:cNvPr id="807" name="Google Shape;807;p8"/>
          <p:cNvSpPr/>
          <p:nvPr/>
        </p:nvSpPr>
        <p:spPr>
          <a:xfrm>
            <a:off x="2426449" y="1139125"/>
            <a:ext cx="1245900" cy="1245900"/>
          </a:xfrm>
          <a:prstGeom prst="ellipse">
            <a:avLst/>
          </a:prstGeom>
          <a:noFill/>
          <a:ln cap="flat" cmpd="sng" w="19050">
            <a:solidFill>
              <a:srgbClr val="FF7210"/>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8"/>
          <p:cNvSpPr/>
          <p:nvPr/>
        </p:nvSpPr>
        <p:spPr>
          <a:xfrm>
            <a:off x="5536888" y="1139125"/>
            <a:ext cx="1245900" cy="1245900"/>
          </a:xfrm>
          <a:prstGeom prst="ellipse">
            <a:avLst/>
          </a:prstGeom>
          <a:noFill/>
          <a:ln cap="flat" cmpd="sng" w="19050">
            <a:solidFill>
              <a:srgbClr val="FF7210"/>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9" name="Google Shape;809;p8"/>
          <p:cNvGrpSpPr/>
          <p:nvPr/>
        </p:nvGrpSpPr>
        <p:grpSpPr>
          <a:xfrm>
            <a:off x="5987579" y="1583762"/>
            <a:ext cx="344727" cy="356627"/>
            <a:chOff x="-65129950" y="2646800"/>
            <a:chExt cx="311125" cy="317425"/>
          </a:xfrm>
        </p:grpSpPr>
        <p:sp>
          <p:nvSpPr>
            <p:cNvPr id="810" name="Google Shape;810;p8"/>
            <p:cNvSpPr/>
            <p:nvPr/>
          </p:nvSpPr>
          <p:spPr>
            <a:xfrm>
              <a:off x="-65129950" y="2646800"/>
              <a:ext cx="311125" cy="317425"/>
            </a:xfrm>
            <a:custGeom>
              <a:rect b="b" l="l" r="r" t="t"/>
              <a:pathLst>
                <a:path extrusionOk="0" h="12697" w="12445">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8"/>
            <p:cNvSpPr/>
            <p:nvPr/>
          </p:nvSpPr>
          <p:spPr>
            <a:xfrm>
              <a:off x="-65066950" y="2738175"/>
              <a:ext cx="187475" cy="185100"/>
            </a:xfrm>
            <a:custGeom>
              <a:rect b="b" l="l" r="r" t="t"/>
              <a:pathLst>
                <a:path extrusionOk="0" h="7404" w="7499">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2" name="Google Shape;812;p8"/>
          <p:cNvSpPr/>
          <p:nvPr/>
        </p:nvSpPr>
        <p:spPr>
          <a:xfrm>
            <a:off x="2894863" y="1583769"/>
            <a:ext cx="309071" cy="356611"/>
          </a:xfrm>
          <a:custGeom>
            <a:rect b="b" l="l" r="r" t="t"/>
            <a:pathLst>
              <a:path extrusionOk="0" h="12666" w="11059">
                <a:moveTo>
                  <a:pt x="4285" y="789"/>
                </a:moveTo>
                <a:cubicBezTo>
                  <a:pt x="4758" y="789"/>
                  <a:pt x="5136" y="1135"/>
                  <a:pt x="5136" y="1608"/>
                </a:cubicBezTo>
                <a:lnTo>
                  <a:pt x="5136" y="4128"/>
                </a:lnTo>
                <a:cubicBezTo>
                  <a:pt x="4190" y="4317"/>
                  <a:pt x="3466" y="5168"/>
                  <a:pt x="3466" y="6144"/>
                </a:cubicBezTo>
                <a:cubicBezTo>
                  <a:pt x="3466" y="6365"/>
                  <a:pt x="3655" y="6585"/>
                  <a:pt x="3907" y="6585"/>
                </a:cubicBezTo>
                <a:cubicBezTo>
                  <a:pt x="4127" y="6585"/>
                  <a:pt x="4285" y="6365"/>
                  <a:pt x="4285" y="6144"/>
                </a:cubicBezTo>
                <a:cubicBezTo>
                  <a:pt x="4285" y="5577"/>
                  <a:pt x="4663" y="5168"/>
                  <a:pt x="5136" y="4947"/>
                </a:cubicBezTo>
                <a:lnTo>
                  <a:pt x="5136" y="8192"/>
                </a:lnTo>
                <a:cubicBezTo>
                  <a:pt x="5136" y="8665"/>
                  <a:pt x="4758" y="9011"/>
                  <a:pt x="4285" y="9011"/>
                </a:cubicBezTo>
                <a:cubicBezTo>
                  <a:pt x="3938" y="9011"/>
                  <a:pt x="3592" y="8791"/>
                  <a:pt x="3497" y="8381"/>
                </a:cubicBezTo>
                <a:cubicBezTo>
                  <a:pt x="3434" y="8318"/>
                  <a:pt x="3277" y="8192"/>
                  <a:pt x="3119" y="8192"/>
                </a:cubicBezTo>
                <a:cubicBezTo>
                  <a:pt x="2962" y="8192"/>
                  <a:pt x="2899" y="8255"/>
                  <a:pt x="2647" y="8255"/>
                </a:cubicBezTo>
                <a:cubicBezTo>
                  <a:pt x="1544" y="8255"/>
                  <a:pt x="1544" y="6617"/>
                  <a:pt x="2647" y="6617"/>
                </a:cubicBezTo>
                <a:cubicBezTo>
                  <a:pt x="2867" y="6617"/>
                  <a:pt x="3025" y="6428"/>
                  <a:pt x="3025" y="6176"/>
                </a:cubicBezTo>
                <a:cubicBezTo>
                  <a:pt x="3025" y="5955"/>
                  <a:pt x="2836" y="5735"/>
                  <a:pt x="2647" y="5735"/>
                </a:cubicBezTo>
                <a:cubicBezTo>
                  <a:pt x="2080" y="5735"/>
                  <a:pt x="1607" y="6018"/>
                  <a:pt x="1292" y="6428"/>
                </a:cubicBezTo>
                <a:cubicBezTo>
                  <a:pt x="1103" y="6270"/>
                  <a:pt x="977" y="6018"/>
                  <a:pt x="977" y="5735"/>
                </a:cubicBezTo>
                <a:cubicBezTo>
                  <a:pt x="977" y="5483"/>
                  <a:pt x="1103" y="5325"/>
                  <a:pt x="1166" y="5199"/>
                </a:cubicBezTo>
                <a:cubicBezTo>
                  <a:pt x="1323" y="5042"/>
                  <a:pt x="1323" y="4790"/>
                  <a:pt x="1166" y="4632"/>
                </a:cubicBezTo>
                <a:cubicBezTo>
                  <a:pt x="662" y="4097"/>
                  <a:pt x="1103" y="3277"/>
                  <a:pt x="1828" y="3277"/>
                </a:cubicBezTo>
                <a:cubicBezTo>
                  <a:pt x="2048" y="3277"/>
                  <a:pt x="2237" y="3340"/>
                  <a:pt x="2395" y="3498"/>
                </a:cubicBezTo>
                <a:cubicBezTo>
                  <a:pt x="2473" y="3577"/>
                  <a:pt x="2584" y="3616"/>
                  <a:pt x="2694" y="3616"/>
                </a:cubicBezTo>
                <a:cubicBezTo>
                  <a:pt x="2804" y="3616"/>
                  <a:pt x="2914" y="3577"/>
                  <a:pt x="2993" y="3498"/>
                </a:cubicBezTo>
                <a:cubicBezTo>
                  <a:pt x="3151" y="3340"/>
                  <a:pt x="3151" y="3057"/>
                  <a:pt x="2993" y="2899"/>
                </a:cubicBezTo>
                <a:cubicBezTo>
                  <a:pt x="2678" y="2584"/>
                  <a:pt x="2269" y="2427"/>
                  <a:pt x="1828" y="2427"/>
                </a:cubicBezTo>
                <a:cubicBezTo>
                  <a:pt x="1828" y="1954"/>
                  <a:pt x="2174" y="1608"/>
                  <a:pt x="2647" y="1608"/>
                </a:cubicBezTo>
                <a:cubicBezTo>
                  <a:pt x="2773" y="1608"/>
                  <a:pt x="2836" y="1639"/>
                  <a:pt x="2962" y="1702"/>
                </a:cubicBezTo>
                <a:cubicBezTo>
                  <a:pt x="3000" y="1713"/>
                  <a:pt x="3040" y="1718"/>
                  <a:pt x="3079" y="1718"/>
                </a:cubicBezTo>
                <a:cubicBezTo>
                  <a:pt x="3264" y="1718"/>
                  <a:pt x="3445" y="1601"/>
                  <a:pt x="3497" y="1419"/>
                </a:cubicBezTo>
                <a:cubicBezTo>
                  <a:pt x="3592" y="1072"/>
                  <a:pt x="3938" y="789"/>
                  <a:pt x="4285" y="789"/>
                </a:cubicBezTo>
                <a:close/>
                <a:moveTo>
                  <a:pt x="6711" y="915"/>
                </a:moveTo>
                <a:cubicBezTo>
                  <a:pt x="7057" y="915"/>
                  <a:pt x="7404" y="1135"/>
                  <a:pt x="7498" y="1545"/>
                </a:cubicBezTo>
                <a:cubicBezTo>
                  <a:pt x="7547" y="1715"/>
                  <a:pt x="7708" y="1828"/>
                  <a:pt x="7880" y="1828"/>
                </a:cubicBezTo>
                <a:cubicBezTo>
                  <a:pt x="7931" y="1828"/>
                  <a:pt x="7983" y="1818"/>
                  <a:pt x="8034" y="1797"/>
                </a:cubicBezTo>
                <a:cubicBezTo>
                  <a:pt x="8160" y="1765"/>
                  <a:pt x="8223" y="1734"/>
                  <a:pt x="8349" y="1734"/>
                </a:cubicBezTo>
                <a:cubicBezTo>
                  <a:pt x="8822" y="1734"/>
                  <a:pt x="9168" y="2080"/>
                  <a:pt x="9168" y="2553"/>
                </a:cubicBezTo>
                <a:cubicBezTo>
                  <a:pt x="8759" y="2553"/>
                  <a:pt x="8318" y="2710"/>
                  <a:pt x="8003" y="3025"/>
                </a:cubicBezTo>
                <a:cubicBezTo>
                  <a:pt x="7845" y="3183"/>
                  <a:pt x="7845" y="3467"/>
                  <a:pt x="8003" y="3624"/>
                </a:cubicBezTo>
                <a:cubicBezTo>
                  <a:pt x="8081" y="3703"/>
                  <a:pt x="8192" y="3742"/>
                  <a:pt x="8302" y="3742"/>
                </a:cubicBezTo>
                <a:cubicBezTo>
                  <a:pt x="8412" y="3742"/>
                  <a:pt x="8522" y="3703"/>
                  <a:pt x="8601" y="3624"/>
                </a:cubicBezTo>
                <a:cubicBezTo>
                  <a:pt x="8759" y="3467"/>
                  <a:pt x="8948" y="3372"/>
                  <a:pt x="9168" y="3372"/>
                </a:cubicBezTo>
                <a:cubicBezTo>
                  <a:pt x="9893" y="3372"/>
                  <a:pt x="10271" y="4191"/>
                  <a:pt x="9798" y="4758"/>
                </a:cubicBezTo>
                <a:cubicBezTo>
                  <a:pt x="9735" y="4853"/>
                  <a:pt x="9735" y="5073"/>
                  <a:pt x="9830" y="5231"/>
                </a:cubicBezTo>
                <a:cubicBezTo>
                  <a:pt x="9956" y="5357"/>
                  <a:pt x="10050" y="5514"/>
                  <a:pt x="10050" y="5798"/>
                </a:cubicBezTo>
                <a:cubicBezTo>
                  <a:pt x="10050" y="6050"/>
                  <a:pt x="9924" y="6302"/>
                  <a:pt x="9735" y="6459"/>
                </a:cubicBezTo>
                <a:cubicBezTo>
                  <a:pt x="9420" y="6050"/>
                  <a:pt x="8948" y="5798"/>
                  <a:pt x="8381" y="5798"/>
                </a:cubicBezTo>
                <a:cubicBezTo>
                  <a:pt x="8160" y="5798"/>
                  <a:pt x="8003" y="5987"/>
                  <a:pt x="8003" y="6207"/>
                </a:cubicBezTo>
                <a:cubicBezTo>
                  <a:pt x="8003" y="6459"/>
                  <a:pt x="8192" y="6648"/>
                  <a:pt x="8381" y="6648"/>
                </a:cubicBezTo>
                <a:cubicBezTo>
                  <a:pt x="9483" y="6648"/>
                  <a:pt x="9483" y="8318"/>
                  <a:pt x="8381" y="8318"/>
                </a:cubicBezTo>
                <a:cubicBezTo>
                  <a:pt x="8255" y="8318"/>
                  <a:pt x="8192" y="8255"/>
                  <a:pt x="8066" y="8224"/>
                </a:cubicBezTo>
                <a:cubicBezTo>
                  <a:pt x="8021" y="8211"/>
                  <a:pt x="7976" y="8205"/>
                  <a:pt x="7931" y="8205"/>
                </a:cubicBezTo>
                <a:cubicBezTo>
                  <a:pt x="7752" y="8205"/>
                  <a:pt x="7580" y="8306"/>
                  <a:pt x="7530" y="8507"/>
                </a:cubicBezTo>
                <a:cubicBezTo>
                  <a:pt x="7435" y="8854"/>
                  <a:pt x="7089" y="9137"/>
                  <a:pt x="6742" y="9137"/>
                </a:cubicBezTo>
                <a:cubicBezTo>
                  <a:pt x="6270" y="9137"/>
                  <a:pt x="5892" y="8759"/>
                  <a:pt x="5892" y="8318"/>
                </a:cubicBezTo>
                <a:lnTo>
                  <a:pt x="5892" y="5073"/>
                </a:lnTo>
                <a:cubicBezTo>
                  <a:pt x="6364" y="5231"/>
                  <a:pt x="6742" y="5703"/>
                  <a:pt x="6742" y="6270"/>
                </a:cubicBezTo>
                <a:cubicBezTo>
                  <a:pt x="6742" y="6491"/>
                  <a:pt x="6931" y="6680"/>
                  <a:pt x="7120" y="6680"/>
                </a:cubicBezTo>
                <a:cubicBezTo>
                  <a:pt x="7341" y="6680"/>
                  <a:pt x="7530" y="6491"/>
                  <a:pt x="7530" y="6270"/>
                </a:cubicBezTo>
                <a:cubicBezTo>
                  <a:pt x="7530" y="5262"/>
                  <a:pt x="6805" y="4412"/>
                  <a:pt x="5860" y="4254"/>
                </a:cubicBezTo>
                <a:lnTo>
                  <a:pt x="5860" y="1734"/>
                </a:lnTo>
                <a:cubicBezTo>
                  <a:pt x="5860" y="1261"/>
                  <a:pt x="6207" y="915"/>
                  <a:pt x="6711" y="915"/>
                </a:cubicBezTo>
                <a:close/>
                <a:moveTo>
                  <a:pt x="5514" y="9358"/>
                </a:moveTo>
                <a:cubicBezTo>
                  <a:pt x="5829" y="9736"/>
                  <a:pt x="6270" y="9925"/>
                  <a:pt x="6774" y="9925"/>
                </a:cubicBezTo>
                <a:lnTo>
                  <a:pt x="6774" y="10209"/>
                </a:lnTo>
                <a:lnTo>
                  <a:pt x="4285" y="10209"/>
                </a:lnTo>
                <a:lnTo>
                  <a:pt x="4285" y="9925"/>
                </a:lnTo>
                <a:cubicBezTo>
                  <a:pt x="4789" y="9925"/>
                  <a:pt x="5230" y="9673"/>
                  <a:pt x="5514" y="9358"/>
                </a:cubicBezTo>
                <a:close/>
                <a:moveTo>
                  <a:pt x="6648" y="11028"/>
                </a:moveTo>
                <a:cubicBezTo>
                  <a:pt x="6522" y="11500"/>
                  <a:pt x="6049" y="11847"/>
                  <a:pt x="5514" y="11847"/>
                </a:cubicBezTo>
                <a:cubicBezTo>
                  <a:pt x="4978" y="11847"/>
                  <a:pt x="4537" y="11500"/>
                  <a:pt x="4316" y="11028"/>
                </a:cubicBezTo>
                <a:close/>
                <a:moveTo>
                  <a:pt x="4285" y="1"/>
                </a:moveTo>
                <a:cubicBezTo>
                  <a:pt x="3686" y="1"/>
                  <a:pt x="3151" y="316"/>
                  <a:pt x="2867" y="820"/>
                </a:cubicBezTo>
                <a:cubicBezTo>
                  <a:pt x="2796" y="811"/>
                  <a:pt x="2724" y="806"/>
                  <a:pt x="2654" y="806"/>
                </a:cubicBezTo>
                <a:cubicBezTo>
                  <a:pt x="1762" y="806"/>
                  <a:pt x="977" y="1526"/>
                  <a:pt x="977" y="2490"/>
                </a:cubicBezTo>
                <a:lnTo>
                  <a:pt x="977" y="2679"/>
                </a:lnTo>
                <a:cubicBezTo>
                  <a:pt x="851" y="2742"/>
                  <a:pt x="756" y="2836"/>
                  <a:pt x="630" y="2962"/>
                </a:cubicBezTo>
                <a:cubicBezTo>
                  <a:pt x="63" y="3498"/>
                  <a:pt x="0" y="4286"/>
                  <a:pt x="347" y="4947"/>
                </a:cubicBezTo>
                <a:cubicBezTo>
                  <a:pt x="189" y="5199"/>
                  <a:pt x="126" y="5514"/>
                  <a:pt x="126" y="5766"/>
                </a:cubicBezTo>
                <a:cubicBezTo>
                  <a:pt x="126" y="6365"/>
                  <a:pt x="441" y="6932"/>
                  <a:pt x="945" y="7184"/>
                </a:cubicBezTo>
                <a:cubicBezTo>
                  <a:pt x="819" y="8192"/>
                  <a:pt x="1576" y="9043"/>
                  <a:pt x="2584" y="9043"/>
                </a:cubicBezTo>
                <a:lnTo>
                  <a:pt x="2836" y="9043"/>
                </a:lnTo>
                <a:cubicBezTo>
                  <a:pt x="2993" y="9326"/>
                  <a:pt x="3182" y="9515"/>
                  <a:pt x="3434" y="9673"/>
                </a:cubicBezTo>
                <a:lnTo>
                  <a:pt x="3434" y="10587"/>
                </a:lnTo>
                <a:cubicBezTo>
                  <a:pt x="3434" y="11721"/>
                  <a:pt x="4379" y="12666"/>
                  <a:pt x="5514" y="12666"/>
                </a:cubicBezTo>
                <a:cubicBezTo>
                  <a:pt x="6648" y="12666"/>
                  <a:pt x="7593" y="11721"/>
                  <a:pt x="7593" y="10587"/>
                </a:cubicBezTo>
                <a:lnTo>
                  <a:pt x="7593" y="9673"/>
                </a:lnTo>
                <a:cubicBezTo>
                  <a:pt x="7845" y="9515"/>
                  <a:pt x="8066" y="9326"/>
                  <a:pt x="8192" y="9043"/>
                </a:cubicBezTo>
                <a:lnTo>
                  <a:pt x="8444" y="9043"/>
                </a:lnTo>
                <a:cubicBezTo>
                  <a:pt x="9420" y="9043"/>
                  <a:pt x="10208" y="8129"/>
                  <a:pt x="10082" y="7153"/>
                </a:cubicBezTo>
                <a:cubicBezTo>
                  <a:pt x="10586" y="6869"/>
                  <a:pt x="10901" y="6333"/>
                  <a:pt x="10901" y="5735"/>
                </a:cubicBezTo>
                <a:cubicBezTo>
                  <a:pt x="10901" y="5451"/>
                  <a:pt x="10838" y="5136"/>
                  <a:pt x="10680" y="4916"/>
                </a:cubicBezTo>
                <a:cubicBezTo>
                  <a:pt x="11059" y="4317"/>
                  <a:pt x="10933" y="3498"/>
                  <a:pt x="10428" y="2962"/>
                </a:cubicBezTo>
                <a:cubicBezTo>
                  <a:pt x="10302" y="2836"/>
                  <a:pt x="10208" y="2742"/>
                  <a:pt x="10082" y="2679"/>
                </a:cubicBezTo>
                <a:lnTo>
                  <a:pt x="10082" y="2490"/>
                </a:lnTo>
                <a:cubicBezTo>
                  <a:pt x="10082" y="1576"/>
                  <a:pt x="9326" y="820"/>
                  <a:pt x="8444" y="820"/>
                </a:cubicBezTo>
                <a:lnTo>
                  <a:pt x="8192" y="820"/>
                </a:lnTo>
                <a:cubicBezTo>
                  <a:pt x="7908" y="316"/>
                  <a:pt x="7372" y="1"/>
                  <a:pt x="6774" y="1"/>
                </a:cubicBezTo>
                <a:cubicBezTo>
                  <a:pt x="6270" y="1"/>
                  <a:pt x="5829" y="222"/>
                  <a:pt x="5514" y="537"/>
                </a:cubicBezTo>
                <a:cubicBezTo>
                  <a:pt x="5199" y="190"/>
                  <a:pt x="4758" y="1"/>
                  <a:pt x="4285" y="1"/>
                </a:cubicBezTo>
                <a:close/>
              </a:path>
            </a:pathLst>
          </a:cu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8"/>
          <p:cNvSpPr txBox="1"/>
          <p:nvPr>
            <p:ph idx="1" type="subTitle"/>
          </p:nvPr>
        </p:nvSpPr>
        <p:spPr>
          <a:xfrm>
            <a:off x="1466500" y="2452925"/>
            <a:ext cx="3321000" cy="3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a:t>IT Continuity Support Service</a:t>
            </a:r>
            <a:endParaRPr/>
          </a:p>
        </p:txBody>
      </p:sp>
      <p:sp>
        <p:nvSpPr>
          <p:cNvPr id="814" name="Google Shape;814;p8"/>
          <p:cNvSpPr txBox="1"/>
          <p:nvPr>
            <p:ph idx="2" type="subTitle"/>
          </p:nvPr>
        </p:nvSpPr>
        <p:spPr>
          <a:xfrm>
            <a:off x="4787500" y="2452925"/>
            <a:ext cx="3776700" cy="3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a:t>Solutions Integration Service (SIS)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818" name="Shape 818"/>
        <p:cNvGrpSpPr/>
        <p:nvPr/>
      </p:nvGrpSpPr>
      <p:grpSpPr>
        <a:xfrm>
          <a:off x="0" y="0"/>
          <a:ext cx="0" cy="0"/>
          <a:chOff x="0" y="0"/>
          <a:chExt cx="0" cy="0"/>
        </a:xfrm>
      </p:grpSpPr>
      <p:pic>
        <p:nvPicPr>
          <p:cNvPr id="819" name="Google Shape;819;g112cd761fd5_3_1"/>
          <p:cNvPicPr preferRelativeResize="0"/>
          <p:nvPr/>
        </p:nvPicPr>
        <p:blipFill>
          <a:blip r:embed="rId3">
            <a:alphaModFix/>
          </a:blip>
          <a:stretch>
            <a:fillRect/>
          </a:stretch>
        </p:blipFill>
        <p:spPr>
          <a:xfrm>
            <a:off x="318850" y="1801500"/>
            <a:ext cx="4171084" cy="2533750"/>
          </a:xfrm>
          <a:prstGeom prst="rect">
            <a:avLst/>
          </a:prstGeom>
          <a:noFill/>
          <a:ln>
            <a:noFill/>
          </a:ln>
        </p:spPr>
      </p:pic>
      <p:sp>
        <p:nvSpPr>
          <p:cNvPr id="820" name="Google Shape;820;g112cd761fd5_3_1"/>
          <p:cNvSpPr txBox="1"/>
          <p:nvPr/>
        </p:nvSpPr>
        <p:spPr>
          <a:xfrm>
            <a:off x="514510" y="4464675"/>
            <a:ext cx="72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Heatmap 1 &amp; 2: Total Vs. Median</a:t>
            </a:r>
            <a:r>
              <a:rPr lang="en">
                <a:solidFill>
                  <a:schemeClr val="lt1"/>
                </a:solidFill>
              </a:rPr>
              <a:t> Time Spent b</a:t>
            </a:r>
            <a:r>
              <a:rPr lang="en">
                <a:solidFill>
                  <a:schemeClr val="lt1"/>
                </a:solidFill>
              </a:rPr>
              <a:t>y  </a:t>
            </a:r>
            <a:r>
              <a:rPr lang="en">
                <a:solidFill>
                  <a:schemeClr val="lt1"/>
                </a:solidFill>
              </a:rPr>
              <a:t>Assigned Group</a:t>
            </a:r>
            <a:endParaRPr>
              <a:solidFill>
                <a:schemeClr val="lt1"/>
              </a:solidFill>
            </a:endParaRPr>
          </a:p>
        </p:txBody>
      </p:sp>
      <p:pic>
        <p:nvPicPr>
          <p:cNvPr id="821" name="Google Shape;821;g112cd761fd5_3_1"/>
          <p:cNvPicPr preferRelativeResize="0"/>
          <p:nvPr/>
        </p:nvPicPr>
        <p:blipFill>
          <a:blip r:embed="rId4">
            <a:alphaModFix/>
          </a:blip>
          <a:stretch>
            <a:fillRect/>
          </a:stretch>
        </p:blipFill>
        <p:spPr>
          <a:xfrm>
            <a:off x="4661285" y="1621400"/>
            <a:ext cx="4428992" cy="2713849"/>
          </a:xfrm>
          <a:prstGeom prst="rect">
            <a:avLst/>
          </a:prstGeom>
          <a:noFill/>
          <a:ln>
            <a:noFill/>
          </a:ln>
        </p:spPr>
      </p:pic>
      <p:sp>
        <p:nvSpPr>
          <p:cNvPr id="822" name="Google Shape;822;g112cd761fd5_3_1"/>
          <p:cNvSpPr txBox="1"/>
          <p:nvPr>
            <p:ph idx="4294967295" type="title"/>
          </p:nvPr>
        </p:nvSpPr>
        <p:spPr>
          <a:xfrm>
            <a:off x="221250" y="124525"/>
            <a:ext cx="4567500" cy="522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solidFill>
                  <a:schemeClr val="lt1"/>
                </a:solidFill>
              </a:rPr>
              <a:t>Correlation Analysis</a:t>
            </a:r>
            <a:endParaRPr>
              <a:solidFill>
                <a:schemeClr val="lt1"/>
              </a:solidFill>
            </a:endParaRPr>
          </a:p>
        </p:txBody>
      </p:sp>
      <p:sp>
        <p:nvSpPr>
          <p:cNvPr id="823" name="Google Shape;823;g112cd761fd5_3_1"/>
          <p:cNvSpPr txBox="1"/>
          <p:nvPr/>
        </p:nvSpPr>
        <p:spPr>
          <a:xfrm>
            <a:off x="514500" y="840763"/>
            <a:ext cx="8115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chemeClr val="lt1"/>
                </a:solidFill>
              </a:rPr>
              <a:t>By Parent Service:</a:t>
            </a:r>
            <a:endParaRPr b="1" u="sng">
              <a:solidFill>
                <a:schemeClr val="lt1"/>
              </a:solidFill>
            </a:endParaRPr>
          </a:p>
          <a:p>
            <a:pPr indent="-304800" lvl="0" marL="457200" rtl="0" algn="l">
              <a:spcBef>
                <a:spcPts val="0"/>
              </a:spcBef>
              <a:spcAft>
                <a:spcPts val="0"/>
              </a:spcAft>
              <a:buClr>
                <a:schemeClr val="lt2"/>
              </a:buClr>
              <a:buSzPts val="1200"/>
              <a:buChar char="-"/>
            </a:pPr>
            <a:r>
              <a:rPr lang="en">
                <a:solidFill>
                  <a:schemeClr val="lt1"/>
                </a:solidFill>
              </a:rPr>
              <a:t>The time spent in the AWIT</a:t>
            </a:r>
            <a:r>
              <a:rPr lang="en">
                <a:solidFill>
                  <a:schemeClr val="lt1"/>
                </a:solidFill>
              </a:rPr>
              <a:t>C</a:t>
            </a:r>
            <a:r>
              <a:rPr lang="en">
                <a:solidFill>
                  <a:schemeClr val="lt1"/>
                </a:solidFill>
              </a:rPr>
              <a:t>HG and AWAITVEN status is correlated with SLAHOLD status.</a:t>
            </a:r>
            <a:endParaRPr>
              <a:solidFill>
                <a:schemeClr val="lt1"/>
              </a:solidFill>
            </a:endParaRPr>
          </a:p>
          <a:p>
            <a:pPr indent="-304800" lvl="0" marL="457200" rtl="0" algn="l">
              <a:spcBef>
                <a:spcPts val="0"/>
              </a:spcBef>
              <a:spcAft>
                <a:spcPts val="0"/>
              </a:spcAft>
              <a:buClr>
                <a:schemeClr val="lt2"/>
              </a:buClr>
              <a:buSzPts val="1200"/>
              <a:buChar char="-"/>
            </a:pPr>
            <a:r>
              <a:rPr lang="en">
                <a:solidFill>
                  <a:schemeClr val="lt1"/>
                </a:solidFill>
              </a:rPr>
              <a:t>The Total number of hours have be saved from SLAHOLD status is 12365h</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32"/>
          <p:cNvSpPr txBox="1"/>
          <p:nvPr>
            <p:ph idx="1" type="subTitle"/>
          </p:nvPr>
        </p:nvSpPr>
        <p:spPr>
          <a:xfrm>
            <a:off x="540750" y="429975"/>
            <a:ext cx="8226300" cy="41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We calculate the mean of the time spent by each group in every status. then plot the correlation matrix. There are clear corrections between the time spend in each group at the level of status.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SzPts val="1200"/>
              <a:buNone/>
            </a:pPr>
            <a:r>
              <a:t/>
            </a:r>
            <a:endParaRPr/>
          </a:p>
        </p:txBody>
      </p:sp>
      <p:sp>
        <p:nvSpPr>
          <p:cNvPr id="829" name="Google Shape;829;p32"/>
          <p:cNvSpPr txBox="1"/>
          <p:nvPr>
            <p:ph idx="5" type="subTitle"/>
          </p:nvPr>
        </p:nvSpPr>
        <p:spPr>
          <a:xfrm>
            <a:off x="551100" y="997000"/>
            <a:ext cx="80418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The event management tickets does not take much time in average and has not big impact on the timeline of a ticket life cycle. </a:t>
            </a:r>
            <a:endParaRPr>
              <a:solidFill>
                <a:schemeClr val="accent5"/>
              </a:solidFill>
            </a:endParaRPr>
          </a:p>
        </p:txBody>
      </p:sp>
      <p:sp>
        <p:nvSpPr>
          <p:cNvPr id="830" name="Google Shape;830;p32"/>
          <p:cNvSpPr/>
          <p:nvPr/>
        </p:nvSpPr>
        <p:spPr>
          <a:xfrm>
            <a:off x="227600" y="511448"/>
            <a:ext cx="245400" cy="245400"/>
          </a:xfrm>
          <a:prstGeom prst="mathPlus">
            <a:avLst>
              <a:gd fmla="val 23520" name="adj1"/>
            </a:avLst>
          </a:pr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32"/>
          <p:cNvSpPr/>
          <p:nvPr/>
        </p:nvSpPr>
        <p:spPr>
          <a:xfrm>
            <a:off x="227600" y="1079798"/>
            <a:ext cx="245400" cy="245400"/>
          </a:xfrm>
          <a:prstGeom prst="mathPlus">
            <a:avLst>
              <a:gd fmla="val 23520" name="adj1"/>
            </a:avLst>
          </a:prstGeom>
          <a:solidFill>
            <a:srgbClr val="FF72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32"/>
          <p:cNvSpPr/>
          <p:nvPr/>
        </p:nvSpPr>
        <p:spPr>
          <a:xfrm>
            <a:off x="6100425" y="4568875"/>
            <a:ext cx="891600" cy="891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3" name="Google Shape;833;p32"/>
          <p:cNvGrpSpPr/>
          <p:nvPr/>
        </p:nvGrpSpPr>
        <p:grpSpPr>
          <a:xfrm>
            <a:off x="7969792" y="3804684"/>
            <a:ext cx="1717686" cy="1718100"/>
            <a:chOff x="1347125" y="349025"/>
            <a:chExt cx="4978800" cy="4980000"/>
          </a:xfrm>
        </p:grpSpPr>
        <p:sp>
          <p:nvSpPr>
            <p:cNvPr id="834" name="Google Shape;834;p32"/>
            <p:cNvSpPr/>
            <p:nvPr/>
          </p:nvSpPr>
          <p:spPr>
            <a:xfrm>
              <a:off x="4756525" y="523725"/>
              <a:ext cx="1394100" cy="1393475"/>
            </a:xfrm>
            <a:custGeom>
              <a:rect b="b" l="l" r="r" t="t"/>
              <a:pathLst>
                <a:path extrusionOk="0" h="55739" w="55764">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32"/>
            <p:cNvSpPr/>
            <p:nvPr/>
          </p:nvSpPr>
          <p:spPr>
            <a:xfrm>
              <a:off x="4312325" y="393150"/>
              <a:ext cx="1968875" cy="1968875"/>
            </a:xfrm>
            <a:custGeom>
              <a:rect b="b" l="l" r="r" t="t"/>
              <a:pathLst>
                <a:path extrusionOk="0" h="78755" w="78755">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32"/>
            <p:cNvSpPr/>
            <p:nvPr/>
          </p:nvSpPr>
          <p:spPr>
            <a:xfrm>
              <a:off x="3955175" y="350200"/>
              <a:ext cx="2370750" cy="2370175"/>
            </a:xfrm>
            <a:custGeom>
              <a:rect b="b" l="l" r="r" t="t"/>
              <a:pathLst>
                <a:path extrusionOk="0" h="94807" w="9483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32"/>
            <p:cNvSpPr/>
            <p:nvPr/>
          </p:nvSpPr>
          <p:spPr>
            <a:xfrm>
              <a:off x="3646300" y="349025"/>
              <a:ext cx="2679625" cy="2679625"/>
            </a:xfrm>
            <a:custGeom>
              <a:rect b="b" l="l" r="r" t="t"/>
              <a:pathLst>
                <a:path extrusionOk="0" h="107185" w="107185">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32"/>
            <p:cNvSpPr/>
            <p:nvPr/>
          </p:nvSpPr>
          <p:spPr>
            <a:xfrm>
              <a:off x="3370225" y="377650"/>
              <a:ext cx="2926475" cy="2927650"/>
            </a:xfrm>
            <a:custGeom>
              <a:rect b="b" l="l" r="r" t="t"/>
              <a:pathLst>
                <a:path extrusionOk="0" h="117106" w="117059">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32"/>
            <p:cNvSpPr/>
            <p:nvPr/>
          </p:nvSpPr>
          <p:spPr>
            <a:xfrm>
              <a:off x="3118025" y="433675"/>
              <a:ext cx="3123825" cy="3123250"/>
            </a:xfrm>
            <a:custGeom>
              <a:rect b="b" l="l" r="r" t="t"/>
              <a:pathLst>
                <a:path extrusionOk="0" h="124930" w="124953">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32"/>
            <p:cNvSpPr/>
            <p:nvPr/>
          </p:nvSpPr>
          <p:spPr>
            <a:xfrm>
              <a:off x="2887275" y="510600"/>
              <a:ext cx="3277050" cy="3277675"/>
            </a:xfrm>
            <a:custGeom>
              <a:rect b="b" l="l" r="r" t="t"/>
              <a:pathLst>
                <a:path extrusionOk="0" h="131107" w="131082">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32"/>
            <p:cNvSpPr/>
            <p:nvPr/>
          </p:nvSpPr>
          <p:spPr>
            <a:xfrm>
              <a:off x="2673800" y="606600"/>
              <a:ext cx="3395125" cy="3395125"/>
            </a:xfrm>
            <a:custGeom>
              <a:rect b="b" l="l" r="r" t="t"/>
              <a:pathLst>
                <a:path extrusionOk="0" h="135805" w="135805">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32"/>
            <p:cNvSpPr/>
            <p:nvPr/>
          </p:nvSpPr>
          <p:spPr>
            <a:xfrm>
              <a:off x="2475850" y="718100"/>
              <a:ext cx="3482175" cy="3481600"/>
            </a:xfrm>
            <a:custGeom>
              <a:rect b="b" l="l" r="r" t="t"/>
              <a:pathLst>
                <a:path extrusionOk="0" h="139264" w="139287">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32"/>
            <p:cNvSpPr/>
            <p:nvPr/>
          </p:nvSpPr>
          <p:spPr>
            <a:xfrm>
              <a:off x="2292800" y="843925"/>
              <a:ext cx="3538225" cy="3538825"/>
            </a:xfrm>
            <a:custGeom>
              <a:rect b="b" l="l" r="r" t="t"/>
              <a:pathLst>
                <a:path extrusionOk="0" h="141553" w="141529">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32"/>
            <p:cNvSpPr/>
            <p:nvPr/>
          </p:nvSpPr>
          <p:spPr>
            <a:xfrm>
              <a:off x="2124050" y="985825"/>
              <a:ext cx="3565650" cy="3565075"/>
            </a:xfrm>
            <a:custGeom>
              <a:rect b="b" l="l" r="r" t="t"/>
              <a:pathLst>
                <a:path extrusionOk="0" h="142603" w="142626">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32"/>
            <p:cNvSpPr/>
            <p:nvPr/>
          </p:nvSpPr>
          <p:spPr>
            <a:xfrm>
              <a:off x="1970825" y="1141450"/>
              <a:ext cx="3563250" cy="3563875"/>
            </a:xfrm>
            <a:custGeom>
              <a:rect b="b" l="l" r="r" t="t"/>
              <a:pathLst>
                <a:path extrusionOk="0" h="142555" w="14253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32"/>
            <p:cNvSpPr/>
            <p:nvPr/>
          </p:nvSpPr>
          <p:spPr>
            <a:xfrm>
              <a:off x="1830100" y="1311375"/>
              <a:ext cx="3534050" cy="3534075"/>
            </a:xfrm>
            <a:custGeom>
              <a:rect b="b" l="l" r="r" t="t"/>
              <a:pathLst>
                <a:path extrusionOk="0" h="141363" w="141362">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32"/>
            <p:cNvSpPr/>
            <p:nvPr/>
          </p:nvSpPr>
          <p:spPr>
            <a:xfrm>
              <a:off x="1704875" y="1495025"/>
              <a:ext cx="3476225" cy="3475050"/>
            </a:xfrm>
            <a:custGeom>
              <a:rect b="b" l="l" r="r" t="t"/>
              <a:pathLst>
                <a:path extrusionOk="0" h="139002" w="139049">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32"/>
            <p:cNvSpPr/>
            <p:nvPr/>
          </p:nvSpPr>
          <p:spPr>
            <a:xfrm>
              <a:off x="1594575" y="1694175"/>
              <a:ext cx="3386775" cy="3386800"/>
            </a:xfrm>
            <a:custGeom>
              <a:rect b="b" l="l" r="r" t="t"/>
              <a:pathLst>
                <a:path extrusionOk="0" h="135472" w="135471">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32"/>
            <p:cNvSpPr/>
            <p:nvPr/>
          </p:nvSpPr>
          <p:spPr>
            <a:xfrm>
              <a:off x="1500975" y="1909425"/>
              <a:ext cx="3264525" cy="3265150"/>
            </a:xfrm>
            <a:custGeom>
              <a:rect b="b" l="l" r="r" t="t"/>
              <a:pathLst>
                <a:path extrusionOk="0" h="130606" w="130581">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32"/>
            <p:cNvSpPr/>
            <p:nvPr/>
          </p:nvSpPr>
          <p:spPr>
            <a:xfrm>
              <a:off x="1425825" y="2142575"/>
              <a:ext cx="3107150" cy="3107125"/>
            </a:xfrm>
            <a:custGeom>
              <a:rect b="b" l="l" r="r" t="t"/>
              <a:pathLst>
                <a:path extrusionOk="0" h="124285" w="124286">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32"/>
            <p:cNvSpPr/>
            <p:nvPr/>
          </p:nvSpPr>
          <p:spPr>
            <a:xfrm>
              <a:off x="1372175" y="2395975"/>
              <a:ext cx="2906775" cy="2906800"/>
            </a:xfrm>
            <a:custGeom>
              <a:rect b="b" l="l" r="r" t="t"/>
              <a:pathLst>
                <a:path extrusionOk="0" h="116272" w="116271">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32"/>
            <p:cNvSpPr/>
            <p:nvPr/>
          </p:nvSpPr>
          <p:spPr>
            <a:xfrm>
              <a:off x="1347125" y="2675025"/>
              <a:ext cx="2653375" cy="2654000"/>
            </a:xfrm>
            <a:custGeom>
              <a:rect b="b" l="l" r="r" t="t"/>
              <a:pathLst>
                <a:path extrusionOk="0" h="106160" w="106135">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32"/>
            <p:cNvSpPr/>
            <p:nvPr/>
          </p:nvSpPr>
          <p:spPr>
            <a:xfrm>
              <a:off x="1349525" y="2987475"/>
              <a:ext cx="2337350" cy="2337375"/>
            </a:xfrm>
            <a:custGeom>
              <a:rect b="b" l="l" r="r" t="t"/>
              <a:pathLst>
                <a:path extrusionOk="0" h="93495" w="93494">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32"/>
            <p:cNvSpPr/>
            <p:nvPr/>
          </p:nvSpPr>
          <p:spPr>
            <a:xfrm>
              <a:off x="1398400" y="3351200"/>
              <a:ext cx="1924750" cy="1924750"/>
            </a:xfrm>
            <a:custGeom>
              <a:rect b="b" l="l" r="r" t="t"/>
              <a:pathLst>
                <a:path extrusionOk="0" h="76990" w="7699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32"/>
            <p:cNvSpPr/>
            <p:nvPr/>
          </p:nvSpPr>
          <p:spPr>
            <a:xfrm>
              <a:off x="1543300" y="3809125"/>
              <a:ext cx="1323125" cy="1323125"/>
            </a:xfrm>
            <a:custGeom>
              <a:rect b="b" l="l" r="r" t="t"/>
              <a:pathLst>
                <a:path extrusionOk="0" h="52925" w="52925">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4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6" name="Google Shape;856;p32"/>
          <p:cNvSpPr/>
          <p:nvPr/>
        </p:nvSpPr>
        <p:spPr>
          <a:xfrm>
            <a:off x="8767125" y="3650025"/>
            <a:ext cx="235500" cy="2355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57" name="Google Shape;857;p32"/>
          <p:cNvPicPr preferRelativeResize="0"/>
          <p:nvPr/>
        </p:nvPicPr>
        <p:blipFill rotWithShape="1">
          <a:blip r:embed="rId3">
            <a:alphaModFix/>
          </a:blip>
          <a:srcRect b="0" l="0" r="0" t="0"/>
          <a:stretch/>
        </p:blipFill>
        <p:spPr>
          <a:xfrm>
            <a:off x="5248003" y="2219125"/>
            <a:ext cx="3407595" cy="1916775"/>
          </a:xfrm>
          <a:prstGeom prst="rect">
            <a:avLst/>
          </a:prstGeom>
          <a:noFill/>
          <a:ln>
            <a:noFill/>
          </a:ln>
        </p:spPr>
      </p:pic>
      <p:pic>
        <p:nvPicPr>
          <p:cNvPr id="858" name="Google Shape;858;p32"/>
          <p:cNvPicPr preferRelativeResize="0"/>
          <p:nvPr/>
        </p:nvPicPr>
        <p:blipFill>
          <a:blip r:embed="rId4">
            <a:alphaModFix/>
          </a:blip>
          <a:stretch>
            <a:fillRect/>
          </a:stretch>
        </p:blipFill>
        <p:spPr>
          <a:xfrm>
            <a:off x="323100" y="1842150"/>
            <a:ext cx="4670349" cy="28875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17"/>
          <p:cNvSpPr txBox="1"/>
          <p:nvPr>
            <p:ph type="title"/>
          </p:nvPr>
        </p:nvSpPr>
        <p:spPr>
          <a:xfrm>
            <a:off x="2417725" y="1959488"/>
            <a:ext cx="5679300" cy="1035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Recommendations</a:t>
            </a:r>
            <a:endParaRPr/>
          </a:p>
        </p:txBody>
      </p:sp>
      <p:sp>
        <p:nvSpPr>
          <p:cNvPr id="864" name="Google Shape;864;p17"/>
          <p:cNvSpPr txBox="1"/>
          <p:nvPr>
            <p:ph idx="2" type="title"/>
          </p:nvPr>
        </p:nvSpPr>
        <p:spPr>
          <a:xfrm>
            <a:off x="2417725" y="1355975"/>
            <a:ext cx="5679300" cy="792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03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7"/>
          <p:cNvSpPr/>
          <p:nvPr/>
        </p:nvSpPr>
        <p:spPr>
          <a:xfrm>
            <a:off x="8558850" y="295025"/>
            <a:ext cx="871800" cy="871800"/>
          </a:xfrm>
          <a:prstGeom prst="ellipse">
            <a:avLst/>
          </a:pr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7"/>
          <p:cNvSpPr txBox="1"/>
          <p:nvPr/>
        </p:nvSpPr>
        <p:spPr>
          <a:xfrm>
            <a:off x="6593350" y="2395675"/>
            <a:ext cx="25935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chemeClr val="lt1"/>
                </a:solidFill>
              </a:rPr>
              <a:t>Solution.</a:t>
            </a:r>
            <a:endParaRPr b="1" u="sng">
              <a:solidFill>
                <a:schemeClr val="lt1"/>
              </a:solidFill>
            </a:endParaRPr>
          </a:p>
          <a:p>
            <a:pPr indent="0" lvl="0" marL="0" rtl="0" algn="l">
              <a:spcBef>
                <a:spcPts val="0"/>
              </a:spcBef>
              <a:spcAft>
                <a:spcPts val="0"/>
              </a:spcAft>
              <a:buNone/>
            </a:pPr>
            <a:r>
              <a:rPr lang="en">
                <a:solidFill>
                  <a:schemeClr val="lt1"/>
                </a:solidFill>
              </a:rPr>
              <a:t>The green blocks are the descriptions of the incidents given from different sources. We propose implementing a Machine Learning algorithm that helps the frontend classify tickets and assign them to the proper group. The model would be trained on the existing data SSC holds.</a:t>
            </a:r>
            <a:endParaRPr>
              <a:solidFill>
                <a:schemeClr val="lt1"/>
              </a:solidFill>
            </a:endParaRPr>
          </a:p>
          <a:p>
            <a:pPr indent="0" lvl="0" marL="0" rtl="0" algn="l">
              <a:spcBef>
                <a:spcPts val="0"/>
              </a:spcBef>
              <a:spcAft>
                <a:spcPts val="0"/>
              </a:spcAft>
              <a:buNone/>
            </a:pPr>
            <a:r>
              <a:t/>
            </a:r>
            <a:endParaRPr/>
          </a:p>
        </p:txBody>
      </p:sp>
      <p:pic>
        <p:nvPicPr>
          <p:cNvPr id="871" name="Google Shape;871;p7"/>
          <p:cNvPicPr preferRelativeResize="0"/>
          <p:nvPr/>
        </p:nvPicPr>
        <p:blipFill>
          <a:blip r:embed="rId3">
            <a:alphaModFix/>
          </a:blip>
          <a:stretch>
            <a:fillRect/>
          </a:stretch>
        </p:blipFill>
        <p:spPr>
          <a:xfrm>
            <a:off x="144275" y="467600"/>
            <a:ext cx="5715651" cy="4334209"/>
          </a:xfrm>
          <a:prstGeom prst="rect">
            <a:avLst/>
          </a:prstGeom>
          <a:noFill/>
          <a:ln>
            <a:noFill/>
          </a:ln>
        </p:spPr>
      </p:pic>
      <p:sp>
        <p:nvSpPr>
          <p:cNvPr id="872" name="Google Shape;872;p7"/>
          <p:cNvSpPr txBox="1"/>
          <p:nvPr/>
        </p:nvSpPr>
        <p:spPr>
          <a:xfrm>
            <a:off x="5859925" y="914575"/>
            <a:ext cx="300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chemeClr val="lt1"/>
                </a:solidFill>
              </a:rPr>
              <a:t>Problem. </a:t>
            </a:r>
            <a:endParaRPr b="1" u="sng">
              <a:solidFill>
                <a:schemeClr val="lt1"/>
              </a:solidFill>
            </a:endParaRPr>
          </a:p>
          <a:p>
            <a:pPr indent="0" lvl="0" marL="0" rtl="0" algn="l">
              <a:spcBef>
                <a:spcPts val="0"/>
              </a:spcBef>
              <a:spcAft>
                <a:spcPts val="0"/>
              </a:spcAft>
              <a:buNone/>
            </a:pPr>
            <a:r>
              <a:rPr lang="en">
                <a:solidFill>
                  <a:schemeClr val="lt1"/>
                </a:solidFill>
              </a:rPr>
              <a:t>The red block is causing the reassignment (wrong assigned group, multiple assigned group,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12"/>
          <p:cNvSpPr txBox="1"/>
          <p:nvPr>
            <p:ph type="title"/>
          </p:nvPr>
        </p:nvSpPr>
        <p:spPr>
          <a:xfrm>
            <a:off x="1074150" y="384048"/>
            <a:ext cx="6995700" cy="513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700"/>
              <a:buNone/>
            </a:pPr>
            <a:r>
              <a:rPr lang="en"/>
              <a:t>What we are suggesting…</a:t>
            </a:r>
            <a:endParaRPr/>
          </a:p>
        </p:txBody>
      </p:sp>
      <p:sp>
        <p:nvSpPr>
          <p:cNvPr id="878" name="Google Shape;878;p12"/>
          <p:cNvSpPr/>
          <p:nvPr/>
        </p:nvSpPr>
        <p:spPr>
          <a:xfrm>
            <a:off x="3327365" y="2740445"/>
            <a:ext cx="1217483" cy="1216183"/>
          </a:xfrm>
          <a:custGeom>
            <a:rect b="b" l="l" r="r" t="t"/>
            <a:pathLst>
              <a:path extrusionOk="0" h="8384" w="8384">
                <a:moveTo>
                  <a:pt x="1" y="0"/>
                </a:moveTo>
                <a:cubicBezTo>
                  <a:pt x="23" y="1056"/>
                  <a:pt x="239" y="2096"/>
                  <a:pt x="641" y="3073"/>
                </a:cubicBezTo>
                <a:cubicBezTo>
                  <a:pt x="676" y="3072"/>
                  <a:pt x="710" y="3070"/>
                  <a:pt x="745" y="3070"/>
                </a:cubicBezTo>
                <a:cubicBezTo>
                  <a:pt x="1419" y="3070"/>
                  <a:pt x="2047" y="3416"/>
                  <a:pt x="2406" y="3988"/>
                </a:cubicBezTo>
                <a:cubicBezTo>
                  <a:pt x="2766" y="4558"/>
                  <a:pt x="2808" y="5272"/>
                  <a:pt x="2516" y="5880"/>
                </a:cubicBezTo>
                <a:cubicBezTo>
                  <a:pt x="4076" y="7440"/>
                  <a:pt x="6179" y="8337"/>
                  <a:pt x="8384" y="8383"/>
                </a:cubicBezTo>
                <a:lnTo>
                  <a:pt x="8384" y="3190"/>
                </a:lnTo>
                <a:cubicBezTo>
                  <a:pt x="6664" y="3094"/>
                  <a:pt x="5290" y="1720"/>
                  <a:pt x="5194" y="0"/>
                </a:cubicBezTo>
                <a:close/>
              </a:path>
            </a:pathLst>
          </a:custGeom>
          <a:solidFill>
            <a:srgbClr val="00BB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12"/>
          <p:cNvSpPr/>
          <p:nvPr/>
        </p:nvSpPr>
        <p:spPr>
          <a:xfrm>
            <a:off x="3205530" y="3240757"/>
            <a:ext cx="460186" cy="459550"/>
          </a:xfrm>
          <a:custGeom>
            <a:rect b="b" l="l" r="r" t="t"/>
            <a:pathLst>
              <a:path extrusionOk="0" h="3168" w="3169">
                <a:moveTo>
                  <a:pt x="1584" y="0"/>
                </a:moveTo>
                <a:cubicBezTo>
                  <a:pt x="710" y="0"/>
                  <a:pt x="1" y="710"/>
                  <a:pt x="1" y="1584"/>
                </a:cubicBezTo>
                <a:cubicBezTo>
                  <a:pt x="1" y="2459"/>
                  <a:pt x="710" y="3168"/>
                  <a:pt x="1584" y="3168"/>
                </a:cubicBezTo>
                <a:cubicBezTo>
                  <a:pt x="2459" y="3168"/>
                  <a:pt x="3168" y="2459"/>
                  <a:pt x="3168" y="1584"/>
                </a:cubicBezTo>
                <a:cubicBezTo>
                  <a:pt x="3168" y="710"/>
                  <a:pt x="2459" y="0"/>
                  <a:pt x="1584" y="0"/>
                </a:cubicBezTo>
                <a:close/>
              </a:path>
            </a:pathLst>
          </a:cu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12"/>
          <p:cNvSpPr/>
          <p:nvPr/>
        </p:nvSpPr>
        <p:spPr>
          <a:xfrm>
            <a:off x="4599303" y="2740445"/>
            <a:ext cx="1217483" cy="1216183"/>
          </a:xfrm>
          <a:custGeom>
            <a:rect b="b" l="l" r="r" t="t"/>
            <a:pathLst>
              <a:path extrusionOk="0" h="8384" w="8384">
                <a:moveTo>
                  <a:pt x="3189" y="0"/>
                </a:moveTo>
                <a:cubicBezTo>
                  <a:pt x="3093" y="1720"/>
                  <a:pt x="1721" y="3092"/>
                  <a:pt x="1" y="3190"/>
                </a:cubicBezTo>
                <a:lnTo>
                  <a:pt x="1" y="8383"/>
                </a:lnTo>
                <a:cubicBezTo>
                  <a:pt x="2206" y="8337"/>
                  <a:pt x="4309" y="7440"/>
                  <a:pt x="5868" y="5880"/>
                </a:cubicBezTo>
                <a:cubicBezTo>
                  <a:pt x="5577" y="5272"/>
                  <a:pt x="5618" y="4558"/>
                  <a:pt x="5979" y="3986"/>
                </a:cubicBezTo>
                <a:cubicBezTo>
                  <a:pt x="6337" y="3416"/>
                  <a:pt x="6965" y="3070"/>
                  <a:pt x="7639" y="3070"/>
                </a:cubicBezTo>
                <a:cubicBezTo>
                  <a:pt x="7675" y="3070"/>
                  <a:pt x="7710" y="3070"/>
                  <a:pt x="7743" y="3073"/>
                </a:cubicBezTo>
                <a:cubicBezTo>
                  <a:pt x="8145" y="2096"/>
                  <a:pt x="8362" y="1056"/>
                  <a:pt x="83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2"/>
          <p:cNvSpPr/>
          <p:nvPr/>
        </p:nvSpPr>
        <p:spPr>
          <a:xfrm>
            <a:off x="5478580" y="3240757"/>
            <a:ext cx="459896" cy="459550"/>
          </a:xfrm>
          <a:custGeom>
            <a:rect b="b" l="l" r="r" t="t"/>
            <a:pathLst>
              <a:path extrusionOk="0" h="3168" w="3167">
                <a:moveTo>
                  <a:pt x="1583" y="0"/>
                </a:moveTo>
                <a:cubicBezTo>
                  <a:pt x="708" y="0"/>
                  <a:pt x="1" y="710"/>
                  <a:pt x="1" y="1584"/>
                </a:cubicBezTo>
                <a:cubicBezTo>
                  <a:pt x="1" y="2459"/>
                  <a:pt x="708" y="3168"/>
                  <a:pt x="1583" y="3168"/>
                </a:cubicBezTo>
                <a:cubicBezTo>
                  <a:pt x="2457" y="3168"/>
                  <a:pt x="3166" y="2459"/>
                  <a:pt x="3166" y="1584"/>
                </a:cubicBezTo>
                <a:cubicBezTo>
                  <a:pt x="3166" y="710"/>
                  <a:pt x="2457" y="0"/>
                  <a:pt x="1583"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12"/>
          <p:cNvSpPr/>
          <p:nvPr/>
        </p:nvSpPr>
        <p:spPr>
          <a:xfrm>
            <a:off x="4599303" y="1470010"/>
            <a:ext cx="1217337" cy="1216183"/>
          </a:xfrm>
          <a:custGeom>
            <a:rect b="b" l="l" r="r" t="t"/>
            <a:pathLst>
              <a:path extrusionOk="0" h="8384" w="8383">
                <a:moveTo>
                  <a:pt x="1" y="1"/>
                </a:moveTo>
                <a:lnTo>
                  <a:pt x="1" y="5194"/>
                </a:lnTo>
                <a:cubicBezTo>
                  <a:pt x="1721" y="5290"/>
                  <a:pt x="3093" y="6662"/>
                  <a:pt x="3189" y="8384"/>
                </a:cubicBezTo>
                <a:lnTo>
                  <a:pt x="8382" y="8384"/>
                </a:lnTo>
                <a:cubicBezTo>
                  <a:pt x="8362" y="7328"/>
                  <a:pt x="8144" y="6286"/>
                  <a:pt x="7742" y="5311"/>
                </a:cubicBezTo>
                <a:cubicBezTo>
                  <a:pt x="7708" y="5312"/>
                  <a:pt x="7673" y="5314"/>
                  <a:pt x="7638" y="5314"/>
                </a:cubicBezTo>
                <a:cubicBezTo>
                  <a:pt x="6964" y="5312"/>
                  <a:pt x="6336" y="4966"/>
                  <a:pt x="5977" y="4396"/>
                </a:cubicBezTo>
                <a:cubicBezTo>
                  <a:pt x="5618" y="3825"/>
                  <a:pt x="5577" y="3110"/>
                  <a:pt x="5867" y="2502"/>
                </a:cubicBezTo>
                <a:cubicBezTo>
                  <a:pt x="4309" y="942"/>
                  <a:pt x="2206" y="45"/>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BBC1"/>
              </a:solidFill>
              <a:latin typeface="Arial"/>
              <a:ea typeface="Arial"/>
              <a:cs typeface="Arial"/>
              <a:sym typeface="Arial"/>
            </a:endParaRPr>
          </a:p>
        </p:txBody>
      </p:sp>
      <p:sp>
        <p:nvSpPr>
          <p:cNvPr id="883" name="Google Shape;883;p12"/>
          <p:cNvSpPr/>
          <p:nvPr/>
        </p:nvSpPr>
        <p:spPr>
          <a:xfrm>
            <a:off x="5478580" y="1726186"/>
            <a:ext cx="459896" cy="459405"/>
          </a:xfrm>
          <a:custGeom>
            <a:rect b="b" l="l" r="r" t="t"/>
            <a:pathLst>
              <a:path extrusionOk="0" h="3167" w="3167">
                <a:moveTo>
                  <a:pt x="1583" y="1"/>
                </a:moveTo>
                <a:cubicBezTo>
                  <a:pt x="708" y="1"/>
                  <a:pt x="1" y="709"/>
                  <a:pt x="1" y="1583"/>
                </a:cubicBezTo>
                <a:cubicBezTo>
                  <a:pt x="1" y="2457"/>
                  <a:pt x="708" y="3167"/>
                  <a:pt x="1583" y="3167"/>
                </a:cubicBezTo>
                <a:cubicBezTo>
                  <a:pt x="2457" y="3167"/>
                  <a:pt x="3166" y="2457"/>
                  <a:pt x="3166" y="1583"/>
                </a:cubicBezTo>
                <a:cubicBezTo>
                  <a:pt x="3166" y="709"/>
                  <a:pt x="2457" y="1"/>
                  <a:pt x="1583" y="1"/>
                </a:cubicBezTo>
                <a:close/>
              </a:path>
            </a:pathLst>
          </a:cu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12"/>
          <p:cNvSpPr/>
          <p:nvPr/>
        </p:nvSpPr>
        <p:spPr>
          <a:xfrm>
            <a:off x="3327365" y="1470010"/>
            <a:ext cx="1217483" cy="1215893"/>
          </a:xfrm>
          <a:custGeom>
            <a:rect b="b" l="l" r="r" t="t"/>
            <a:pathLst>
              <a:path extrusionOk="0" h="8382" w="8384">
                <a:moveTo>
                  <a:pt x="8384" y="1"/>
                </a:moveTo>
                <a:cubicBezTo>
                  <a:pt x="6179" y="45"/>
                  <a:pt x="4076" y="942"/>
                  <a:pt x="2516" y="2502"/>
                </a:cubicBezTo>
                <a:cubicBezTo>
                  <a:pt x="2808" y="3110"/>
                  <a:pt x="2766" y="3825"/>
                  <a:pt x="2406" y="4396"/>
                </a:cubicBezTo>
                <a:cubicBezTo>
                  <a:pt x="2047" y="4966"/>
                  <a:pt x="1419" y="5312"/>
                  <a:pt x="745" y="5312"/>
                </a:cubicBezTo>
                <a:cubicBezTo>
                  <a:pt x="710" y="5312"/>
                  <a:pt x="675" y="5312"/>
                  <a:pt x="641" y="5311"/>
                </a:cubicBezTo>
                <a:cubicBezTo>
                  <a:pt x="239" y="6286"/>
                  <a:pt x="23" y="7327"/>
                  <a:pt x="1" y="8382"/>
                </a:cubicBezTo>
                <a:lnTo>
                  <a:pt x="5194" y="8382"/>
                </a:lnTo>
                <a:cubicBezTo>
                  <a:pt x="5290" y="6662"/>
                  <a:pt x="6664" y="5290"/>
                  <a:pt x="8384" y="5194"/>
                </a:cubicBezTo>
                <a:lnTo>
                  <a:pt x="838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12"/>
          <p:cNvSpPr/>
          <p:nvPr/>
        </p:nvSpPr>
        <p:spPr>
          <a:xfrm>
            <a:off x="3205530" y="1726186"/>
            <a:ext cx="460186" cy="459405"/>
          </a:xfrm>
          <a:custGeom>
            <a:rect b="b" l="l" r="r" t="t"/>
            <a:pathLst>
              <a:path extrusionOk="0" h="3167" w="3169">
                <a:moveTo>
                  <a:pt x="1584" y="1"/>
                </a:moveTo>
                <a:cubicBezTo>
                  <a:pt x="710" y="1"/>
                  <a:pt x="1" y="709"/>
                  <a:pt x="1" y="1583"/>
                </a:cubicBezTo>
                <a:cubicBezTo>
                  <a:pt x="1" y="2457"/>
                  <a:pt x="710" y="3167"/>
                  <a:pt x="1584" y="3167"/>
                </a:cubicBezTo>
                <a:cubicBezTo>
                  <a:pt x="2459" y="3167"/>
                  <a:pt x="3168" y="2457"/>
                  <a:pt x="3168" y="1583"/>
                </a:cubicBezTo>
                <a:cubicBezTo>
                  <a:pt x="3168" y="709"/>
                  <a:pt x="2459" y="1"/>
                  <a:pt x="1584"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6" name="Google Shape;886;p12"/>
          <p:cNvGrpSpPr/>
          <p:nvPr/>
        </p:nvGrpSpPr>
        <p:grpSpPr>
          <a:xfrm>
            <a:off x="5588518" y="1809514"/>
            <a:ext cx="241829" cy="297783"/>
            <a:chOff x="3316000" y="4399325"/>
            <a:chExt cx="392325" cy="483100"/>
          </a:xfrm>
        </p:grpSpPr>
        <p:sp>
          <p:nvSpPr>
            <p:cNvPr id="887" name="Google Shape;887;p12"/>
            <p:cNvSpPr/>
            <p:nvPr/>
          </p:nvSpPr>
          <p:spPr>
            <a:xfrm>
              <a:off x="3316000" y="4399325"/>
              <a:ext cx="392325" cy="483100"/>
            </a:xfrm>
            <a:custGeom>
              <a:rect b="b" l="l" r="r" t="t"/>
              <a:pathLst>
                <a:path extrusionOk="0" h="19324" w="15693">
                  <a:moveTo>
                    <a:pt x="7824" y="1132"/>
                  </a:moveTo>
                  <a:cubicBezTo>
                    <a:pt x="8714" y="1132"/>
                    <a:pt x="9554" y="1551"/>
                    <a:pt x="10088" y="2264"/>
                  </a:cubicBezTo>
                  <a:cubicBezTo>
                    <a:pt x="9551" y="2977"/>
                    <a:pt x="8711" y="3393"/>
                    <a:pt x="7824" y="3396"/>
                  </a:cubicBezTo>
                  <a:lnTo>
                    <a:pt x="5049" y="3396"/>
                  </a:lnTo>
                  <a:cubicBezTo>
                    <a:pt x="5321" y="2080"/>
                    <a:pt x="6477" y="1135"/>
                    <a:pt x="7824" y="1132"/>
                  </a:cubicBezTo>
                  <a:close/>
                  <a:moveTo>
                    <a:pt x="10595" y="3393"/>
                  </a:moveTo>
                  <a:cubicBezTo>
                    <a:pt x="10635" y="3580"/>
                    <a:pt x="10653" y="3771"/>
                    <a:pt x="10653" y="3964"/>
                  </a:cubicBezTo>
                  <a:lnTo>
                    <a:pt x="10653" y="6304"/>
                  </a:lnTo>
                  <a:cubicBezTo>
                    <a:pt x="10653" y="7865"/>
                    <a:pt x="9385" y="9133"/>
                    <a:pt x="7824" y="9133"/>
                  </a:cubicBezTo>
                  <a:cubicBezTo>
                    <a:pt x="6260" y="9133"/>
                    <a:pt x="4991" y="7865"/>
                    <a:pt x="4991" y="6304"/>
                  </a:cubicBezTo>
                  <a:lnTo>
                    <a:pt x="4991" y="4529"/>
                  </a:lnTo>
                  <a:lnTo>
                    <a:pt x="7824" y="4529"/>
                  </a:lnTo>
                  <a:cubicBezTo>
                    <a:pt x="8859" y="4525"/>
                    <a:pt x="9856" y="4121"/>
                    <a:pt x="10595" y="3393"/>
                  </a:cubicBezTo>
                  <a:close/>
                  <a:moveTo>
                    <a:pt x="6465" y="10027"/>
                  </a:moveTo>
                  <a:cubicBezTo>
                    <a:pt x="6903" y="10187"/>
                    <a:pt x="7362" y="10267"/>
                    <a:pt x="7823" y="10267"/>
                  </a:cubicBezTo>
                  <a:cubicBezTo>
                    <a:pt x="8283" y="10267"/>
                    <a:pt x="8743" y="10187"/>
                    <a:pt x="9182" y="10027"/>
                  </a:cubicBezTo>
                  <a:lnTo>
                    <a:pt x="9182" y="10027"/>
                  </a:lnTo>
                  <a:lnTo>
                    <a:pt x="7824" y="12071"/>
                  </a:lnTo>
                  <a:lnTo>
                    <a:pt x="6465" y="10027"/>
                  </a:lnTo>
                  <a:close/>
                  <a:moveTo>
                    <a:pt x="10152" y="10610"/>
                  </a:moveTo>
                  <a:lnTo>
                    <a:pt x="11051" y="11476"/>
                  </a:lnTo>
                  <a:lnTo>
                    <a:pt x="9433" y="13904"/>
                  </a:lnTo>
                  <a:lnTo>
                    <a:pt x="8551" y="13022"/>
                  </a:lnTo>
                  <a:lnTo>
                    <a:pt x="10152" y="10610"/>
                  </a:lnTo>
                  <a:close/>
                  <a:moveTo>
                    <a:pt x="5493" y="10610"/>
                  </a:moveTo>
                  <a:lnTo>
                    <a:pt x="7096" y="13022"/>
                  </a:lnTo>
                  <a:lnTo>
                    <a:pt x="6211" y="13907"/>
                  </a:lnTo>
                  <a:lnTo>
                    <a:pt x="4593" y="11476"/>
                  </a:lnTo>
                  <a:lnTo>
                    <a:pt x="5493" y="10610"/>
                  </a:lnTo>
                  <a:close/>
                  <a:moveTo>
                    <a:pt x="3630" y="12074"/>
                  </a:moveTo>
                  <a:lnTo>
                    <a:pt x="5653" y="15109"/>
                  </a:lnTo>
                  <a:cubicBezTo>
                    <a:pt x="5746" y="15251"/>
                    <a:pt x="5900" y="15341"/>
                    <a:pt x="6069" y="15356"/>
                  </a:cubicBezTo>
                  <a:cubicBezTo>
                    <a:pt x="6087" y="15359"/>
                    <a:pt x="6106" y="15359"/>
                    <a:pt x="6124" y="15359"/>
                  </a:cubicBezTo>
                  <a:cubicBezTo>
                    <a:pt x="6275" y="15359"/>
                    <a:pt x="6417" y="15302"/>
                    <a:pt x="6525" y="15193"/>
                  </a:cubicBezTo>
                  <a:lnTo>
                    <a:pt x="7256" y="14463"/>
                  </a:lnTo>
                  <a:lnTo>
                    <a:pt x="7256" y="18192"/>
                  </a:lnTo>
                  <a:lnTo>
                    <a:pt x="2247" y="18192"/>
                  </a:lnTo>
                  <a:lnTo>
                    <a:pt x="1332" y="13502"/>
                  </a:lnTo>
                  <a:cubicBezTo>
                    <a:pt x="1329" y="13493"/>
                    <a:pt x="1326" y="13484"/>
                    <a:pt x="1326" y="13475"/>
                  </a:cubicBezTo>
                  <a:cubicBezTo>
                    <a:pt x="1235" y="13110"/>
                    <a:pt x="1438" y="12735"/>
                    <a:pt x="1791" y="12612"/>
                  </a:cubicBezTo>
                  <a:lnTo>
                    <a:pt x="3630" y="12074"/>
                  </a:lnTo>
                  <a:close/>
                  <a:moveTo>
                    <a:pt x="12015" y="12074"/>
                  </a:moveTo>
                  <a:lnTo>
                    <a:pt x="13899" y="12612"/>
                  </a:lnTo>
                  <a:cubicBezTo>
                    <a:pt x="14252" y="12735"/>
                    <a:pt x="14454" y="13110"/>
                    <a:pt x="14367" y="13475"/>
                  </a:cubicBezTo>
                  <a:cubicBezTo>
                    <a:pt x="14364" y="13481"/>
                    <a:pt x="14361" y="13490"/>
                    <a:pt x="14361" y="13496"/>
                  </a:cubicBezTo>
                  <a:lnTo>
                    <a:pt x="13395" y="18192"/>
                  </a:lnTo>
                  <a:lnTo>
                    <a:pt x="8388" y="18192"/>
                  </a:lnTo>
                  <a:lnTo>
                    <a:pt x="8388" y="14463"/>
                  </a:lnTo>
                  <a:lnTo>
                    <a:pt x="9119" y="15196"/>
                  </a:lnTo>
                  <a:cubicBezTo>
                    <a:pt x="9228" y="15302"/>
                    <a:pt x="9370" y="15362"/>
                    <a:pt x="9521" y="15362"/>
                  </a:cubicBezTo>
                  <a:cubicBezTo>
                    <a:pt x="9539" y="15362"/>
                    <a:pt x="9557" y="15359"/>
                    <a:pt x="9578" y="15359"/>
                  </a:cubicBezTo>
                  <a:cubicBezTo>
                    <a:pt x="9744" y="15341"/>
                    <a:pt x="9898" y="15251"/>
                    <a:pt x="9992" y="15109"/>
                  </a:cubicBezTo>
                  <a:lnTo>
                    <a:pt x="12015" y="12074"/>
                  </a:lnTo>
                  <a:close/>
                  <a:moveTo>
                    <a:pt x="7823" y="1"/>
                  </a:moveTo>
                  <a:cubicBezTo>
                    <a:pt x="7476" y="1"/>
                    <a:pt x="7126" y="46"/>
                    <a:pt x="6779" y="141"/>
                  </a:cubicBezTo>
                  <a:cubicBezTo>
                    <a:pt x="5055" y="612"/>
                    <a:pt x="3859" y="2176"/>
                    <a:pt x="3859" y="3964"/>
                  </a:cubicBezTo>
                  <a:lnTo>
                    <a:pt x="3859" y="6304"/>
                  </a:lnTo>
                  <a:cubicBezTo>
                    <a:pt x="3859" y="7355"/>
                    <a:pt x="4279" y="8363"/>
                    <a:pt x="5022" y="9106"/>
                  </a:cubicBezTo>
                  <a:lnTo>
                    <a:pt x="5022" y="9489"/>
                  </a:lnTo>
                  <a:lnTo>
                    <a:pt x="3539" y="10921"/>
                  </a:lnTo>
                  <a:lnTo>
                    <a:pt x="1462" y="11528"/>
                  </a:lnTo>
                  <a:lnTo>
                    <a:pt x="1444" y="11534"/>
                  </a:lnTo>
                  <a:cubicBezTo>
                    <a:pt x="529" y="11842"/>
                    <a:pt x="0" y="12796"/>
                    <a:pt x="221" y="13735"/>
                  </a:cubicBezTo>
                  <a:lnTo>
                    <a:pt x="1223" y="18868"/>
                  </a:lnTo>
                  <a:cubicBezTo>
                    <a:pt x="1274" y="19131"/>
                    <a:pt x="1507" y="19324"/>
                    <a:pt x="1779" y="19324"/>
                  </a:cubicBezTo>
                  <a:cubicBezTo>
                    <a:pt x="1794" y="19324"/>
                    <a:pt x="1809" y="19324"/>
                    <a:pt x="1824" y="19321"/>
                  </a:cubicBezTo>
                  <a:cubicBezTo>
                    <a:pt x="1839" y="19321"/>
                    <a:pt x="1854" y="19324"/>
                    <a:pt x="1869" y="19324"/>
                  </a:cubicBezTo>
                  <a:lnTo>
                    <a:pt x="13856" y="19324"/>
                  </a:lnTo>
                  <a:cubicBezTo>
                    <a:pt x="14125" y="19324"/>
                    <a:pt x="14358" y="19134"/>
                    <a:pt x="14412" y="18871"/>
                  </a:cubicBezTo>
                  <a:lnTo>
                    <a:pt x="15469" y="13735"/>
                  </a:lnTo>
                  <a:cubicBezTo>
                    <a:pt x="15692" y="12796"/>
                    <a:pt x="15164" y="11842"/>
                    <a:pt x="14249" y="11534"/>
                  </a:cubicBezTo>
                  <a:lnTo>
                    <a:pt x="14225" y="11525"/>
                  </a:lnTo>
                  <a:lnTo>
                    <a:pt x="12108" y="10921"/>
                  </a:lnTo>
                  <a:lnTo>
                    <a:pt x="10623" y="9489"/>
                  </a:lnTo>
                  <a:lnTo>
                    <a:pt x="10623" y="9103"/>
                  </a:lnTo>
                  <a:cubicBezTo>
                    <a:pt x="11368" y="8363"/>
                    <a:pt x="11785" y="7355"/>
                    <a:pt x="11785" y="6304"/>
                  </a:cubicBezTo>
                  <a:lnTo>
                    <a:pt x="11785" y="3964"/>
                  </a:lnTo>
                  <a:cubicBezTo>
                    <a:pt x="11785" y="3281"/>
                    <a:pt x="11610" y="2611"/>
                    <a:pt x="11275" y="2019"/>
                  </a:cubicBezTo>
                  <a:cubicBezTo>
                    <a:pt x="11263" y="1995"/>
                    <a:pt x="11251" y="1971"/>
                    <a:pt x="11233" y="1950"/>
                  </a:cubicBezTo>
                  <a:cubicBezTo>
                    <a:pt x="10507" y="720"/>
                    <a:pt x="9197" y="1"/>
                    <a:pt x="782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888" name="Google Shape;888;p12"/>
            <p:cNvSpPr/>
            <p:nvPr/>
          </p:nvSpPr>
          <p:spPr>
            <a:xfrm>
              <a:off x="3582300" y="4797475"/>
              <a:ext cx="56650" cy="28350"/>
            </a:xfrm>
            <a:custGeom>
              <a:rect b="b" l="l" r="r" t="t"/>
              <a:pathLst>
                <a:path extrusionOk="0" h="1134" w="2266">
                  <a:moveTo>
                    <a:pt x="569" y="1"/>
                  </a:moveTo>
                  <a:cubicBezTo>
                    <a:pt x="254" y="1"/>
                    <a:pt x="1" y="255"/>
                    <a:pt x="1" y="569"/>
                  </a:cubicBezTo>
                  <a:cubicBezTo>
                    <a:pt x="1" y="880"/>
                    <a:pt x="254" y="1133"/>
                    <a:pt x="569" y="1133"/>
                  </a:cubicBezTo>
                  <a:lnTo>
                    <a:pt x="1701" y="1133"/>
                  </a:lnTo>
                  <a:cubicBezTo>
                    <a:pt x="2012" y="1133"/>
                    <a:pt x="2265" y="880"/>
                    <a:pt x="2265" y="569"/>
                  </a:cubicBezTo>
                  <a:cubicBezTo>
                    <a:pt x="2265" y="255"/>
                    <a:pt x="2012" y="1"/>
                    <a:pt x="170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889" name="Google Shape;889;p12"/>
          <p:cNvGrpSpPr/>
          <p:nvPr/>
        </p:nvGrpSpPr>
        <p:grpSpPr>
          <a:xfrm>
            <a:off x="5598093" y="3319704"/>
            <a:ext cx="222706" cy="298200"/>
            <a:chOff x="3926225" y="4399275"/>
            <a:chExt cx="360775" cy="483150"/>
          </a:xfrm>
        </p:grpSpPr>
        <p:sp>
          <p:nvSpPr>
            <p:cNvPr id="890" name="Google Shape;890;p12"/>
            <p:cNvSpPr/>
            <p:nvPr/>
          </p:nvSpPr>
          <p:spPr>
            <a:xfrm>
              <a:off x="4163400" y="4797475"/>
              <a:ext cx="56650" cy="28350"/>
            </a:xfrm>
            <a:custGeom>
              <a:rect b="b" l="l" r="r" t="t"/>
              <a:pathLst>
                <a:path extrusionOk="0" h="1134" w="2266">
                  <a:moveTo>
                    <a:pt x="568" y="1"/>
                  </a:moveTo>
                  <a:cubicBezTo>
                    <a:pt x="254" y="1"/>
                    <a:pt x="1" y="255"/>
                    <a:pt x="1" y="569"/>
                  </a:cubicBezTo>
                  <a:cubicBezTo>
                    <a:pt x="1" y="880"/>
                    <a:pt x="254" y="1133"/>
                    <a:pt x="568" y="1133"/>
                  </a:cubicBezTo>
                  <a:lnTo>
                    <a:pt x="1701" y="1133"/>
                  </a:lnTo>
                  <a:cubicBezTo>
                    <a:pt x="2012" y="1133"/>
                    <a:pt x="2265" y="880"/>
                    <a:pt x="2265" y="569"/>
                  </a:cubicBezTo>
                  <a:cubicBezTo>
                    <a:pt x="2265" y="255"/>
                    <a:pt x="2012" y="1"/>
                    <a:pt x="170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891" name="Google Shape;891;p12"/>
            <p:cNvSpPr/>
            <p:nvPr/>
          </p:nvSpPr>
          <p:spPr>
            <a:xfrm>
              <a:off x="3926225" y="4399275"/>
              <a:ext cx="360775" cy="483150"/>
            </a:xfrm>
            <a:custGeom>
              <a:rect b="b" l="l" r="r" t="t"/>
              <a:pathLst>
                <a:path extrusionOk="0" h="19326" w="14431">
                  <a:moveTo>
                    <a:pt x="10055" y="1134"/>
                  </a:moveTo>
                  <a:cubicBezTo>
                    <a:pt x="10547" y="1134"/>
                    <a:pt x="10985" y="1457"/>
                    <a:pt x="11133" y="1928"/>
                  </a:cubicBezTo>
                  <a:cubicBezTo>
                    <a:pt x="11281" y="2399"/>
                    <a:pt x="11106" y="2912"/>
                    <a:pt x="10698" y="3196"/>
                  </a:cubicBezTo>
                  <a:cubicBezTo>
                    <a:pt x="10692" y="3181"/>
                    <a:pt x="10683" y="3169"/>
                    <a:pt x="10677" y="3154"/>
                  </a:cubicBezTo>
                  <a:cubicBezTo>
                    <a:pt x="10665" y="3129"/>
                    <a:pt x="10650" y="3105"/>
                    <a:pt x="10635" y="3081"/>
                  </a:cubicBezTo>
                  <a:cubicBezTo>
                    <a:pt x="10270" y="2468"/>
                    <a:pt x="9750" y="1964"/>
                    <a:pt x="9125" y="1620"/>
                  </a:cubicBezTo>
                  <a:cubicBezTo>
                    <a:pt x="9337" y="1318"/>
                    <a:pt x="9684" y="1134"/>
                    <a:pt x="10055" y="1134"/>
                  </a:cubicBezTo>
                  <a:close/>
                  <a:moveTo>
                    <a:pt x="7223" y="2266"/>
                  </a:moveTo>
                  <a:cubicBezTo>
                    <a:pt x="8114" y="2266"/>
                    <a:pt x="8953" y="2686"/>
                    <a:pt x="9488" y="3398"/>
                  </a:cubicBezTo>
                  <a:cubicBezTo>
                    <a:pt x="8953" y="4111"/>
                    <a:pt x="8114" y="4527"/>
                    <a:pt x="7223" y="4531"/>
                  </a:cubicBezTo>
                  <a:lnTo>
                    <a:pt x="4448" y="4531"/>
                  </a:lnTo>
                  <a:cubicBezTo>
                    <a:pt x="4720" y="3214"/>
                    <a:pt x="5879" y="2269"/>
                    <a:pt x="7223" y="2266"/>
                  </a:cubicBezTo>
                  <a:close/>
                  <a:moveTo>
                    <a:pt x="9998" y="4527"/>
                  </a:moveTo>
                  <a:cubicBezTo>
                    <a:pt x="10034" y="4715"/>
                    <a:pt x="10055" y="4905"/>
                    <a:pt x="10055" y="5098"/>
                  </a:cubicBezTo>
                  <a:lnTo>
                    <a:pt x="10055" y="7363"/>
                  </a:lnTo>
                  <a:cubicBezTo>
                    <a:pt x="10055" y="8924"/>
                    <a:pt x="8787" y="10192"/>
                    <a:pt x="7223" y="10192"/>
                  </a:cubicBezTo>
                  <a:cubicBezTo>
                    <a:pt x="5659" y="10192"/>
                    <a:pt x="4394" y="8924"/>
                    <a:pt x="4394" y="7363"/>
                  </a:cubicBezTo>
                  <a:lnTo>
                    <a:pt x="4394" y="5663"/>
                  </a:lnTo>
                  <a:lnTo>
                    <a:pt x="7223" y="5663"/>
                  </a:lnTo>
                  <a:cubicBezTo>
                    <a:pt x="8262" y="5660"/>
                    <a:pt x="9255" y="5255"/>
                    <a:pt x="9998" y="4527"/>
                  </a:cubicBezTo>
                  <a:close/>
                  <a:moveTo>
                    <a:pt x="5526" y="10941"/>
                  </a:moveTo>
                  <a:cubicBezTo>
                    <a:pt x="6063" y="11196"/>
                    <a:pt x="6643" y="11324"/>
                    <a:pt x="7224" y="11324"/>
                  </a:cubicBezTo>
                  <a:cubicBezTo>
                    <a:pt x="7777" y="11324"/>
                    <a:pt x="8331" y="11208"/>
                    <a:pt x="8847" y="10977"/>
                  </a:cubicBezTo>
                  <a:lnTo>
                    <a:pt x="8847" y="11967"/>
                  </a:lnTo>
                  <a:cubicBezTo>
                    <a:pt x="8847" y="12227"/>
                    <a:pt x="9026" y="12454"/>
                    <a:pt x="9279" y="12517"/>
                  </a:cubicBezTo>
                  <a:lnTo>
                    <a:pt x="9466" y="12562"/>
                  </a:lnTo>
                  <a:cubicBezTo>
                    <a:pt x="8899" y="13298"/>
                    <a:pt x="8061" y="13665"/>
                    <a:pt x="7223" y="13665"/>
                  </a:cubicBezTo>
                  <a:cubicBezTo>
                    <a:pt x="6379" y="13665"/>
                    <a:pt x="5536" y="13293"/>
                    <a:pt x="4970" y="12547"/>
                  </a:cubicBezTo>
                  <a:lnTo>
                    <a:pt x="5097" y="12514"/>
                  </a:lnTo>
                  <a:cubicBezTo>
                    <a:pt x="5348" y="12454"/>
                    <a:pt x="5526" y="12227"/>
                    <a:pt x="5526" y="11964"/>
                  </a:cubicBezTo>
                  <a:lnTo>
                    <a:pt x="5526" y="10941"/>
                  </a:lnTo>
                  <a:close/>
                  <a:moveTo>
                    <a:pt x="3805" y="12837"/>
                  </a:moveTo>
                  <a:cubicBezTo>
                    <a:pt x="4515" y="14051"/>
                    <a:pt x="5813" y="14794"/>
                    <a:pt x="7217" y="14797"/>
                  </a:cubicBezTo>
                  <a:cubicBezTo>
                    <a:pt x="7220" y="14797"/>
                    <a:pt x="7223" y="14797"/>
                    <a:pt x="7225" y="14797"/>
                  </a:cubicBezTo>
                  <a:cubicBezTo>
                    <a:pt x="8626" y="14797"/>
                    <a:pt x="9924" y="14054"/>
                    <a:pt x="10635" y="12849"/>
                  </a:cubicBezTo>
                  <a:lnTo>
                    <a:pt x="11767" y="13124"/>
                  </a:lnTo>
                  <a:cubicBezTo>
                    <a:pt x="12649" y="13344"/>
                    <a:pt x="13201" y="14217"/>
                    <a:pt x="13020" y="15105"/>
                  </a:cubicBezTo>
                  <a:lnTo>
                    <a:pt x="12404" y="18194"/>
                  </a:lnTo>
                  <a:lnTo>
                    <a:pt x="2027" y="18194"/>
                  </a:lnTo>
                  <a:lnTo>
                    <a:pt x="1408" y="15105"/>
                  </a:lnTo>
                  <a:cubicBezTo>
                    <a:pt x="1229" y="14214"/>
                    <a:pt x="1782" y="13341"/>
                    <a:pt x="2661" y="13124"/>
                  </a:cubicBezTo>
                  <a:lnTo>
                    <a:pt x="3805" y="12837"/>
                  </a:lnTo>
                  <a:close/>
                  <a:moveTo>
                    <a:pt x="10061" y="0"/>
                  </a:moveTo>
                  <a:cubicBezTo>
                    <a:pt x="9256" y="0"/>
                    <a:pt x="8461" y="426"/>
                    <a:pt x="8047" y="1221"/>
                  </a:cubicBezTo>
                  <a:cubicBezTo>
                    <a:pt x="7767" y="1162"/>
                    <a:pt x="7489" y="1134"/>
                    <a:pt x="7216" y="1134"/>
                  </a:cubicBezTo>
                  <a:cubicBezTo>
                    <a:pt x="5084" y="1134"/>
                    <a:pt x="3261" y="2863"/>
                    <a:pt x="3261" y="5098"/>
                  </a:cubicBezTo>
                  <a:lnTo>
                    <a:pt x="3261" y="7363"/>
                  </a:lnTo>
                  <a:cubicBezTo>
                    <a:pt x="3258" y="8398"/>
                    <a:pt x="3666" y="9392"/>
                    <a:pt x="4394" y="10132"/>
                  </a:cubicBezTo>
                  <a:lnTo>
                    <a:pt x="4394" y="11524"/>
                  </a:lnTo>
                  <a:lnTo>
                    <a:pt x="2386" y="12025"/>
                  </a:lnTo>
                  <a:cubicBezTo>
                    <a:pt x="921" y="12390"/>
                    <a:pt x="0" y="13846"/>
                    <a:pt x="299" y="15328"/>
                  </a:cubicBezTo>
                  <a:lnTo>
                    <a:pt x="1006" y="18870"/>
                  </a:lnTo>
                  <a:cubicBezTo>
                    <a:pt x="1060" y="19136"/>
                    <a:pt x="1293" y="19326"/>
                    <a:pt x="1562" y="19326"/>
                  </a:cubicBezTo>
                  <a:lnTo>
                    <a:pt x="12866" y="19326"/>
                  </a:lnTo>
                  <a:cubicBezTo>
                    <a:pt x="13138" y="19326"/>
                    <a:pt x="13371" y="19136"/>
                    <a:pt x="13422" y="18870"/>
                  </a:cubicBezTo>
                  <a:lnTo>
                    <a:pt x="14131" y="15328"/>
                  </a:lnTo>
                  <a:cubicBezTo>
                    <a:pt x="14430" y="13842"/>
                    <a:pt x="13506" y="12387"/>
                    <a:pt x="12039" y="12025"/>
                  </a:cubicBezTo>
                  <a:lnTo>
                    <a:pt x="10569" y="11665"/>
                  </a:lnTo>
                  <a:lnTo>
                    <a:pt x="10565" y="11665"/>
                  </a:lnTo>
                  <a:cubicBezTo>
                    <a:pt x="10505" y="11638"/>
                    <a:pt x="10445" y="11626"/>
                    <a:pt x="10378" y="11620"/>
                  </a:cubicBezTo>
                  <a:lnTo>
                    <a:pt x="9980" y="11524"/>
                  </a:lnTo>
                  <a:lnTo>
                    <a:pt x="9980" y="10207"/>
                  </a:lnTo>
                  <a:cubicBezTo>
                    <a:pt x="10750" y="9461"/>
                    <a:pt x="11188" y="8435"/>
                    <a:pt x="11188" y="7363"/>
                  </a:cubicBezTo>
                  <a:lnTo>
                    <a:pt x="11188" y="5098"/>
                  </a:lnTo>
                  <a:cubicBezTo>
                    <a:pt x="11188" y="4820"/>
                    <a:pt x="11157" y="4546"/>
                    <a:pt x="11100" y="4274"/>
                  </a:cubicBezTo>
                  <a:cubicBezTo>
                    <a:pt x="12459" y="3567"/>
                    <a:pt x="12739" y="1747"/>
                    <a:pt x="11659" y="663"/>
                  </a:cubicBezTo>
                  <a:cubicBezTo>
                    <a:pt x="11209" y="214"/>
                    <a:pt x="10632" y="0"/>
                    <a:pt x="100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892" name="Google Shape;892;p12"/>
          <p:cNvGrpSpPr/>
          <p:nvPr/>
        </p:nvGrpSpPr>
        <p:grpSpPr>
          <a:xfrm>
            <a:off x="3297580" y="1805906"/>
            <a:ext cx="268082" cy="305125"/>
            <a:chOff x="1516475" y="238075"/>
            <a:chExt cx="424650" cy="483175"/>
          </a:xfrm>
        </p:grpSpPr>
        <p:sp>
          <p:nvSpPr>
            <p:cNvPr id="893" name="Google Shape;893;p12"/>
            <p:cNvSpPr/>
            <p:nvPr/>
          </p:nvSpPr>
          <p:spPr>
            <a:xfrm>
              <a:off x="1516475" y="238075"/>
              <a:ext cx="424650" cy="483175"/>
            </a:xfrm>
            <a:custGeom>
              <a:rect b="b" l="l" r="r" t="t"/>
              <a:pathLst>
                <a:path extrusionOk="0" h="19327" w="16986">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894" name="Google Shape;894;p12"/>
            <p:cNvSpPr/>
            <p:nvPr/>
          </p:nvSpPr>
          <p:spPr>
            <a:xfrm>
              <a:off x="1652425" y="324000"/>
              <a:ext cx="147150" cy="141575"/>
            </a:xfrm>
            <a:custGeom>
              <a:rect b="b" l="l" r="r" t="t"/>
              <a:pathLst>
                <a:path extrusionOk="0" h="5663" w="5886">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895" name="Google Shape;895;p12"/>
          <p:cNvGrpSpPr/>
          <p:nvPr/>
        </p:nvGrpSpPr>
        <p:grpSpPr>
          <a:xfrm>
            <a:off x="3297580" y="3318394"/>
            <a:ext cx="300745" cy="300809"/>
            <a:chOff x="1487200" y="2615925"/>
            <a:chExt cx="483125" cy="483150"/>
          </a:xfrm>
        </p:grpSpPr>
        <p:sp>
          <p:nvSpPr>
            <p:cNvPr id="896" name="Google Shape;896;p12"/>
            <p:cNvSpPr/>
            <p:nvPr/>
          </p:nvSpPr>
          <p:spPr>
            <a:xfrm>
              <a:off x="1601400" y="2844275"/>
              <a:ext cx="28325" cy="28325"/>
            </a:xfrm>
            <a:custGeom>
              <a:rect b="b" l="l" r="r" t="t"/>
              <a:pathLst>
                <a:path extrusionOk="0" h="1133" w="1133">
                  <a:moveTo>
                    <a:pt x="565" y="1"/>
                  </a:moveTo>
                  <a:cubicBezTo>
                    <a:pt x="251" y="1"/>
                    <a:pt x="1" y="254"/>
                    <a:pt x="1" y="568"/>
                  </a:cubicBezTo>
                  <a:cubicBezTo>
                    <a:pt x="1" y="879"/>
                    <a:pt x="251" y="1133"/>
                    <a:pt x="565" y="1133"/>
                  </a:cubicBezTo>
                  <a:cubicBezTo>
                    <a:pt x="879" y="1133"/>
                    <a:pt x="1133" y="879"/>
                    <a:pt x="1133" y="568"/>
                  </a:cubicBezTo>
                  <a:cubicBezTo>
                    <a:pt x="1133" y="254"/>
                    <a:pt x="879" y="1"/>
                    <a:pt x="56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897" name="Google Shape;897;p12"/>
            <p:cNvSpPr/>
            <p:nvPr/>
          </p:nvSpPr>
          <p:spPr>
            <a:xfrm>
              <a:off x="1487200" y="2731050"/>
              <a:ext cx="483125" cy="368025"/>
            </a:xfrm>
            <a:custGeom>
              <a:rect b="b" l="l" r="r" t="t"/>
              <a:pathLst>
                <a:path extrusionOk="0" h="14721" w="19325">
                  <a:moveTo>
                    <a:pt x="4566" y="1232"/>
                  </a:moveTo>
                  <a:cubicBezTo>
                    <a:pt x="4994" y="1386"/>
                    <a:pt x="5342" y="1703"/>
                    <a:pt x="5535" y="2117"/>
                  </a:cubicBezTo>
                  <a:cubicBezTo>
                    <a:pt x="5630" y="2320"/>
                    <a:pt x="5833" y="2444"/>
                    <a:pt x="6050" y="2444"/>
                  </a:cubicBezTo>
                  <a:cubicBezTo>
                    <a:pt x="6094" y="2444"/>
                    <a:pt x="6139" y="2439"/>
                    <a:pt x="6184" y="2428"/>
                  </a:cubicBezTo>
                  <a:cubicBezTo>
                    <a:pt x="6580" y="2322"/>
                    <a:pt x="6987" y="2268"/>
                    <a:pt x="7398" y="2265"/>
                  </a:cubicBezTo>
                  <a:lnTo>
                    <a:pt x="11927" y="2265"/>
                  </a:lnTo>
                  <a:cubicBezTo>
                    <a:pt x="14738" y="2265"/>
                    <a:pt x="17024" y="4551"/>
                    <a:pt x="17024" y="7362"/>
                  </a:cubicBezTo>
                  <a:cubicBezTo>
                    <a:pt x="17021" y="9385"/>
                    <a:pt x="15819" y="11215"/>
                    <a:pt x="13965" y="12024"/>
                  </a:cubicBezTo>
                  <a:cubicBezTo>
                    <a:pt x="13760" y="12114"/>
                    <a:pt x="13624" y="12320"/>
                    <a:pt x="13627" y="12543"/>
                  </a:cubicBezTo>
                  <a:lnTo>
                    <a:pt x="13627" y="13588"/>
                  </a:lnTo>
                  <a:lnTo>
                    <a:pt x="12495" y="13588"/>
                  </a:lnTo>
                  <a:lnTo>
                    <a:pt x="12495" y="13023"/>
                  </a:lnTo>
                  <a:cubicBezTo>
                    <a:pt x="12495" y="12709"/>
                    <a:pt x="12241" y="12456"/>
                    <a:pt x="11927" y="12456"/>
                  </a:cubicBezTo>
                  <a:lnTo>
                    <a:pt x="7398" y="12456"/>
                  </a:lnTo>
                  <a:cubicBezTo>
                    <a:pt x="7084" y="12456"/>
                    <a:pt x="6833" y="12709"/>
                    <a:pt x="6833" y="13023"/>
                  </a:cubicBezTo>
                  <a:lnTo>
                    <a:pt x="6833" y="13588"/>
                  </a:lnTo>
                  <a:lnTo>
                    <a:pt x="5701" y="13588"/>
                  </a:lnTo>
                  <a:lnTo>
                    <a:pt x="5701" y="12537"/>
                  </a:lnTo>
                  <a:cubicBezTo>
                    <a:pt x="5698" y="12314"/>
                    <a:pt x="5565" y="12108"/>
                    <a:pt x="5360" y="12021"/>
                  </a:cubicBezTo>
                  <a:cubicBezTo>
                    <a:pt x="4185" y="11508"/>
                    <a:pt x="3249" y="10572"/>
                    <a:pt x="2733" y="9400"/>
                  </a:cubicBezTo>
                  <a:cubicBezTo>
                    <a:pt x="2642" y="9192"/>
                    <a:pt x="2440" y="9059"/>
                    <a:pt x="2213" y="9059"/>
                  </a:cubicBezTo>
                  <a:lnTo>
                    <a:pt x="1132" y="9059"/>
                  </a:lnTo>
                  <a:lnTo>
                    <a:pt x="1132" y="6794"/>
                  </a:lnTo>
                  <a:lnTo>
                    <a:pt x="1851" y="6794"/>
                  </a:lnTo>
                  <a:cubicBezTo>
                    <a:pt x="2120" y="6794"/>
                    <a:pt x="2349" y="6604"/>
                    <a:pt x="2404" y="6341"/>
                  </a:cubicBezTo>
                  <a:cubicBezTo>
                    <a:pt x="2651" y="5130"/>
                    <a:pt x="3349" y="4046"/>
                    <a:pt x="4369" y="3286"/>
                  </a:cubicBezTo>
                  <a:cubicBezTo>
                    <a:pt x="4566" y="3138"/>
                    <a:pt x="4644" y="2884"/>
                    <a:pt x="4569" y="2652"/>
                  </a:cubicBezTo>
                  <a:lnTo>
                    <a:pt x="4566" y="2645"/>
                  </a:lnTo>
                  <a:lnTo>
                    <a:pt x="4566" y="1232"/>
                  </a:lnTo>
                  <a:close/>
                  <a:moveTo>
                    <a:pt x="4001" y="0"/>
                  </a:moveTo>
                  <a:cubicBezTo>
                    <a:pt x="3687" y="0"/>
                    <a:pt x="3436" y="254"/>
                    <a:pt x="3436" y="568"/>
                  </a:cubicBezTo>
                  <a:lnTo>
                    <a:pt x="3436" y="2582"/>
                  </a:lnTo>
                  <a:cubicBezTo>
                    <a:pt x="2461" y="3379"/>
                    <a:pt x="1754" y="4454"/>
                    <a:pt x="1407" y="5662"/>
                  </a:cubicBezTo>
                  <a:lnTo>
                    <a:pt x="568" y="5662"/>
                  </a:lnTo>
                  <a:cubicBezTo>
                    <a:pt x="254" y="5662"/>
                    <a:pt x="0" y="5916"/>
                    <a:pt x="0" y="6230"/>
                  </a:cubicBezTo>
                  <a:lnTo>
                    <a:pt x="0" y="9626"/>
                  </a:lnTo>
                  <a:cubicBezTo>
                    <a:pt x="0" y="9937"/>
                    <a:pt x="254" y="10191"/>
                    <a:pt x="568" y="10191"/>
                  </a:cubicBezTo>
                  <a:lnTo>
                    <a:pt x="1857" y="10191"/>
                  </a:lnTo>
                  <a:cubicBezTo>
                    <a:pt x="2452" y="11357"/>
                    <a:pt x="3400" y="12302"/>
                    <a:pt x="4569" y="12897"/>
                  </a:cubicBezTo>
                  <a:lnTo>
                    <a:pt x="4569" y="14156"/>
                  </a:lnTo>
                  <a:cubicBezTo>
                    <a:pt x="4569" y="14467"/>
                    <a:pt x="4819" y="14720"/>
                    <a:pt x="5133" y="14720"/>
                  </a:cubicBezTo>
                  <a:lnTo>
                    <a:pt x="7398" y="14720"/>
                  </a:lnTo>
                  <a:cubicBezTo>
                    <a:pt x="7712" y="14720"/>
                    <a:pt x="7965" y="14467"/>
                    <a:pt x="7965" y="14156"/>
                  </a:cubicBezTo>
                  <a:lnTo>
                    <a:pt x="7965" y="13588"/>
                  </a:lnTo>
                  <a:lnTo>
                    <a:pt x="11362" y="13588"/>
                  </a:lnTo>
                  <a:lnTo>
                    <a:pt x="11362" y="14156"/>
                  </a:lnTo>
                  <a:cubicBezTo>
                    <a:pt x="11362" y="14467"/>
                    <a:pt x="11613" y="14720"/>
                    <a:pt x="11927" y="14720"/>
                  </a:cubicBezTo>
                  <a:lnTo>
                    <a:pt x="14192" y="14720"/>
                  </a:lnTo>
                  <a:cubicBezTo>
                    <a:pt x="14506" y="14720"/>
                    <a:pt x="14759" y="14467"/>
                    <a:pt x="14759" y="14156"/>
                  </a:cubicBezTo>
                  <a:lnTo>
                    <a:pt x="14759" y="12903"/>
                  </a:lnTo>
                  <a:cubicBezTo>
                    <a:pt x="16689" y="11915"/>
                    <a:pt x="17969" y="9998"/>
                    <a:pt x="18135" y="7839"/>
                  </a:cubicBezTo>
                  <a:cubicBezTo>
                    <a:pt x="18383" y="7754"/>
                    <a:pt x="18612" y="7618"/>
                    <a:pt x="18799" y="7437"/>
                  </a:cubicBezTo>
                  <a:cubicBezTo>
                    <a:pt x="19134" y="7123"/>
                    <a:pt x="19325" y="6685"/>
                    <a:pt x="19325" y="6230"/>
                  </a:cubicBezTo>
                  <a:lnTo>
                    <a:pt x="19325" y="5097"/>
                  </a:lnTo>
                  <a:cubicBezTo>
                    <a:pt x="19325" y="4783"/>
                    <a:pt x="19071" y="4530"/>
                    <a:pt x="18760" y="4530"/>
                  </a:cubicBezTo>
                  <a:cubicBezTo>
                    <a:pt x="18446" y="4530"/>
                    <a:pt x="18192" y="4783"/>
                    <a:pt x="18192" y="5097"/>
                  </a:cubicBezTo>
                  <a:lnTo>
                    <a:pt x="18192" y="6230"/>
                  </a:lnTo>
                  <a:cubicBezTo>
                    <a:pt x="18192" y="6332"/>
                    <a:pt x="18159" y="6435"/>
                    <a:pt x="18099" y="6522"/>
                  </a:cubicBezTo>
                  <a:cubicBezTo>
                    <a:pt x="17688" y="3482"/>
                    <a:pt x="15079" y="1133"/>
                    <a:pt x="11927" y="1133"/>
                  </a:cubicBezTo>
                  <a:lnTo>
                    <a:pt x="7398" y="1133"/>
                  </a:lnTo>
                  <a:cubicBezTo>
                    <a:pt x="7041" y="1136"/>
                    <a:pt x="6685" y="1169"/>
                    <a:pt x="6332" y="1238"/>
                  </a:cubicBezTo>
                  <a:cubicBezTo>
                    <a:pt x="5807" y="465"/>
                    <a:pt x="4934" y="3"/>
                    <a:pt x="400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898" name="Google Shape;898;p12"/>
            <p:cNvSpPr/>
            <p:nvPr/>
          </p:nvSpPr>
          <p:spPr>
            <a:xfrm>
              <a:off x="1658025" y="2615925"/>
              <a:ext cx="141550" cy="143450"/>
            </a:xfrm>
            <a:custGeom>
              <a:rect b="b" l="l" r="r" t="t"/>
              <a:pathLst>
                <a:path extrusionOk="0" h="5738" w="5662">
                  <a:moveTo>
                    <a:pt x="2829" y="1133"/>
                  </a:moveTo>
                  <a:cubicBezTo>
                    <a:pt x="3750" y="1133"/>
                    <a:pt x="4529" y="1945"/>
                    <a:pt x="4529" y="2908"/>
                  </a:cubicBezTo>
                  <a:cubicBezTo>
                    <a:pt x="4526" y="3845"/>
                    <a:pt x="3768" y="4605"/>
                    <a:pt x="2829" y="4605"/>
                  </a:cubicBezTo>
                  <a:cubicBezTo>
                    <a:pt x="1890" y="4605"/>
                    <a:pt x="1132" y="3845"/>
                    <a:pt x="1132" y="2908"/>
                  </a:cubicBezTo>
                  <a:cubicBezTo>
                    <a:pt x="1132" y="1945"/>
                    <a:pt x="1908" y="1133"/>
                    <a:pt x="2829" y="1133"/>
                  </a:cubicBezTo>
                  <a:close/>
                  <a:moveTo>
                    <a:pt x="2829" y="1"/>
                  </a:moveTo>
                  <a:cubicBezTo>
                    <a:pt x="2075" y="1"/>
                    <a:pt x="1359" y="312"/>
                    <a:pt x="818" y="876"/>
                  </a:cubicBezTo>
                  <a:cubicBezTo>
                    <a:pt x="293" y="1423"/>
                    <a:pt x="0" y="2151"/>
                    <a:pt x="0" y="2908"/>
                  </a:cubicBezTo>
                  <a:cubicBezTo>
                    <a:pt x="0" y="4470"/>
                    <a:pt x="1265" y="5738"/>
                    <a:pt x="2829" y="5738"/>
                  </a:cubicBezTo>
                  <a:cubicBezTo>
                    <a:pt x="4393" y="5738"/>
                    <a:pt x="5662" y="4470"/>
                    <a:pt x="5662" y="2908"/>
                  </a:cubicBezTo>
                  <a:cubicBezTo>
                    <a:pt x="5659" y="2151"/>
                    <a:pt x="5366" y="1423"/>
                    <a:pt x="4840" y="876"/>
                  </a:cubicBezTo>
                  <a:cubicBezTo>
                    <a:pt x="4303" y="312"/>
                    <a:pt x="3584" y="1"/>
                    <a:pt x="282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
        <p:nvSpPr>
          <p:cNvPr id="899" name="Google Shape;899;p12"/>
          <p:cNvSpPr txBox="1"/>
          <p:nvPr>
            <p:ph idx="2" type="subTitle"/>
          </p:nvPr>
        </p:nvSpPr>
        <p:spPr>
          <a:xfrm>
            <a:off x="5816650" y="1541138"/>
            <a:ext cx="2916300" cy="82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1200"/>
              <a:buNone/>
            </a:pPr>
            <a:r>
              <a:rPr b="1" lang="en" sz="1700">
                <a:solidFill>
                  <a:schemeClr val="dk1"/>
                </a:solidFill>
                <a:latin typeface="Roboto"/>
                <a:ea typeface="Roboto"/>
                <a:cs typeface="Roboto"/>
                <a:sym typeface="Roboto"/>
              </a:rPr>
              <a:t>Information Processing Before Assigning</a:t>
            </a:r>
            <a:endParaRPr b="1"/>
          </a:p>
        </p:txBody>
      </p:sp>
      <p:sp>
        <p:nvSpPr>
          <p:cNvPr id="900" name="Google Shape;900;p12"/>
          <p:cNvSpPr txBox="1"/>
          <p:nvPr>
            <p:ph idx="5" type="subTitle"/>
          </p:nvPr>
        </p:nvSpPr>
        <p:spPr>
          <a:xfrm>
            <a:off x="1164900" y="1470000"/>
            <a:ext cx="2040600" cy="8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solidFill>
                  <a:schemeClr val="dk1"/>
                </a:solidFill>
              </a:rPr>
              <a:t>Question List for Incident Definition</a:t>
            </a:r>
            <a:endParaRPr/>
          </a:p>
        </p:txBody>
      </p:sp>
      <p:sp>
        <p:nvSpPr>
          <p:cNvPr id="901" name="Google Shape;901;p12"/>
          <p:cNvSpPr txBox="1"/>
          <p:nvPr>
            <p:ph idx="7" type="subTitle"/>
          </p:nvPr>
        </p:nvSpPr>
        <p:spPr>
          <a:xfrm>
            <a:off x="6090550" y="3164042"/>
            <a:ext cx="2368500" cy="3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Process Monitor</a:t>
            </a:r>
            <a:endParaRPr/>
          </a:p>
        </p:txBody>
      </p:sp>
      <p:sp>
        <p:nvSpPr>
          <p:cNvPr id="902" name="Google Shape;902;p12"/>
          <p:cNvSpPr txBox="1"/>
          <p:nvPr>
            <p:ph idx="8" type="subTitle"/>
          </p:nvPr>
        </p:nvSpPr>
        <p:spPr>
          <a:xfrm>
            <a:off x="750250" y="3164042"/>
            <a:ext cx="2368500" cy="36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
              <a:t>Task Prioritization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g112cd761fd5_11_11"/>
          <p:cNvSpPr/>
          <p:nvPr/>
        </p:nvSpPr>
        <p:spPr>
          <a:xfrm>
            <a:off x="2013646" y="1597692"/>
            <a:ext cx="5402400" cy="2160600"/>
          </a:xfrm>
          <a:prstGeom prst="roundRect">
            <a:avLst>
              <a:gd fmla="val 16667" name="adj"/>
            </a:avLst>
          </a:prstGeom>
          <a:solidFill>
            <a:srgbClr val="00899D"/>
          </a:solidFill>
          <a:ln cap="flat" cmpd="sng" w="9525">
            <a:solidFill>
              <a:srgbClr val="00899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sz="1700">
              <a:solidFill>
                <a:schemeClr val="dk2"/>
              </a:solidFill>
            </a:endParaRPr>
          </a:p>
        </p:txBody>
      </p:sp>
      <p:sp>
        <p:nvSpPr>
          <p:cNvPr id="908" name="Google Shape;908;g112cd761fd5_11_11"/>
          <p:cNvSpPr/>
          <p:nvPr/>
        </p:nvSpPr>
        <p:spPr>
          <a:xfrm>
            <a:off x="1839663" y="1385200"/>
            <a:ext cx="5402400" cy="2160600"/>
          </a:xfrm>
          <a:prstGeom prst="roundRect">
            <a:avLst>
              <a:gd fmla="val 16667" name="adj"/>
            </a:avLst>
          </a:prstGeom>
          <a:solidFill>
            <a:srgbClr val="F0F7ED"/>
          </a:solidFill>
          <a:ln cap="flat" cmpd="sng" w="9525">
            <a:solidFill>
              <a:srgbClr val="00899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sz="1700">
              <a:solidFill>
                <a:schemeClr val="dk2"/>
              </a:solidFill>
            </a:endParaRPr>
          </a:p>
        </p:txBody>
      </p:sp>
      <p:sp>
        <p:nvSpPr>
          <p:cNvPr id="909" name="Google Shape;909;g112cd761fd5_11_11"/>
          <p:cNvSpPr txBox="1"/>
          <p:nvPr>
            <p:ph idx="1" type="subTitle"/>
          </p:nvPr>
        </p:nvSpPr>
        <p:spPr>
          <a:xfrm>
            <a:off x="1930050" y="1561100"/>
            <a:ext cx="5283900" cy="2233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a:t>For services that receive a lot of reassignments look at what services they receive it from.</a:t>
            </a:r>
            <a:endParaRPr/>
          </a:p>
          <a:p>
            <a:pPr indent="-304800" lvl="0" marL="457200" rtl="0" algn="l">
              <a:lnSpc>
                <a:spcPct val="100000"/>
              </a:lnSpc>
              <a:spcBef>
                <a:spcPts val="0"/>
              </a:spcBef>
              <a:spcAft>
                <a:spcPts val="0"/>
              </a:spcAft>
              <a:buSzPts val="1200"/>
              <a:buChar char="●"/>
            </a:pPr>
            <a:r>
              <a:rPr lang="en"/>
              <a:t>For services that reassign a lot, look what services they reassign to. </a:t>
            </a:r>
            <a:endParaRPr/>
          </a:p>
          <a:p>
            <a:pPr indent="-304800" lvl="0" marL="457200" rtl="0" algn="l">
              <a:lnSpc>
                <a:spcPct val="100000"/>
              </a:lnSpc>
              <a:spcBef>
                <a:spcPts val="0"/>
              </a:spcBef>
              <a:spcAft>
                <a:spcPts val="0"/>
              </a:spcAft>
              <a:buSzPts val="1200"/>
              <a:buChar char="●"/>
            </a:pPr>
            <a:r>
              <a:rPr lang="en"/>
              <a:t>This could help detect where wrong assignments are coming from.</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SzPts val="1200"/>
              <a:buNone/>
            </a:pPr>
            <a:r>
              <a:t/>
            </a:r>
            <a:endParaRPr/>
          </a:p>
        </p:txBody>
      </p:sp>
      <p:sp>
        <p:nvSpPr>
          <p:cNvPr id="910" name="Google Shape;910;g112cd761fd5_11_11"/>
          <p:cNvSpPr txBox="1"/>
          <p:nvPr/>
        </p:nvSpPr>
        <p:spPr>
          <a:xfrm>
            <a:off x="2181350" y="384200"/>
            <a:ext cx="4893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accent2"/>
                </a:solidFill>
                <a:latin typeface="Roboto"/>
                <a:ea typeface="Roboto"/>
                <a:cs typeface="Roboto"/>
                <a:sym typeface="Roboto"/>
              </a:rPr>
              <a:t>04 </a:t>
            </a:r>
            <a:r>
              <a:rPr b="1" lang="en" sz="3600">
                <a:solidFill>
                  <a:schemeClr val="accent2"/>
                </a:solidFill>
                <a:latin typeface="Roboto"/>
                <a:ea typeface="Roboto"/>
                <a:cs typeface="Roboto"/>
                <a:sym typeface="Roboto"/>
              </a:rPr>
              <a:t>Future Expansion</a:t>
            </a:r>
            <a:endParaRPr sz="1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23"/>
          <p:cNvSpPr txBox="1"/>
          <p:nvPr>
            <p:ph idx="2" type="title"/>
          </p:nvPr>
        </p:nvSpPr>
        <p:spPr>
          <a:xfrm>
            <a:off x="2745775" y="1482100"/>
            <a:ext cx="5322600" cy="1418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700"/>
              <a:buNone/>
            </a:pPr>
            <a:r>
              <a:rPr lang="en"/>
              <a:t>Thanks for Listening</a:t>
            </a:r>
            <a:endParaRPr/>
          </a:p>
          <a:p>
            <a:pPr indent="0" lvl="0" marL="0" rtl="0" algn="ctr">
              <a:lnSpc>
                <a:spcPct val="100000"/>
              </a:lnSpc>
              <a:spcBef>
                <a:spcPts val="0"/>
              </a:spcBef>
              <a:spcAft>
                <a:spcPts val="0"/>
              </a:spcAft>
              <a:buSzPts val="2700"/>
              <a:buNone/>
            </a:pPr>
            <a:r>
              <a:rPr lang="en" sz="3300">
                <a:solidFill>
                  <a:schemeClr val="accent1"/>
                </a:solidFill>
              </a:rPr>
              <a:t>Any Questions?</a:t>
            </a:r>
            <a:endParaRPr sz="330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3"/>
          <p:cNvSpPr txBox="1"/>
          <p:nvPr>
            <p:ph type="title"/>
          </p:nvPr>
        </p:nvSpPr>
        <p:spPr>
          <a:xfrm>
            <a:off x="713219" y="384048"/>
            <a:ext cx="6995700" cy="48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700"/>
              <a:buNone/>
            </a:pPr>
            <a:r>
              <a:rPr lang="en"/>
              <a:t>Content</a:t>
            </a:r>
            <a:endParaRPr/>
          </a:p>
        </p:txBody>
      </p:sp>
      <p:sp>
        <p:nvSpPr>
          <p:cNvPr id="719" name="Google Shape;719;p3"/>
          <p:cNvSpPr txBox="1"/>
          <p:nvPr>
            <p:ph idx="1" type="subTitle"/>
          </p:nvPr>
        </p:nvSpPr>
        <p:spPr>
          <a:xfrm>
            <a:off x="799919" y="2010942"/>
            <a:ext cx="1979400" cy="82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The key challenges and objectives</a:t>
            </a:r>
            <a:endParaRPr/>
          </a:p>
        </p:txBody>
      </p:sp>
      <p:sp>
        <p:nvSpPr>
          <p:cNvPr id="720" name="Google Shape;720;p3"/>
          <p:cNvSpPr txBox="1"/>
          <p:nvPr>
            <p:ph idx="2" type="subTitle"/>
          </p:nvPr>
        </p:nvSpPr>
        <p:spPr>
          <a:xfrm>
            <a:off x="799919" y="3853588"/>
            <a:ext cx="1979400" cy="82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Process improvement</a:t>
            </a:r>
            <a:endParaRPr/>
          </a:p>
        </p:txBody>
      </p:sp>
      <p:sp>
        <p:nvSpPr>
          <p:cNvPr id="721" name="Google Shape;721;p3"/>
          <p:cNvSpPr txBox="1"/>
          <p:nvPr>
            <p:ph idx="3" type="subTitle"/>
          </p:nvPr>
        </p:nvSpPr>
        <p:spPr>
          <a:xfrm>
            <a:off x="3398494" y="2010942"/>
            <a:ext cx="1979400" cy="82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Correlation analysis and</a:t>
            </a:r>
            <a:r>
              <a:rPr lang="en"/>
              <a:t> causation</a:t>
            </a:r>
            <a:endParaRPr sz="1700">
              <a:solidFill>
                <a:srgbClr val="000000"/>
              </a:solidFill>
            </a:endParaRPr>
          </a:p>
          <a:p>
            <a:pPr indent="0" lvl="0" marL="0" rtl="0" algn="l">
              <a:lnSpc>
                <a:spcPct val="100000"/>
              </a:lnSpc>
              <a:spcBef>
                <a:spcPts val="0"/>
              </a:spcBef>
              <a:spcAft>
                <a:spcPts val="0"/>
              </a:spcAft>
              <a:buNone/>
            </a:pPr>
            <a:r>
              <a:t/>
            </a:r>
            <a:endParaRPr sz="1100">
              <a:solidFill>
                <a:srgbClr val="000000"/>
              </a:solidFill>
            </a:endParaRPr>
          </a:p>
          <a:p>
            <a:pPr indent="0" lvl="0" marL="0" rtl="0" algn="l">
              <a:lnSpc>
                <a:spcPct val="100000"/>
              </a:lnSpc>
              <a:spcBef>
                <a:spcPts val="0"/>
              </a:spcBef>
              <a:spcAft>
                <a:spcPts val="0"/>
              </a:spcAft>
              <a:buSzPts val="1200"/>
              <a:buNone/>
            </a:pPr>
            <a:r>
              <a:t/>
            </a:r>
            <a:endParaRPr/>
          </a:p>
        </p:txBody>
      </p:sp>
      <p:sp>
        <p:nvSpPr>
          <p:cNvPr id="722" name="Google Shape;722;p3"/>
          <p:cNvSpPr txBox="1"/>
          <p:nvPr>
            <p:ph idx="4" type="subTitle"/>
          </p:nvPr>
        </p:nvSpPr>
        <p:spPr>
          <a:xfrm>
            <a:off x="3398494" y="3853588"/>
            <a:ext cx="1979400" cy="82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More possibilities</a:t>
            </a:r>
            <a:endParaRPr/>
          </a:p>
        </p:txBody>
      </p:sp>
      <p:sp>
        <p:nvSpPr>
          <p:cNvPr id="723" name="Google Shape;723;p3"/>
          <p:cNvSpPr txBox="1"/>
          <p:nvPr>
            <p:ph idx="5" type="subTitle"/>
          </p:nvPr>
        </p:nvSpPr>
        <p:spPr>
          <a:xfrm>
            <a:off x="3398500" y="1675850"/>
            <a:ext cx="3071100" cy="30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Findings of Data Analysis</a:t>
            </a:r>
            <a:endParaRPr/>
          </a:p>
        </p:txBody>
      </p:sp>
      <p:sp>
        <p:nvSpPr>
          <p:cNvPr id="724" name="Google Shape;724;p3"/>
          <p:cNvSpPr txBox="1"/>
          <p:nvPr>
            <p:ph idx="6" type="subTitle"/>
          </p:nvPr>
        </p:nvSpPr>
        <p:spPr>
          <a:xfrm>
            <a:off x="799926" y="3515050"/>
            <a:ext cx="2199300" cy="30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Recommendations</a:t>
            </a:r>
            <a:endParaRPr/>
          </a:p>
        </p:txBody>
      </p:sp>
      <p:sp>
        <p:nvSpPr>
          <p:cNvPr id="725" name="Google Shape;725;p3"/>
          <p:cNvSpPr txBox="1"/>
          <p:nvPr>
            <p:ph idx="7" type="subTitle"/>
          </p:nvPr>
        </p:nvSpPr>
        <p:spPr>
          <a:xfrm>
            <a:off x="799927" y="1675850"/>
            <a:ext cx="2484600" cy="30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Problem Statement</a:t>
            </a:r>
            <a:endParaRPr/>
          </a:p>
        </p:txBody>
      </p:sp>
      <p:sp>
        <p:nvSpPr>
          <p:cNvPr id="726" name="Google Shape;726;p3"/>
          <p:cNvSpPr txBox="1"/>
          <p:nvPr>
            <p:ph idx="8" type="subTitle"/>
          </p:nvPr>
        </p:nvSpPr>
        <p:spPr>
          <a:xfrm>
            <a:off x="3398494" y="3515050"/>
            <a:ext cx="1979400" cy="30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Future Expansion</a:t>
            </a:r>
            <a:endParaRPr/>
          </a:p>
        </p:txBody>
      </p:sp>
      <p:sp>
        <p:nvSpPr>
          <p:cNvPr id="727" name="Google Shape;727;p3"/>
          <p:cNvSpPr txBox="1"/>
          <p:nvPr>
            <p:ph idx="9" type="title"/>
          </p:nvPr>
        </p:nvSpPr>
        <p:spPr>
          <a:xfrm>
            <a:off x="799925" y="1135100"/>
            <a:ext cx="912000" cy="579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700"/>
              <a:buNone/>
            </a:pPr>
            <a:r>
              <a:rPr lang="en"/>
              <a:t>01</a:t>
            </a:r>
            <a:endParaRPr/>
          </a:p>
        </p:txBody>
      </p:sp>
      <p:sp>
        <p:nvSpPr>
          <p:cNvPr id="728" name="Google Shape;728;p3"/>
          <p:cNvSpPr txBox="1"/>
          <p:nvPr>
            <p:ph idx="13" type="title"/>
          </p:nvPr>
        </p:nvSpPr>
        <p:spPr>
          <a:xfrm>
            <a:off x="799925" y="2966500"/>
            <a:ext cx="912000" cy="579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700"/>
              <a:buNone/>
            </a:pPr>
            <a:r>
              <a:rPr lang="en"/>
              <a:t>03</a:t>
            </a:r>
            <a:endParaRPr/>
          </a:p>
        </p:txBody>
      </p:sp>
      <p:sp>
        <p:nvSpPr>
          <p:cNvPr id="729" name="Google Shape;729;p3"/>
          <p:cNvSpPr txBox="1"/>
          <p:nvPr>
            <p:ph idx="14" type="title"/>
          </p:nvPr>
        </p:nvSpPr>
        <p:spPr>
          <a:xfrm>
            <a:off x="3402575" y="2966500"/>
            <a:ext cx="912000" cy="579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700"/>
              <a:buNone/>
            </a:pPr>
            <a:r>
              <a:rPr lang="en"/>
              <a:t>04</a:t>
            </a:r>
            <a:endParaRPr/>
          </a:p>
        </p:txBody>
      </p:sp>
      <p:sp>
        <p:nvSpPr>
          <p:cNvPr id="730" name="Google Shape;730;p3"/>
          <p:cNvSpPr txBox="1"/>
          <p:nvPr>
            <p:ph idx="15" type="title"/>
          </p:nvPr>
        </p:nvSpPr>
        <p:spPr>
          <a:xfrm>
            <a:off x="3402575" y="1135100"/>
            <a:ext cx="912000" cy="579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700"/>
              <a:buNone/>
            </a:pPr>
            <a:r>
              <a:rPr lang="en"/>
              <a:t>02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5"/>
          <p:cNvSpPr/>
          <p:nvPr/>
        </p:nvSpPr>
        <p:spPr>
          <a:xfrm>
            <a:off x="2013646" y="1597692"/>
            <a:ext cx="5402400" cy="2160600"/>
          </a:xfrm>
          <a:prstGeom prst="roundRect">
            <a:avLst>
              <a:gd fmla="val 16667" name="adj"/>
            </a:avLst>
          </a:prstGeom>
          <a:solidFill>
            <a:srgbClr val="00899D"/>
          </a:solidFill>
          <a:ln cap="flat" cmpd="sng" w="9525">
            <a:solidFill>
              <a:srgbClr val="00899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sz="1700">
              <a:solidFill>
                <a:schemeClr val="dk2"/>
              </a:solidFill>
            </a:endParaRPr>
          </a:p>
        </p:txBody>
      </p:sp>
      <p:sp>
        <p:nvSpPr>
          <p:cNvPr id="736" name="Google Shape;736;p5"/>
          <p:cNvSpPr/>
          <p:nvPr/>
        </p:nvSpPr>
        <p:spPr>
          <a:xfrm>
            <a:off x="1839663" y="1385200"/>
            <a:ext cx="5402400" cy="2160600"/>
          </a:xfrm>
          <a:prstGeom prst="roundRect">
            <a:avLst>
              <a:gd fmla="val 16667" name="adj"/>
            </a:avLst>
          </a:prstGeom>
          <a:solidFill>
            <a:srgbClr val="F0F7ED"/>
          </a:solidFill>
          <a:ln cap="flat" cmpd="sng" w="9525">
            <a:solidFill>
              <a:srgbClr val="00899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sz="1700">
              <a:solidFill>
                <a:schemeClr val="dk2"/>
              </a:solidFill>
            </a:endParaRPr>
          </a:p>
        </p:txBody>
      </p:sp>
      <p:sp>
        <p:nvSpPr>
          <p:cNvPr id="737" name="Google Shape;737;p5"/>
          <p:cNvSpPr txBox="1"/>
          <p:nvPr>
            <p:ph idx="1" type="subTitle"/>
          </p:nvPr>
        </p:nvSpPr>
        <p:spPr>
          <a:xfrm>
            <a:off x="1958250" y="1385200"/>
            <a:ext cx="5283900" cy="223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b="1" lang="en"/>
              <a:t>Challenge:</a:t>
            </a:r>
            <a:r>
              <a:rPr lang="en"/>
              <a:t> Identify areas for process improvement that will enable SSC to improve on its ability to meet service target for incident management.</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None/>
            </a:pPr>
            <a:r>
              <a:rPr b="1" lang="en"/>
              <a:t>Objective: </a:t>
            </a:r>
            <a:r>
              <a:rPr lang="en"/>
              <a:t>Propose solutions to decrease the number of incidents where the time to resolve the issue exceeds the target.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SzPts val="1200"/>
              <a:buNone/>
            </a:pPr>
            <a:r>
              <a:t/>
            </a:r>
            <a:endParaRPr/>
          </a:p>
        </p:txBody>
      </p:sp>
      <p:sp>
        <p:nvSpPr>
          <p:cNvPr id="738" name="Google Shape;738;p5"/>
          <p:cNvSpPr txBox="1"/>
          <p:nvPr/>
        </p:nvSpPr>
        <p:spPr>
          <a:xfrm>
            <a:off x="2181350" y="384200"/>
            <a:ext cx="4893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accent2"/>
                </a:solidFill>
                <a:latin typeface="Roboto"/>
                <a:ea typeface="Roboto"/>
                <a:cs typeface="Roboto"/>
                <a:sym typeface="Roboto"/>
              </a:rPr>
              <a:t>01 </a:t>
            </a:r>
            <a:r>
              <a:rPr b="1" lang="en" sz="3600">
                <a:solidFill>
                  <a:schemeClr val="accent2"/>
                </a:solidFill>
                <a:latin typeface="Roboto"/>
                <a:ea typeface="Roboto"/>
                <a:cs typeface="Roboto"/>
                <a:sym typeface="Roboto"/>
              </a:rPr>
              <a:t>Problem Statement</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6"/>
          <p:cNvSpPr txBox="1"/>
          <p:nvPr>
            <p:ph type="title"/>
          </p:nvPr>
        </p:nvSpPr>
        <p:spPr>
          <a:xfrm>
            <a:off x="2489650" y="2091050"/>
            <a:ext cx="6310200" cy="961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Findings of Data Analysis</a:t>
            </a:r>
            <a:endParaRPr/>
          </a:p>
        </p:txBody>
      </p:sp>
      <p:sp>
        <p:nvSpPr>
          <p:cNvPr id="744" name="Google Shape;744;p6"/>
          <p:cNvSpPr txBox="1"/>
          <p:nvPr>
            <p:ph idx="2" type="title"/>
          </p:nvPr>
        </p:nvSpPr>
        <p:spPr>
          <a:xfrm>
            <a:off x="2489650" y="1298438"/>
            <a:ext cx="5679300" cy="792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02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9"/>
          <p:cNvSpPr txBox="1"/>
          <p:nvPr>
            <p:ph type="title"/>
          </p:nvPr>
        </p:nvSpPr>
        <p:spPr>
          <a:xfrm>
            <a:off x="843750" y="0"/>
            <a:ext cx="8055000" cy="64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700"/>
              <a:buNone/>
            </a:pPr>
            <a:r>
              <a:rPr lang="en" sz="2300"/>
              <a:t>Correlation between Assigned Times and Restore Days</a:t>
            </a:r>
            <a:endParaRPr sz="2300"/>
          </a:p>
          <a:p>
            <a:pPr indent="0" lvl="0" marL="0" rtl="0" algn="ctr">
              <a:lnSpc>
                <a:spcPct val="100000"/>
              </a:lnSpc>
              <a:spcBef>
                <a:spcPts val="0"/>
              </a:spcBef>
              <a:spcAft>
                <a:spcPts val="0"/>
              </a:spcAft>
              <a:buSzPts val="2700"/>
              <a:buNone/>
            </a:pPr>
            <a:r>
              <a:t/>
            </a:r>
            <a:endParaRPr sz="2300"/>
          </a:p>
        </p:txBody>
      </p:sp>
      <p:pic>
        <p:nvPicPr>
          <p:cNvPr id="750" name="Google Shape;750;p9"/>
          <p:cNvPicPr preferRelativeResize="0"/>
          <p:nvPr/>
        </p:nvPicPr>
        <p:blipFill>
          <a:blip r:embed="rId3">
            <a:alphaModFix/>
          </a:blip>
          <a:stretch>
            <a:fillRect/>
          </a:stretch>
        </p:blipFill>
        <p:spPr>
          <a:xfrm>
            <a:off x="1379650" y="535050"/>
            <a:ext cx="6642025" cy="4682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g112cd761fd5_5_6"/>
          <p:cNvSpPr txBox="1"/>
          <p:nvPr>
            <p:ph idx="1" type="subTitle"/>
          </p:nvPr>
        </p:nvSpPr>
        <p:spPr>
          <a:xfrm>
            <a:off x="490500" y="1511550"/>
            <a:ext cx="2744700" cy="3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Number of reassignments ?</a:t>
            </a:r>
            <a:endParaRPr sz="1600"/>
          </a:p>
        </p:txBody>
      </p:sp>
      <p:sp>
        <p:nvSpPr>
          <p:cNvPr id="756" name="Google Shape;756;g112cd761fd5_5_6"/>
          <p:cNvSpPr txBox="1"/>
          <p:nvPr>
            <p:ph idx="2" type="subTitle"/>
          </p:nvPr>
        </p:nvSpPr>
        <p:spPr>
          <a:xfrm>
            <a:off x="4992175" y="1511542"/>
            <a:ext cx="2744700" cy="3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Services ?</a:t>
            </a:r>
            <a:endParaRPr/>
          </a:p>
        </p:txBody>
      </p:sp>
      <p:sp>
        <p:nvSpPr>
          <p:cNvPr id="757" name="Google Shape;757;g112cd761fd5_5_6"/>
          <p:cNvSpPr txBox="1"/>
          <p:nvPr>
            <p:ph type="title"/>
          </p:nvPr>
        </p:nvSpPr>
        <p:spPr>
          <a:xfrm>
            <a:off x="1074150" y="384100"/>
            <a:ext cx="6995700" cy="55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Which factors correlate with the number of missed targets?</a:t>
            </a:r>
            <a:endParaRPr sz="2200"/>
          </a:p>
        </p:txBody>
      </p:sp>
      <p:sp>
        <p:nvSpPr>
          <p:cNvPr id="758" name="Google Shape;758;g112cd761fd5_5_6"/>
          <p:cNvSpPr txBox="1"/>
          <p:nvPr>
            <p:ph idx="3" type="subTitle"/>
          </p:nvPr>
        </p:nvSpPr>
        <p:spPr>
          <a:xfrm>
            <a:off x="490500" y="2054400"/>
            <a:ext cx="2744700" cy="103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759" name="Google Shape;759;g112cd761fd5_5_6"/>
          <p:cNvSpPr txBox="1"/>
          <p:nvPr>
            <p:ph idx="4" type="subTitle"/>
          </p:nvPr>
        </p:nvSpPr>
        <p:spPr>
          <a:xfrm>
            <a:off x="5196850" y="2054392"/>
            <a:ext cx="2744700" cy="103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760" name="Google Shape;760;g112cd761fd5_5_6"/>
          <p:cNvSpPr txBox="1"/>
          <p:nvPr/>
        </p:nvSpPr>
        <p:spPr>
          <a:xfrm>
            <a:off x="1183550" y="3881400"/>
            <a:ext cx="7069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 also observed correlations between The proportion and missed targets and:</a:t>
            </a:r>
            <a:endParaRPr/>
          </a:p>
          <a:p>
            <a:pPr indent="-317500" lvl="0" marL="457200" rtl="0" algn="l">
              <a:spcBef>
                <a:spcPts val="0"/>
              </a:spcBef>
              <a:spcAft>
                <a:spcPts val="0"/>
              </a:spcAft>
              <a:buSzPts val="1400"/>
              <a:buChar char="-"/>
            </a:pPr>
            <a:r>
              <a:rPr lang="en"/>
              <a:t>The organisations</a:t>
            </a:r>
            <a:endParaRPr/>
          </a:p>
          <a:p>
            <a:pPr indent="-317500" lvl="0" marL="457200" rtl="0" algn="l">
              <a:spcBef>
                <a:spcPts val="0"/>
              </a:spcBef>
              <a:spcAft>
                <a:spcPts val="0"/>
              </a:spcAft>
              <a:buSzPts val="1400"/>
              <a:buChar char="-"/>
            </a:pPr>
            <a:r>
              <a:rPr lang="en"/>
              <a:t>The type of incident</a:t>
            </a:r>
            <a:endParaRPr/>
          </a:p>
          <a:p>
            <a:pPr indent="-317500" lvl="0" marL="457200" rtl="0" algn="l">
              <a:spcBef>
                <a:spcPts val="0"/>
              </a:spcBef>
              <a:spcAft>
                <a:spcPts val="0"/>
              </a:spcAft>
              <a:buSzPts val="1400"/>
              <a:buChar char="-"/>
            </a:pPr>
            <a:r>
              <a:rPr lang="en"/>
              <a:t>The external system</a:t>
            </a:r>
            <a:endParaRPr/>
          </a:p>
          <a:p>
            <a:pPr indent="0" lvl="0" marL="0" rtl="0" algn="l">
              <a:spcBef>
                <a:spcPts val="0"/>
              </a:spcBef>
              <a:spcAft>
                <a:spcPts val="0"/>
              </a:spcAft>
              <a:buNone/>
            </a:pPr>
            <a:r>
              <a:t/>
            </a:r>
            <a:endParaRPr/>
          </a:p>
        </p:txBody>
      </p:sp>
      <p:pic>
        <p:nvPicPr>
          <p:cNvPr id="761" name="Google Shape;761;g112cd761fd5_5_6"/>
          <p:cNvPicPr preferRelativeResize="0"/>
          <p:nvPr/>
        </p:nvPicPr>
        <p:blipFill>
          <a:blip r:embed="rId3">
            <a:alphaModFix/>
          </a:blip>
          <a:stretch>
            <a:fillRect/>
          </a:stretch>
        </p:blipFill>
        <p:spPr>
          <a:xfrm>
            <a:off x="332250" y="1880550"/>
            <a:ext cx="3061199" cy="2061625"/>
          </a:xfrm>
          <a:prstGeom prst="rect">
            <a:avLst/>
          </a:prstGeom>
          <a:noFill/>
          <a:ln>
            <a:noFill/>
          </a:ln>
        </p:spPr>
      </p:pic>
      <p:pic>
        <p:nvPicPr>
          <p:cNvPr id="762" name="Google Shape;762;g112cd761fd5_5_6"/>
          <p:cNvPicPr preferRelativeResize="0"/>
          <p:nvPr/>
        </p:nvPicPr>
        <p:blipFill>
          <a:blip r:embed="rId4">
            <a:alphaModFix/>
          </a:blip>
          <a:stretch>
            <a:fillRect/>
          </a:stretch>
        </p:blipFill>
        <p:spPr>
          <a:xfrm>
            <a:off x="5038600" y="1992100"/>
            <a:ext cx="3061199" cy="1522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g112cd761fd5_5_14"/>
          <p:cNvSpPr txBox="1"/>
          <p:nvPr>
            <p:ph idx="1" type="subTitle"/>
          </p:nvPr>
        </p:nvSpPr>
        <p:spPr>
          <a:xfrm>
            <a:off x="1611750" y="2775167"/>
            <a:ext cx="2744700" cy="3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768" name="Google Shape;768;g112cd761fd5_5_14"/>
          <p:cNvSpPr txBox="1"/>
          <p:nvPr>
            <p:ph idx="2" type="subTitle"/>
          </p:nvPr>
        </p:nvSpPr>
        <p:spPr>
          <a:xfrm>
            <a:off x="4787500" y="2775167"/>
            <a:ext cx="2744700" cy="3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769" name="Google Shape;769;g112cd761fd5_5_14"/>
          <p:cNvSpPr txBox="1"/>
          <p:nvPr>
            <p:ph type="title"/>
          </p:nvPr>
        </p:nvSpPr>
        <p:spPr>
          <a:xfrm>
            <a:off x="1074150" y="384100"/>
            <a:ext cx="6995700" cy="55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Particular services causing large resolving times?</a:t>
            </a:r>
            <a:endParaRPr sz="2100"/>
          </a:p>
        </p:txBody>
      </p:sp>
      <p:sp>
        <p:nvSpPr>
          <p:cNvPr id="770" name="Google Shape;770;g112cd761fd5_5_14"/>
          <p:cNvSpPr txBox="1"/>
          <p:nvPr>
            <p:ph idx="3" type="subTitle"/>
          </p:nvPr>
        </p:nvSpPr>
        <p:spPr>
          <a:xfrm>
            <a:off x="4913825" y="2254642"/>
            <a:ext cx="2744700" cy="103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771" name="Google Shape;771;g112cd761fd5_5_14"/>
          <p:cNvSpPr txBox="1"/>
          <p:nvPr/>
        </p:nvSpPr>
        <p:spPr>
          <a:xfrm>
            <a:off x="1797550" y="889875"/>
            <a:ext cx="5125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We observed that some services receive a high number of reassignments, while others reassign a lot to other services.</a:t>
            </a:r>
            <a:endParaRPr>
              <a:latin typeface="Lato"/>
              <a:ea typeface="Lato"/>
              <a:cs typeface="Lato"/>
              <a:sym typeface="Lato"/>
            </a:endParaRPr>
          </a:p>
        </p:txBody>
      </p:sp>
      <p:pic>
        <p:nvPicPr>
          <p:cNvPr id="772" name="Google Shape;772;g112cd761fd5_5_14"/>
          <p:cNvPicPr preferRelativeResize="0"/>
          <p:nvPr/>
        </p:nvPicPr>
        <p:blipFill>
          <a:blip r:embed="rId3">
            <a:alphaModFix/>
          </a:blip>
          <a:stretch>
            <a:fillRect/>
          </a:stretch>
        </p:blipFill>
        <p:spPr>
          <a:xfrm>
            <a:off x="1074150" y="1490550"/>
            <a:ext cx="3430976" cy="2162400"/>
          </a:xfrm>
          <a:prstGeom prst="rect">
            <a:avLst/>
          </a:prstGeom>
          <a:noFill/>
          <a:ln>
            <a:noFill/>
          </a:ln>
        </p:spPr>
      </p:pic>
      <p:pic>
        <p:nvPicPr>
          <p:cNvPr id="773" name="Google Shape;773;g112cd761fd5_5_14"/>
          <p:cNvPicPr preferRelativeResize="0"/>
          <p:nvPr/>
        </p:nvPicPr>
        <p:blipFill>
          <a:blip r:embed="rId4">
            <a:alphaModFix/>
          </a:blip>
          <a:stretch>
            <a:fillRect/>
          </a:stretch>
        </p:blipFill>
        <p:spPr>
          <a:xfrm>
            <a:off x="4507750" y="1505475"/>
            <a:ext cx="3562100" cy="2197999"/>
          </a:xfrm>
          <a:prstGeom prst="rect">
            <a:avLst/>
          </a:prstGeom>
          <a:noFill/>
          <a:ln>
            <a:noFill/>
          </a:ln>
        </p:spPr>
      </p:pic>
      <p:sp>
        <p:nvSpPr>
          <p:cNvPr id="774" name="Google Shape;774;g112cd761fd5_5_14"/>
          <p:cNvSpPr txBox="1"/>
          <p:nvPr/>
        </p:nvSpPr>
        <p:spPr>
          <a:xfrm>
            <a:off x="1797550" y="3913875"/>
            <a:ext cx="5125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Average = (Number of distinct ticket numbers reassigned to this service)/ (Total Number of distinct ticket numbers that went to this service)</a:t>
            </a:r>
            <a:endParaRPr sz="1200">
              <a:latin typeface="Lato"/>
              <a:ea typeface="Lato"/>
              <a:cs typeface="Lato"/>
              <a:sym typeface="Lato"/>
            </a:endParaRPr>
          </a:p>
        </p:txBody>
      </p:sp>
      <p:sp>
        <p:nvSpPr>
          <p:cNvPr id="775" name="Google Shape;775;g112cd761fd5_5_14"/>
          <p:cNvSpPr txBox="1"/>
          <p:nvPr/>
        </p:nvSpPr>
        <p:spPr>
          <a:xfrm>
            <a:off x="1797550" y="4413875"/>
            <a:ext cx="51258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For Services with high numbers, it could be due to services that collabore a lot with others but there’s also the possibility that the incidents are wrongly assigned</a:t>
            </a:r>
            <a:endParaRPr sz="11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g112cd761fd5_2_6"/>
          <p:cNvSpPr txBox="1"/>
          <p:nvPr>
            <p:ph type="title"/>
          </p:nvPr>
        </p:nvSpPr>
        <p:spPr>
          <a:xfrm>
            <a:off x="1669050" y="359350"/>
            <a:ext cx="6238200" cy="69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700"/>
              <a:buNone/>
            </a:pPr>
            <a:r>
              <a:rPr lang="en"/>
              <a:t>Top 5 Organizations by # of tickets</a:t>
            </a:r>
            <a:endParaRPr/>
          </a:p>
        </p:txBody>
      </p:sp>
      <p:graphicFrame>
        <p:nvGraphicFramePr>
          <p:cNvPr id="781" name="Google Shape;781;g112cd761fd5_2_6"/>
          <p:cNvGraphicFramePr/>
          <p:nvPr/>
        </p:nvGraphicFramePr>
        <p:xfrm>
          <a:off x="952500" y="1210225"/>
          <a:ext cx="3000000" cy="3000000"/>
        </p:xfrm>
        <a:graphic>
          <a:graphicData uri="http://schemas.openxmlformats.org/drawingml/2006/table">
            <a:tbl>
              <a:tblPr>
                <a:noFill/>
                <a:tableStyleId>{C3A0DE7E-91F8-4F2A-9C2D-EF86867FF594}</a:tableStyleId>
              </a:tblPr>
              <a:tblGrid>
                <a:gridCol w="2413000"/>
                <a:gridCol w="2413000"/>
                <a:gridCol w="2413000"/>
              </a:tblGrid>
              <a:tr h="381000">
                <a:tc>
                  <a:txBody>
                    <a:bodyPr/>
                    <a:lstStyle/>
                    <a:p>
                      <a:pPr indent="0" lvl="0" marL="0" rtl="0" algn="ctr">
                        <a:spcBef>
                          <a:spcPts val="0"/>
                        </a:spcBef>
                        <a:spcAft>
                          <a:spcPts val="0"/>
                        </a:spcAft>
                        <a:buNone/>
                      </a:pPr>
                      <a:r>
                        <a:rPr b="1" lang="en" sz="1500">
                          <a:latin typeface="Lato"/>
                          <a:ea typeface="Lato"/>
                          <a:cs typeface="Lato"/>
                          <a:sym typeface="Lato"/>
                        </a:rPr>
                        <a:t>Organization</a:t>
                      </a:r>
                      <a:endParaRPr b="1" sz="15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500">
                          <a:latin typeface="Lato"/>
                          <a:ea typeface="Lato"/>
                          <a:cs typeface="Lato"/>
                          <a:sym typeface="Lato"/>
                        </a:rPr>
                        <a:t># of Tickets</a:t>
                      </a:r>
                      <a:endParaRPr b="1" sz="15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500">
                          <a:latin typeface="Lato"/>
                          <a:ea typeface="Lato"/>
                          <a:cs typeface="Lato"/>
                          <a:sym typeface="Lato"/>
                        </a:rPr>
                        <a:t>Median # of days till actual completion</a:t>
                      </a:r>
                      <a:endParaRPr b="1" sz="1500">
                        <a:latin typeface="Lato"/>
                        <a:ea typeface="Lato"/>
                        <a:cs typeface="Lato"/>
                        <a:sym typeface="Lato"/>
                      </a:endParaRPr>
                    </a:p>
                  </a:txBody>
                  <a:tcPr marT="91425" marB="91425" marR="91425" marL="91425"/>
                </a:tc>
              </a:tr>
              <a:tr h="381000">
                <a:tc>
                  <a:txBody>
                    <a:bodyPr/>
                    <a:lstStyle/>
                    <a:p>
                      <a:pPr indent="0" lvl="0" marL="0" rtl="0" algn="ctr">
                        <a:lnSpc>
                          <a:spcPct val="115000"/>
                        </a:lnSpc>
                        <a:spcBef>
                          <a:spcPts val="0"/>
                        </a:spcBef>
                        <a:spcAft>
                          <a:spcPts val="0"/>
                        </a:spcAft>
                        <a:buNone/>
                      </a:pPr>
                      <a:r>
                        <a:rPr lang="en" sz="1300">
                          <a:latin typeface="Lato"/>
                          <a:ea typeface="Lato"/>
                          <a:cs typeface="Lato"/>
                          <a:sym typeface="Lato"/>
                        </a:rPr>
                        <a:t>1342</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75443</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0.85</a:t>
                      </a:r>
                      <a:endParaRPr sz="1300">
                        <a:latin typeface="Lato"/>
                        <a:ea typeface="Lato"/>
                        <a:cs typeface="Lato"/>
                        <a:sym typeface="Lato"/>
                      </a:endParaRPr>
                    </a:p>
                  </a:txBody>
                  <a:tcPr marT="9525" marB="91425" marR="9525" marL="9525" anchor="b"/>
                </a:tc>
              </a:tr>
              <a:tr h="381000">
                <a:tc>
                  <a:txBody>
                    <a:bodyPr/>
                    <a:lstStyle/>
                    <a:p>
                      <a:pPr indent="0" lvl="0" marL="0" rtl="0" algn="ctr">
                        <a:lnSpc>
                          <a:spcPct val="115000"/>
                        </a:lnSpc>
                        <a:spcBef>
                          <a:spcPts val="0"/>
                        </a:spcBef>
                        <a:spcAft>
                          <a:spcPts val="0"/>
                        </a:spcAft>
                        <a:buNone/>
                      </a:pPr>
                      <a:r>
                        <a:rPr lang="en" sz="1300">
                          <a:latin typeface="Lato"/>
                          <a:ea typeface="Lato"/>
                          <a:cs typeface="Lato"/>
                          <a:sym typeface="Lato"/>
                        </a:rPr>
                        <a:t>1047</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32789</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0.70</a:t>
                      </a:r>
                      <a:endParaRPr sz="1300">
                        <a:latin typeface="Lato"/>
                        <a:ea typeface="Lato"/>
                        <a:cs typeface="Lato"/>
                        <a:sym typeface="Lato"/>
                      </a:endParaRPr>
                    </a:p>
                  </a:txBody>
                  <a:tcPr marT="9525" marB="91425" marR="9525" marL="9525" anchor="b"/>
                </a:tc>
              </a:tr>
              <a:tr h="381000">
                <a:tc>
                  <a:txBody>
                    <a:bodyPr/>
                    <a:lstStyle/>
                    <a:p>
                      <a:pPr indent="0" lvl="0" marL="0" rtl="0" algn="ctr">
                        <a:lnSpc>
                          <a:spcPct val="115000"/>
                        </a:lnSpc>
                        <a:spcBef>
                          <a:spcPts val="0"/>
                        </a:spcBef>
                        <a:spcAft>
                          <a:spcPts val="0"/>
                        </a:spcAft>
                        <a:buNone/>
                      </a:pPr>
                      <a:r>
                        <a:rPr lang="en" sz="1300">
                          <a:latin typeface="Lato"/>
                          <a:ea typeface="Lato"/>
                          <a:cs typeface="Lato"/>
                          <a:sym typeface="Lato"/>
                        </a:rPr>
                        <a:t>1062</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27054</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0.58</a:t>
                      </a:r>
                      <a:endParaRPr sz="1300">
                        <a:latin typeface="Lato"/>
                        <a:ea typeface="Lato"/>
                        <a:cs typeface="Lato"/>
                        <a:sym typeface="Lato"/>
                      </a:endParaRPr>
                    </a:p>
                  </a:txBody>
                  <a:tcPr marT="9525" marB="91425" marR="9525" marL="9525" anchor="b"/>
                </a:tc>
              </a:tr>
              <a:tr h="381000">
                <a:tc>
                  <a:txBody>
                    <a:bodyPr/>
                    <a:lstStyle/>
                    <a:p>
                      <a:pPr indent="0" lvl="0" marL="0" rtl="0" algn="ctr">
                        <a:lnSpc>
                          <a:spcPct val="115000"/>
                        </a:lnSpc>
                        <a:spcBef>
                          <a:spcPts val="0"/>
                        </a:spcBef>
                        <a:spcAft>
                          <a:spcPts val="0"/>
                        </a:spcAft>
                        <a:buNone/>
                      </a:pPr>
                      <a:r>
                        <a:rPr lang="en" sz="1300">
                          <a:latin typeface="Lato"/>
                          <a:ea typeface="Lato"/>
                          <a:cs typeface="Lato"/>
                          <a:sym typeface="Lato"/>
                        </a:rPr>
                        <a:t>1028</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12910</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1.53</a:t>
                      </a:r>
                      <a:endParaRPr sz="1300">
                        <a:latin typeface="Lato"/>
                        <a:ea typeface="Lato"/>
                        <a:cs typeface="Lato"/>
                        <a:sym typeface="Lato"/>
                      </a:endParaRPr>
                    </a:p>
                  </a:txBody>
                  <a:tcPr marT="9525" marB="91425" marR="9525" marL="9525" anchor="b"/>
                </a:tc>
              </a:tr>
              <a:tr h="381000">
                <a:tc>
                  <a:txBody>
                    <a:bodyPr/>
                    <a:lstStyle/>
                    <a:p>
                      <a:pPr indent="0" lvl="0" marL="0" rtl="0" algn="ctr">
                        <a:lnSpc>
                          <a:spcPct val="115000"/>
                        </a:lnSpc>
                        <a:spcBef>
                          <a:spcPts val="0"/>
                        </a:spcBef>
                        <a:spcAft>
                          <a:spcPts val="0"/>
                        </a:spcAft>
                        <a:buNone/>
                      </a:pPr>
                      <a:r>
                        <a:rPr lang="en" sz="1300">
                          <a:latin typeface="Lato"/>
                          <a:ea typeface="Lato"/>
                          <a:cs typeface="Lato"/>
                          <a:sym typeface="Lato"/>
                        </a:rPr>
                        <a:t>1045</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7312</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1.86</a:t>
                      </a:r>
                      <a:endParaRPr sz="1300">
                        <a:latin typeface="Lato"/>
                        <a:ea typeface="Lato"/>
                        <a:cs typeface="Lato"/>
                        <a:sym typeface="Lato"/>
                      </a:endParaRPr>
                    </a:p>
                  </a:txBody>
                  <a:tcPr marT="9525" marB="91425" marR="9525" marL="9525" anchor="b"/>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g112cd761fd5_2_29"/>
          <p:cNvSpPr txBox="1"/>
          <p:nvPr>
            <p:ph type="title"/>
          </p:nvPr>
        </p:nvSpPr>
        <p:spPr>
          <a:xfrm>
            <a:off x="1669050" y="359350"/>
            <a:ext cx="6238200" cy="69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700"/>
              <a:buNone/>
            </a:pPr>
            <a:r>
              <a:rPr lang="en"/>
              <a:t>Top 5 Groups by # of tickets</a:t>
            </a:r>
            <a:endParaRPr/>
          </a:p>
        </p:txBody>
      </p:sp>
      <p:graphicFrame>
        <p:nvGraphicFramePr>
          <p:cNvPr id="787" name="Google Shape;787;g112cd761fd5_2_29"/>
          <p:cNvGraphicFramePr/>
          <p:nvPr/>
        </p:nvGraphicFramePr>
        <p:xfrm>
          <a:off x="952500" y="1299225"/>
          <a:ext cx="3000000" cy="3000000"/>
        </p:xfrm>
        <a:graphic>
          <a:graphicData uri="http://schemas.openxmlformats.org/drawingml/2006/table">
            <a:tbl>
              <a:tblPr>
                <a:noFill/>
                <a:tableStyleId>{C3A0DE7E-91F8-4F2A-9C2D-EF86867FF594}</a:tableStyleId>
              </a:tblPr>
              <a:tblGrid>
                <a:gridCol w="2413000"/>
                <a:gridCol w="2413000"/>
                <a:gridCol w="2413000"/>
              </a:tblGrid>
              <a:tr h="381000">
                <a:tc>
                  <a:txBody>
                    <a:bodyPr/>
                    <a:lstStyle/>
                    <a:p>
                      <a:pPr indent="0" lvl="0" marL="0" rtl="0" algn="ctr">
                        <a:spcBef>
                          <a:spcPts val="0"/>
                        </a:spcBef>
                        <a:spcAft>
                          <a:spcPts val="0"/>
                        </a:spcAft>
                        <a:buNone/>
                      </a:pPr>
                      <a:r>
                        <a:rPr b="1" lang="en" sz="1500">
                          <a:latin typeface="Lato"/>
                          <a:ea typeface="Lato"/>
                          <a:cs typeface="Lato"/>
                          <a:sym typeface="Lato"/>
                        </a:rPr>
                        <a:t>Group</a:t>
                      </a:r>
                      <a:endParaRPr b="1" sz="15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500">
                          <a:latin typeface="Lato"/>
                          <a:ea typeface="Lato"/>
                          <a:cs typeface="Lato"/>
                          <a:sym typeface="Lato"/>
                        </a:rPr>
                        <a:t># of Tickets</a:t>
                      </a:r>
                      <a:endParaRPr b="1" sz="15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500">
                          <a:latin typeface="Lato"/>
                          <a:ea typeface="Lato"/>
                          <a:cs typeface="Lato"/>
                          <a:sym typeface="Lato"/>
                        </a:rPr>
                        <a:t>Median # of days till actual completion</a:t>
                      </a:r>
                      <a:endParaRPr b="1" sz="1500">
                        <a:latin typeface="Lato"/>
                        <a:ea typeface="Lato"/>
                        <a:cs typeface="Lato"/>
                        <a:sym typeface="Lato"/>
                      </a:endParaRPr>
                    </a:p>
                  </a:txBody>
                  <a:tcPr marT="91425" marB="91425" marR="91425" marL="91425"/>
                </a:tc>
              </a:tr>
              <a:tr h="381000">
                <a:tc>
                  <a:txBody>
                    <a:bodyPr/>
                    <a:lstStyle/>
                    <a:p>
                      <a:pPr indent="0" lvl="0" marL="0" rtl="0" algn="ctr">
                        <a:spcBef>
                          <a:spcPts val="0"/>
                        </a:spcBef>
                        <a:spcAft>
                          <a:spcPts val="0"/>
                        </a:spcAft>
                        <a:buNone/>
                      </a:pPr>
                      <a:r>
                        <a:rPr lang="en" sz="1300">
                          <a:latin typeface="Lato"/>
                          <a:ea typeface="Lato"/>
                          <a:cs typeface="Lato"/>
                          <a:sym typeface="Lato"/>
                        </a:rPr>
                        <a:t>DC000203</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13323</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0.13</a:t>
                      </a:r>
                      <a:endParaRPr sz="1300">
                        <a:latin typeface="Lato"/>
                        <a:ea typeface="Lato"/>
                        <a:cs typeface="Lato"/>
                        <a:sym typeface="Lato"/>
                      </a:endParaRPr>
                    </a:p>
                  </a:txBody>
                  <a:tcPr marT="9525" marB="91425" marR="9525" marL="9525" anchor="b"/>
                </a:tc>
              </a:tr>
              <a:tr h="381000">
                <a:tc>
                  <a:txBody>
                    <a:bodyPr/>
                    <a:lstStyle/>
                    <a:p>
                      <a:pPr indent="0" lvl="0" marL="0" rtl="0" algn="ctr">
                        <a:spcBef>
                          <a:spcPts val="0"/>
                        </a:spcBef>
                        <a:spcAft>
                          <a:spcPts val="0"/>
                        </a:spcAft>
                        <a:buNone/>
                      </a:pPr>
                      <a:r>
                        <a:rPr lang="en" sz="1300">
                          <a:latin typeface="Lato"/>
                          <a:ea typeface="Lato"/>
                          <a:cs typeface="Lato"/>
                          <a:sym typeface="Lato"/>
                        </a:rPr>
                        <a:t>DC000152</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11876</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0.22</a:t>
                      </a:r>
                      <a:endParaRPr sz="1300">
                        <a:latin typeface="Lato"/>
                        <a:ea typeface="Lato"/>
                        <a:cs typeface="Lato"/>
                        <a:sym typeface="Lato"/>
                      </a:endParaRPr>
                    </a:p>
                  </a:txBody>
                  <a:tcPr marT="9525" marB="91425" marR="9525" marL="9525" anchor="b"/>
                </a:tc>
              </a:tr>
              <a:tr h="381000">
                <a:tc>
                  <a:txBody>
                    <a:bodyPr/>
                    <a:lstStyle/>
                    <a:p>
                      <a:pPr indent="0" lvl="0" marL="0" rtl="0" algn="ctr">
                        <a:spcBef>
                          <a:spcPts val="0"/>
                        </a:spcBef>
                        <a:spcAft>
                          <a:spcPts val="0"/>
                        </a:spcAft>
                        <a:buNone/>
                      </a:pPr>
                      <a:r>
                        <a:rPr lang="en" sz="1300">
                          <a:latin typeface="Lato"/>
                          <a:ea typeface="Lato"/>
                          <a:cs typeface="Lato"/>
                          <a:sym typeface="Lato"/>
                        </a:rPr>
                        <a:t>NW000417</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9728</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1.50</a:t>
                      </a:r>
                      <a:endParaRPr sz="1300">
                        <a:latin typeface="Lato"/>
                        <a:ea typeface="Lato"/>
                        <a:cs typeface="Lato"/>
                        <a:sym typeface="Lato"/>
                      </a:endParaRPr>
                    </a:p>
                  </a:txBody>
                  <a:tcPr marT="9525" marB="91425" marR="9525" marL="9525" anchor="b"/>
                </a:tc>
              </a:tr>
              <a:tr h="381000">
                <a:tc>
                  <a:txBody>
                    <a:bodyPr/>
                    <a:lstStyle/>
                    <a:p>
                      <a:pPr indent="0" lvl="0" marL="0" rtl="0" algn="ctr">
                        <a:spcBef>
                          <a:spcPts val="0"/>
                        </a:spcBef>
                        <a:spcAft>
                          <a:spcPts val="0"/>
                        </a:spcAft>
                        <a:buNone/>
                      </a:pPr>
                      <a:r>
                        <a:rPr lang="en" sz="1300">
                          <a:latin typeface="Lato"/>
                          <a:ea typeface="Lato"/>
                          <a:cs typeface="Lato"/>
                          <a:sym typeface="Lato"/>
                        </a:rPr>
                        <a:t>ESI00011</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9711</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3.02</a:t>
                      </a:r>
                      <a:endParaRPr sz="1300">
                        <a:latin typeface="Lato"/>
                        <a:ea typeface="Lato"/>
                        <a:cs typeface="Lato"/>
                        <a:sym typeface="Lato"/>
                      </a:endParaRPr>
                    </a:p>
                  </a:txBody>
                  <a:tcPr marT="9525" marB="91425" marR="9525" marL="9525" anchor="b"/>
                </a:tc>
              </a:tr>
              <a:tr h="381000">
                <a:tc>
                  <a:txBody>
                    <a:bodyPr/>
                    <a:lstStyle/>
                    <a:p>
                      <a:pPr indent="0" lvl="0" marL="0" rtl="0" algn="ctr">
                        <a:spcBef>
                          <a:spcPts val="0"/>
                        </a:spcBef>
                        <a:spcAft>
                          <a:spcPts val="0"/>
                        </a:spcAft>
                        <a:buNone/>
                      </a:pPr>
                      <a:r>
                        <a:rPr lang="en" sz="1300">
                          <a:latin typeface="Lato"/>
                          <a:ea typeface="Lato"/>
                          <a:cs typeface="Lato"/>
                          <a:sym typeface="Lato"/>
                        </a:rPr>
                        <a:t>NW000412</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7603</a:t>
                      </a:r>
                      <a:endParaRPr sz="1300">
                        <a:latin typeface="Lato"/>
                        <a:ea typeface="Lato"/>
                        <a:cs typeface="Lato"/>
                        <a:sym typeface="Lato"/>
                      </a:endParaRPr>
                    </a:p>
                  </a:txBody>
                  <a:tcPr marT="9525" marB="91425" marR="9525" marL="9525" anchor="b"/>
                </a:tc>
                <a:tc>
                  <a:txBody>
                    <a:bodyPr/>
                    <a:lstStyle/>
                    <a:p>
                      <a:pPr indent="0" lvl="0" marL="0" rtl="0" algn="ctr">
                        <a:lnSpc>
                          <a:spcPct val="115000"/>
                        </a:lnSpc>
                        <a:spcBef>
                          <a:spcPts val="0"/>
                        </a:spcBef>
                        <a:spcAft>
                          <a:spcPts val="0"/>
                        </a:spcAft>
                        <a:buNone/>
                      </a:pPr>
                      <a:r>
                        <a:rPr lang="en" sz="1300">
                          <a:latin typeface="Lato"/>
                          <a:ea typeface="Lato"/>
                          <a:cs typeface="Lato"/>
                          <a:sym typeface="Lato"/>
                        </a:rPr>
                        <a:t>5.89</a:t>
                      </a:r>
                      <a:endParaRPr sz="1300">
                        <a:latin typeface="Lato"/>
                        <a:ea typeface="Lato"/>
                        <a:cs typeface="Lato"/>
                        <a:sym typeface="Lato"/>
                      </a:endParaRPr>
                    </a:p>
                  </a:txBody>
                  <a:tcPr marT="9525" marB="91425" marR="9525" marL="9525" anchor="b"/>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