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62" r:id="rId7"/>
    <p:sldId id="263" r:id="rId8"/>
    <p:sldId id="264" r:id="rId9"/>
    <p:sldId id="267" r:id="rId10"/>
    <p:sldId id="268" r:id="rId11"/>
    <p:sldId id="26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wE4mxQxhE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d17pawar/HospitalManagement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80A7-AD67-470A-B385-2E658861D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03" y="503950"/>
            <a:ext cx="10350506" cy="143049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Hospital Management System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47F43-5D97-4CE6-8C55-0231B42F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49" y="2344867"/>
            <a:ext cx="4953738" cy="2363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4C37DE-FE18-4966-920E-5AFAB3CE36E4}"/>
              </a:ext>
            </a:extLst>
          </p:cNvPr>
          <p:cNvSpPr/>
          <p:nvPr/>
        </p:nvSpPr>
        <p:spPr>
          <a:xfrm>
            <a:off x="695410" y="5118860"/>
            <a:ext cx="6984776" cy="1007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YouTube link: </a:t>
            </a:r>
            <a:r>
              <a:rPr lang="en-IN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https://youtu.be/SwE4mxQxhEI</a:t>
            </a:r>
            <a:endParaRPr lang="en-IN" sz="1600" dirty="0">
              <a:solidFill>
                <a:schemeClr val="accent5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GitHub Link: </a:t>
            </a:r>
            <a:r>
              <a:rPr lang="en-IN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https://github.com/rid17pawar/HospitalManagement.git</a:t>
            </a:r>
            <a:endParaRPr lang="en-IN" sz="16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AD213-0489-4B7F-997B-A91C6E968ECF}"/>
              </a:ext>
            </a:extLst>
          </p:cNvPr>
          <p:cNvSpPr txBox="1"/>
          <p:nvPr/>
        </p:nvSpPr>
        <p:spPr>
          <a:xfrm>
            <a:off x="8889506" y="4070816"/>
            <a:ext cx="3684234" cy="209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176144  Riddhi Pawar	</a:t>
            </a:r>
          </a:p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176127  Neha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Kothawade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		</a:t>
            </a:r>
          </a:p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176135 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Ashlesha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Narkhede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176130 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Ritu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 Mahajan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9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04" y="1036821"/>
            <a:ext cx="7251576" cy="50891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Advantages and Disadvantages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56271" y="5901509"/>
            <a:ext cx="7467600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Patients don’t have any role.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Live Queue feature. </a:t>
            </a:r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27CF9-4D83-4C29-A2F3-6CB342B2A885}"/>
              </a:ext>
            </a:extLst>
          </p:cNvPr>
          <p:cNvSpPr/>
          <p:nvPr/>
        </p:nvSpPr>
        <p:spPr>
          <a:xfrm>
            <a:off x="2135560" y="2780597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Makes prescription readable and understandable to patients.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Eliminate redundancy in term of data storage.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Reduce the time wasted in retrieving data i.e. in finding a past health records.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Increase Efficiency and Interactivity in any area of specialization in the hospital.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Able to quickly collect and edit data ,</a:t>
            </a:r>
            <a:r>
              <a:rPr lang="en-IN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summerize</a:t>
            </a: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results.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B360C-A109-4EB8-A90C-E1572A480386}"/>
              </a:ext>
            </a:extLst>
          </p:cNvPr>
          <p:cNvSpPr txBox="1"/>
          <p:nvPr/>
        </p:nvSpPr>
        <p:spPr>
          <a:xfrm>
            <a:off x="1076157" y="2327411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Advantages: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ED63D-43B7-4536-A9E1-146F771E569B}"/>
              </a:ext>
            </a:extLst>
          </p:cNvPr>
          <p:cNvSpPr txBox="1"/>
          <p:nvPr/>
        </p:nvSpPr>
        <p:spPr>
          <a:xfrm>
            <a:off x="1076157" y="5385809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Disadvantages: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6727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433" y="1096144"/>
            <a:ext cx="2890664" cy="58092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Conclusion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702" y="2824336"/>
            <a:ext cx="9897629" cy="2692896"/>
          </a:xfrm>
        </p:spPr>
        <p:txBody>
          <a:bodyPr>
            <a:normAutofit/>
          </a:bodyPr>
          <a:lstStyle/>
          <a:p>
            <a:pPr marL="708660" lvl="1" indent="-342900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project helps in making paperless activities. It reduces the workload from Doctor and Receptionist. </a:t>
            </a:r>
          </a:p>
          <a:p>
            <a:pPr marL="708660" lvl="1" indent="-342900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provides more ease and flexibility to from Doctor, Administrator and Receptionist.  </a:t>
            </a:r>
          </a:p>
          <a:p>
            <a:pPr marL="708660" lvl="1" indent="-342900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digitalization has reduce costs of Hospital. </a:t>
            </a:r>
          </a:p>
          <a:p>
            <a:pPr marL="708660" lvl="1" indent="-342900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work has created a little awareness and promotes the idea that the concept of paperless office is reality. </a:t>
            </a:r>
          </a:p>
          <a:p>
            <a:endParaRPr lang="en-I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3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4FD29-3730-423B-B0FB-452F6C06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Thank You 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8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6CFF-EA29-48AB-93FA-DF788EE6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165" y="1053567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Contents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01E7-CD7B-4D04-8CF9-94BFA7EAFB0B}"/>
              </a:ext>
            </a:extLst>
          </p:cNvPr>
          <p:cNvSpPr txBox="1">
            <a:spLocks/>
          </p:cNvSpPr>
          <p:nvPr/>
        </p:nvSpPr>
        <p:spPr>
          <a:xfrm>
            <a:off x="1862646" y="2764452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System Need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Software &amp; Database Requirement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Modules (Entity Relationship Diagram)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Project Screenshots.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Advantages &amp; 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882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9876-6723-4D8B-8AF7-D89C17CB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9" y="861133"/>
            <a:ext cx="4351023" cy="129499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Existing System Issues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8FF5FF-4ED4-4090-B70A-788098608B75}"/>
              </a:ext>
            </a:extLst>
          </p:cNvPr>
          <p:cNvSpPr txBox="1">
            <a:spLocks/>
          </p:cNvSpPr>
          <p:nvPr/>
        </p:nvSpPr>
        <p:spPr bwMode="gray">
          <a:xfrm>
            <a:off x="6890383" y="887735"/>
            <a:ext cx="4829279" cy="1241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Features of Proposed System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0C2DE-7FF4-4BB9-9A34-18C5D053775E}"/>
              </a:ext>
            </a:extLst>
          </p:cNvPr>
          <p:cNvSpPr txBox="1"/>
          <p:nvPr/>
        </p:nvSpPr>
        <p:spPr>
          <a:xfrm>
            <a:off x="960120" y="2440216"/>
            <a:ext cx="53055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-paper based</a:t>
            </a: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-inappropriate data keeping</a:t>
            </a: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-time wastage in storage, retrieval</a:t>
            </a: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-patients were unable to understand 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the prescription </a:t>
            </a:r>
            <a:endParaRPr lang="en-IN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4AC4E-83D9-4DFD-A111-8A247FC654E3}"/>
              </a:ext>
            </a:extLst>
          </p:cNvPr>
          <p:cNvSpPr txBox="1"/>
          <p:nvPr/>
        </p:nvSpPr>
        <p:spPr>
          <a:xfrm>
            <a:off x="6890383" y="2448128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-Separate user account for doctors </a:t>
            </a:r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other staff.</a:t>
            </a:r>
          </a:p>
          <a:p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-Keeps each patient’s data separate, </a:t>
            </a:r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easy to track</a:t>
            </a:r>
          </a:p>
          <a:p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-Easy user interface </a:t>
            </a:r>
          </a:p>
          <a:p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-PDF of doctor prescription</a:t>
            </a:r>
          </a:p>
        </p:txBody>
      </p:sp>
    </p:spTree>
    <p:extLst>
      <p:ext uri="{BB962C8B-B14F-4D97-AF65-F5344CB8AC3E}">
        <p14:creationId xmlns:p14="http://schemas.microsoft.com/office/powerpoint/2010/main" val="307152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DE47-1C05-4675-B695-F9CA4FC0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26" y="1080200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System Needs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6BAD-3A22-41EB-B008-1CED2D869D70}"/>
              </a:ext>
            </a:extLst>
          </p:cNvPr>
          <p:cNvSpPr txBox="1">
            <a:spLocks/>
          </p:cNvSpPr>
          <p:nvPr/>
        </p:nvSpPr>
        <p:spPr>
          <a:xfrm>
            <a:off x="1267521" y="2582367"/>
            <a:ext cx="9811812" cy="392171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keep track of hospitals day-to-day activities &amp; records of its patients, doctors that keep the hospital running smoothly &amp; successfully there is need of Hospital management System.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digitalize all the version of the manual system. 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provide a paper-less hospital up to 90%, i.e. To provide low-cost reliable digitalization of the existing systems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digitalize, the process of day-to-day activities like Registering  New Patient, Assigning a Doctor to new patient, Adding new staff members,  and finally compute the bill etc.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provide excellent security of data at every level of user-system interaction and also to provide robust &amp; reliable storage  facility.  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4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B0C-7F13-4055-8291-8804C407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701" y="1097956"/>
            <a:ext cx="8761413" cy="706964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Technologies Used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F8C5F-74C3-4B70-B29D-3F199D9E8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5" t="24681" r="3381" b="24555"/>
          <a:stretch/>
        </p:blipFill>
        <p:spPr>
          <a:xfrm>
            <a:off x="648071" y="2336202"/>
            <a:ext cx="5237824" cy="1877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D3C87C-E99D-4166-AE3D-955A3A9E5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68"/>
          <a:stretch/>
        </p:blipFill>
        <p:spPr>
          <a:xfrm>
            <a:off x="7109839" y="2469869"/>
            <a:ext cx="2143125" cy="17387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DDD560-2EC8-4AC9-8BB3-B8DAD267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84" y="4745385"/>
            <a:ext cx="1843354" cy="18528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31218B-9843-4330-99F9-AB966E96A3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38"/>
          <a:stretch/>
        </p:blipFill>
        <p:spPr>
          <a:xfrm>
            <a:off x="9958924" y="2185900"/>
            <a:ext cx="1675580" cy="20980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779BD04-D84E-484D-86FA-8AEE6DF781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943" b="18925"/>
          <a:stretch/>
        </p:blipFill>
        <p:spPr>
          <a:xfrm>
            <a:off x="5290611" y="4242385"/>
            <a:ext cx="2504059" cy="12623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FA72635-871F-46E5-9E57-8607D7AA3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38" y="4988374"/>
            <a:ext cx="3071064" cy="16075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FB14792-BCCB-4A65-B538-13B6071E58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882" t="32051" r="13457" b="34691"/>
          <a:stretch/>
        </p:blipFill>
        <p:spPr>
          <a:xfrm>
            <a:off x="9401429" y="4664969"/>
            <a:ext cx="2790571" cy="88274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BB1624F-7DD9-49FA-B2F1-AEFFDC1D87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581" t="14733" r="8713" b="14154"/>
          <a:stretch/>
        </p:blipFill>
        <p:spPr>
          <a:xfrm>
            <a:off x="249027" y="4452631"/>
            <a:ext cx="2877330" cy="16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25A4-87FF-4AF4-B6E2-6DE5E3EE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304" y="973668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Software Requirement Specifications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7951B99-AC7D-4375-85C9-9448108C78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781184"/>
              </p:ext>
            </p:extLst>
          </p:nvPr>
        </p:nvGraphicFramePr>
        <p:xfrm>
          <a:off x="2499542" y="3265253"/>
          <a:ext cx="7416824" cy="246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7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r>
                        <a:rPr lang="en-IN" sz="1600" dirty="0"/>
                        <a:t>Content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Description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en-IN" sz="1600" dirty="0"/>
                        <a:t>Processors 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i3,i5,i7  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0">
                <a:tc>
                  <a:txBody>
                    <a:bodyPr/>
                    <a:lstStyle/>
                    <a:p>
                      <a:r>
                        <a:rPr lang="en-IN" sz="1600" dirty="0"/>
                        <a:t>Hard Drive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1GB(minimum) , 2GB(Recommended) 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IN" sz="1600" dirty="0"/>
                        <a:t>RAM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512MB(minimum), 1GB(Recommended)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r>
                        <a:rPr lang="en-IN" sz="1600" dirty="0"/>
                        <a:t>Operating System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Windows 10,Windows 7,Windows 8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20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8D00-DBE6-4275-BC4C-38A5C1E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584" y="1133466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ER Diagram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2F235-CA16-4B26-829D-56B520F57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5" t="26200" r="36040" b="17800"/>
          <a:stretch/>
        </p:blipFill>
        <p:spPr>
          <a:xfrm>
            <a:off x="1491448" y="2405849"/>
            <a:ext cx="8522564" cy="43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3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83872" y="201739"/>
            <a:ext cx="7467600" cy="57943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Project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n-lt"/>
                <a:ea typeface="Arial Unicode MS" pitchFamily="34" charset="-128"/>
                <a:cs typeface="Times New Roman" pitchFamily="18" charset="0"/>
              </a:rPr>
              <a:t>Screenshots</a:t>
            </a:r>
            <a:endParaRPr lang="en-IN" sz="28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322773" y="1833906"/>
            <a:ext cx="1800225" cy="38893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Home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0" t="45674" r="30665" b="14894"/>
          <a:stretch/>
        </p:blipFill>
        <p:spPr bwMode="auto">
          <a:xfrm>
            <a:off x="4351033" y="1076649"/>
            <a:ext cx="591844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221720" y="4871971"/>
            <a:ext cx="1800200" cy="3886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Login Page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8" t="40658" r="31702" b="24964"/>
          <a:stretch/>
        </p:blipFill>
        <p:spPr bwMode="auto">
          <a:xfrm>
            <a:off x="993408" y="3742529"/>
            <a:ext cx="5902552" cy="278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12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923277" y="1808579"/>
            <a:ext cx="3455988" cy="3889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600" b="1" dirty="0"/>
              <a:t>Receptionist Dashboard:-</a:t>
            </a:r>
            <a:endParaRPr lang="en-IN" sz="1600" dirty="0"/>
          </a:p>
          <a:p>
            <a:pPr>
              <a:buFont typeface="Wingdings" pitchFamily="2" charset="2"/>
              <a:buChar char="q"/>
            </a:pPr>
            <a:endParaRPr lang="en-US" sz="1600" b="1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t="4195" b="11938"/>
          <a:stretch/>
        </p:blipFill>
        <p:spPr bwMode="auto">
          <a:xfrm>
            <a:off x="5055761" y="812864"/>
            <a:ext cx="6126480" cy="2616136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7A108F-3933-4E78-9B0A-EEAF534B6382}"/>
              </a:ext>
            </a:extLst>
          </p:cNvPr>
          <p:cNvSpPr txBox="1">
            <a:spLocks/>
          </p:cNvSpPr>
          <p:nvPr/>
        </p:nvSpPr>
        <p:spPr>
          <a:xfrm>
            <a:off x="8119001" y="5054602"/>
            <a:ext cx="3456384" cy="3886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Admin Dashboard:-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EA3A2-00D3-4383-863F-302712575E7D}"/>
              </a:ext>
            </a:extLst>
          </p:cNvPr>
          <p:cNvPicPr/>
          <p:nvPr/>
        </p:nvPicPr>
        <p:blipFill rotWithShape="1">
          <a:blip r:embed="rId3"/>
          <a:srcRect l="4417" t="6059" r="4417" b="26971"/>
          <a:stretch/>
        </p:blipFill>
        <p:spPr bwMode="auto">
          <a:xfrm>
            <a:off x="449350" y="3799529"/>
            <a:ext cx="6126480" cy="26835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6988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437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Hospital Management System</vt:lpstr>
      <vt:lpstr>Contents</vt:lpstr>
      <vt:lpstr>Existing System Issues</vt:lpstr>
      <vt:lpstr>System Needs</vt:lpstr>
      <vt:lpstr>Technologies Used</vt:lpstr>
      <vt:lpstr>Software Requirement Specifications</vt:lpstr>
      <vt:lpstr>ER Diagram</vt:lpstr>
      <vt:lpstr>Project Screenshots</vt:lpstr>
      <vt:lpstr>PowerPoint Presentation</vt:lpstr>
      <vt:lpstr>Advantages and Disadvantages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 pawar</dc:creator>
  <cp:lastModifiedBy>riddhi pawar</cp:lastModifiedBy>
  <cp:revision>15</cp:revision>
  <dcterms:created xsi:type="dcterms:W3CDTF">2020-09-24T18:59:11Z</dcterms:created>
  <dcterms:modified xsi:type="dcterms:W3CDTF">2020-09-25T12:04:03Z</dcterms:modified>
</cp:coreProperties>
</file>