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0" r:id="rId8"/>
    <p:sldId id="262" r:id="rId9"/>
    <p:sldId id="267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660"/>
  </p:normalViewPr>
  <p:slideViewPr>
    <p:cSldViewPr>
      <p:cViewPr varScale="1">
        <p:scale>
          <a:sx n="81" d="100"/>
          <a:sy n="81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CD27-C9C3-4095-8AC8-FE416A24F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48527-B2A1-42C2-B156-16D7AB6EB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9973-183D-42CF-A089-953A4273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AA55-6D1D-4869-A2D8-A6AEAB5A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624-C6EB-4C5A-8A7B-A502AE27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0118-A283-47AA-8DE2-6461A8A0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67541-2B7B-44DC-BC44-800C0FBA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FB3B-A787-4C33-B10B-D412050C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70BD-A5BF-4033-A6F3-A77730DF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FF42-0EA3-49B3-8B52-F6B697CB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87BEA-584A-45F3-8870-944A24BC0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2D01D-DC4C-4CA9-9A91-CCB42ACF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461B-E730-4FDA-885F-D45679D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C89D-FCF2-4A39-926F-5C3618C9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8890-11FF-4311-ABA6-41031765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68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5C20-1C75-428D-B076-41D1DEC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7B7D-B03F-4D72-8CF3-2C6DC9BB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7878-2873-4FE5-AF55-9335F03F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49CB-9DA0-4C18-A8AD-09EC29B6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2A71-9311-41D7-AEE7-72E8E928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1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7D41-090E-4595-9269-DAF3402A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189D-70C2-4731-8065-9A67C203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43A2-B163-46D4-A9FD-4F8D461A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C7BE-6B6C-4A58-9C87-EF33563B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FA6F-EF28-4B6D-A911-1B4D127D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BAC-B8D2-4D32-A1B3-F979F12A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1909-09D1-462C-A40E-CAF8A6F12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B4E1D-E975-4031-BA10-340C6804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065E-9B1C-47F7-9987-92386755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4E3C-1704-422E-BA08-BB43CB87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32980-BFB3-4130-A625-EF3571F9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955D-FCEB-436B-A934-3920349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05E60-F214-4E65-BCDA-6FE398DF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F210-B176-4426-8794-E2664C3B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DCB5-79C9-4FE7-9CA1-4FC1B047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913AC-8E29-4577-A20F-D5AAA8B92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06CE9-3F23-4FE1-A1FC-F41D1C37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EF989-08DB-42D7-AE38-7036701D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B5D62-75D6-44F6-823D-3E5E8019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3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4447-F04A-435E-B8FE-C2C32D1F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16A7F-E068-4834-9E34-1C2F4DDE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D080D-DAA1-46D8-90A1-F0220C5C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49DC2-0747-4517-ADC0-7D4A027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FC40F-0FDA-4F71-956D-A8D8502E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85E95-A1D3-4816-923F-E9B42062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1076-5613-4560-8DCB-0E26131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8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E35C-EF92-4B63-965B-132EE71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5479-C099-4D6D-953F-78C630B2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4A85-015E-49D6-931E-D117C5E3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FA072-EC7B-4010-BE63-9D6211B4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F390A-F86B-4E55-9AC1-E73FFE4F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7D64A-5420-4648-A5AD-A66EE563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5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51D5-396E-4090-BC15-A742E4AD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61EDD-A2BF-47C9-BDA3-D219104B2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22F95-5970-40B3-A8F4-0D4C11A63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EA023-CA26-4CCB-BB38-3BFD959C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E41-4A82-41BF-918C-6E6B8950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FC08-C601-4C68-A7FC-F3B7590E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1BDE5-B99B-423E-91E0-BD23D646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CAB2B-0BE6-4EFF-9214-C3B05B93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8977-3F1D-4438-A50D-D308D328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A5BF-8775-4FC7-9622-9D04A60CE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4C55-F4B6-4BDB-9E3E-C160A0EA6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8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wE4mxQxhE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d17pawar/hospital-management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91D8D4-7FD9-4E87-8DEF-E009F3470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8" t="19201" r="14563" b="13601"/>
          <a:stretch/>
        </p:blipFill>
        <p:spPr>
          <a:xfrm>
            <a:off x="-18256" y="-49304"/>
            <a:ext cx="9180512" cy="6885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2348880"/>
            <a:ext cx="3888432" cy="29459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Guided By:-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Y. B. 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Sanap</a:t>
            </a:r>
            <a:endParaRPr lang="en-US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Developed By:-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Riddhi Arun pawar.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2.Neha Ravindra 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Kothawade</a:t>
            </a:r>
            <a:endParaRPr lang="en-US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3.Ashlesha Atul 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Narkhede</a:t>
            </a: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4.Ritu 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Yuvaraj</a:t>
            </a: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Mahajan.</a:t>
            </a:r>
            <a:endParaRPr lang="en-IN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39391" y="980728"/>
            <a:ext cx="7272808" cy="731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Cambria" pitchFamily="18" charset="0"/>
                <a:cs typeface="Times New Roman" pitchFamily="18" charset="0"/>
              </a:rPr>
              <a:t>Hospital Management System</a:t>
            </a:r>
            <a:endParaRPr lang="en-IN" sz="4000" b="1" dirty="0">
              <a:solidFill>
                <a:schemeClr val="bg1"/>
              </a:solidFill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02F015-5596-40A1-9EEC-EC0F8B479A45}"/>
              </a:ext>
            </a:extLst>
          </p:cNvPr>
          <p:cNvSpPr/>
          <p:nvPr/>
        </p:nvSpPr>
        <p:spPr>
          <a:xfrm>
            <a:off x="2195736" y="5517232"/>
            <a:ext cx="6984776" cy="1007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YouTube link: </a:t>
            </a:r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https://youtu.be/SwE4mxQxhEI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GitHub Link: </a:t>
            </a:r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https://github.com/rid17pawar/hospital-management.git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0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B3968C-7E3F-4574-8F14-576B42BAAED0}"/>
              </a:ext>
            </a:extLst>
          </p:cNvPr>
          <p:cNvSpPr/>
          <p:nvPr/>
        </p:nvSpPr>
        <p:spPr>
          <a:xfrm>
            <a:off x="0" y="0"/>
            <a:ext cx="9144000" cy="1584176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629"/>
            <a:ext cx="7251576" cy="50891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Advantages and Disadvantages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0680" y="5072026"/>
            <a:ext cx="7467600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Patients don’t have any role.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Live Queue feature. 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27CF9-4D83-4C29-A2F3-6CB342B2A885}"/>
              </a:ext>
            </a:extLst>
          </p:cNvPr>
          <p:cNvSpPr/>
          <p:nvPr/>
        </p:nvSpPr>
        <p:spPr>
          <a:xfrm>
            <a:off x="490680" y="2161989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Makes prescription readable and understandable to patients.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Eliminate redundancy in term of data storage.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the time wasted in retrieving data i.e. in finding a past health records.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Increase Efficiency and Interactivity in any area of specialization in the hospital.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Able to quickly collect and edit data ,</a:t>
            </a:r>
            <a:r>
              <a:rPr lang="en-IN" sz="2000" dirty="0" err="1"/>
              <a:t>summerize</a:t>
            </a:r>
            <a:r>
              <a:rPr lang="en-IN" sz="2000" dirty="0"/>
              <a:t>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C850D-8841-4B18-BDF5-B4593CD59FE1}"/>
              </a:ext>
            </a:extLst>
          </p:cNvPr>
          <p:cNvSpPr txBox="1"/>
          <p:nvPr/>
        </p:nvSpPr>
        <p:spPr>
          <a:xfrm>
            <a:off x="490680" y="15567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Advantages: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B360C-A109-4EB8-A90C-E1572A480386}"/>
              </a:ext>
            </a:extLst>
          </p:cNvPr>
          <p:cNvSpPr txBox="1"/>
          <p:nvPr/>
        </p:nvSpPr>
        <p:spPr>
          <a:xfrm>
            <a:off x="490680" y="155414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Advantages: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ED63D-43B7-4536-A9E1-146F771E569B}"/>
              </a:ext>
            </a:extLst>
          </p:cNvPr>
          <p:cNvSpPr txBox="1"/>
          <p:nvPr/>
        </p:nvSpPr>
        <p:spPr>
          <a:xfrm>
            <a:off x="395536" y="459354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Disadvantages: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672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2E74E4C9-8BF5-4A3F-8E35-04F25BB241AD}"/>
              </a:ext>
            </a:extLst>
          </p:cNvPr>
          <p:cNvSpPr/>
          <p:nvPr/>
        </p:nvSpPr>
        <p:spPr>
          <a:xfrm>
            <a:off x="23136" y="-147379"/>
            <a:ext cx="9144000" cy="1584176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01" y="354246"/>
            <a:ext cx="2890664" cy="5809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Conclusion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60240"/>
            <a:ext cx="8003232" cy="2692896"/>
          </a:xfrm>
        </p:spPr>
        <p:txBody>
          <a:bodyPr>
            <a:normAutofit/>
          </a:bodyPr>
          <a:lstStyle/>
          <a:p>
            <a:pPr marL="708660" lvl="1" indent="-342900"/>
            <a:r>
              <a:rPr lang="en-US" sz="2000" dirty="0"/>
              <a:t>This project helps in making paperless activities. It reduces the workload from Doctor and Receptionist. </a:t>
            </a:r>
          </a:p>
          <a:p>
            <a:pPr marL="708660" lvl="1" indent="-342900"/>
            <a:r>
              <a:rPr lang="en-US" sz="2000" dirty="0"/>
              <a:t>It provides more ease and flexibility to from Doctor, Administrator and Receptionist.  </a:t>
            </a:r>
          </a:p>
          <a:p>
            <a:pPr marL="708660" lvl="1" indent="-342900"/>
            <a:r>
              <a:rPr lang="en-US" sz="2000" dirty="0"/>
              <a:t>This digitalization has reduce costs of Hospital. </a:t>
            </a:r>
          </a:p>
          <a:p>
            <a:pPr marL="708660" lvl="1" indent="-342900"/>
            <a:r>
              <a:rPr lang="en-US" sz="2000" dirty="0"/>
              <a:t>This work has created a little awareness and promotes the idea that the concept of paperless office is reality. 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915816" y="5517232"/>
            <a:ext cx="2663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Thank You 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824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7AE5BE9-90D8-4A52-894D-AECDDB0C933D}"/>
              </a:ext>
            </a:extLst>
          </p:cNvPr>
          <p:cNvSpPr/>
          <p:nvPr/>
        </p:nvSpPr>
        <p:spPr>
          <a:xfrm>
            <a:off x="0" y="-75414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87933"/>
            <a:ext cx="7467600" cy="6529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Content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8729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System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Software &amp; Database Requirement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Modules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-Entity Relationship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Project Screenshots.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Advantages &amp; 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602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8A5EE348-12C8-4473-8878-0340422D7D36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B2B3C6-A52F-4D3B-9103-5BC348B412AD}"/>
              </a:ext>
            </a:extLst>
          </p:cNvPr>
          <p:cNvSpPr txBox="1">
            <a:spLocks/>
          </p:cNvSpPr>
          <p:nvPr/>
        </p:nvSpPr>
        <p:spPr>
          <a:xfrm>
            <a:off x="683568" y="487933"/>
            <a:ext cx="7467600" cy="65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A8690-4082-4E97-B018-4B51C120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16832"/>
            <a:ext cx="78867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Project we aim to solve the traditional issues of hospital management.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Existing system issues were: </a:t>
            </a:r>
            <a:r>
              <a:rPr lang="en-US" dirty="0"/>
              <a:t>	(paper based)</a:t>
            </a:r>
          </a:p>
          <a:p>
            <a:pPr marL="0" indent="0">
              <a:buNone/>
            </a:pPr>
            <a:r>
              <a:rPr lang="en-US" dirty="0"/>
              <a:t>	-inappropriate data keeping</a:t>
            </a:r>
          </a:p>
          <a:p>
            <a:pPr marL="0" indent="0">
              <a:buNone/>
            </a:pPr>
            <a:r>
              <a:rPr lang="en-US" dirty="0"/>
              <a:t>	- time wastage in storage, retrieval</a:t>
            </a:r>
          </a:p>
          <a:p>
            <a:pPr marL="0" indent="0">
              <a:buNone/>
            </a:pPr>
            <a:r>
              <a:rPr lang="en-US" dirty="0"/>
              <a:t>	-patients were unable to understand the prescription etc. </a:t>
            </a:r>
          </a:p>
          <a:p>
            <a:r>
              <a:rPr lang="en-US" dirty="0"/>
              <a:t> </a:t>
            </a:r>
            <a:r>
              <a:rPr lang="en-US" b="1" dirty="0"/>
              <a:t>Features of current system:</a:t>
            </a:r>
          </a:p>
          <a:p>
            <a:pPr marL="0" indent="0">
              <a:buNone/>
            </a:pPr>
            <a:r>
              <a:rPr lang="en-US" dirty="0"/>
              <a:t>	-Separate user account for doctors and other staff.</a:t>
            </a:r>
          </a:p>
          <a:p>
            <a:pPr marL="0" indent="0">
              <a:buNone/>
            </a:pPr>
            <a:r>
              <a:rPr lang="en-US" dirty="0"/>
              <a:t>	- Keeps each patient’s data separate, easy to track</a:t>
            </a:r>
          </a:p>
          <a:p>
            <a:pPr marL="0" indent="0">
              <a:buNone/>
            </a:pPr>
            <a:r>
              <a:rPr lang="en-US" dirty="0"/>
              <a:t>	-Easy user interface </a:t>
            </a:r>
          </a:p>
          <a:p>
            <a:pPr marL="0" indent="0">
              <a:buNone/>
            </a:pPr>
            <a:r>
              <a:rPr lang="en-US" dirty="0"/>
              <a:t>	-PDF of doctor prescription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6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BF966C1-FE83-4BC9-B8B1-7D2D79A57A76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5809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System Need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keep track of hospitals day-to-day activities &amp; records of its patients, doctors that keep the hospital running smoothly &amp; successfully there is need of Hospital management System.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digitalize all the version of the manual system.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provide a paper-less hospital up to 90%, i.e. To provide low-cost reliable digitalization of the existing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digitalize, the process of day-to-day activities like Registering  New Patient, Assigning a Doctor to new patient, Adding new staff members,  and finally compute the bill etc.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provide excellent security of data at every level of user-system interaction and also to provide robust &amp; reliable storage  facility. 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7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D2F6594-9E69-4465-A0C1-A7CA3E59B645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57E884-21E6-4E67-BB08-9D2C509DD3AE}"/>
              </a:ext>
            </a:extLst>
          </p:cNvPr>
          <p:cNvSpPr txBox="1">
            <a:spLocks/>
          </p:cNvSpPr>
          <p:nvPr/>
        </p:nvSpPr>
        <p:spPr>
          <a:xfrm>
            <a:off x="431032" y="424545"/>
            <a:ext cx="8712968" cy="5809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Technologies used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DB899AF-9BCF-49B4-9763-0016FCC8E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203954"/>
              </p:ext>
            </p:extLst>
          </p:nvPr>
        </p:nvGraphicFramePr>
        <p:xfrm>
          <a:off x="611560" y="2420888"/>
          <a:ext cx="7488832" cy="264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157">
                <a:tc>
                  <a:txBody>
                    <a:bodyPr/>
                    <a:lstStyle/>
                    <a:p>
                      <a:r>
                        <a:rPr lang="en-IN" sz="1800" dirty="0"/>
                        <a:t>Content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57">
                <a:tc>
                  <a:txBody>
                    <a:bodyPr/>
                    <a:lstStyle/>
                    <a:p>
                      <a:r>
                        <a:rPr lang="en-IN" sz="1800" dirty="0"/>
                        <a:t>Language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HTML, JSP, JAVA, JAVASCRIPT, BOOTSTRAP,CSS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01">
                <a:tc>
                  <a:txBody>
                    <a:bodyPr/>
                    <a:lstStyle/>
                    <a:p>
                      <a:r>
                        <a:rPr lang="en-IN" sz="1800" dirty="0"/>
                        <a:t>Database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MySQL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89">
                <a:tc>
                  <a:txBody>
                    <a:bodyPr/>
                    <a:lstStyle/>
                    <a:p>
                      <a:r>
                        <a:rPr lang="en-IN" sz="1800" dirty="0"/>
                        <a:t>Framework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Hibernate ,Spring MVC, Maven.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069">
                <a:tc>
                  <a:txBody>
                    <a:bodyPr/>
                    <a:lstStyle/>
                    <a:p>
                      <a:r>
                        <a:rPr lang="en-IN" sz="1800" dirty="0"/>
                        <a:t>Server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Apache Tomcat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3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04D18F7B-0B21-47CE-B847-E3862DA6A045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77" y="404664"/>
            <a:ext cx="8712968" cy="58092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Software Requirement Specification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953346"/>
              </p:ext>
            </p:extLst>
          </p:nvPr>
        </p:nvGraphicFramePr>
        <p:xfrm>
          <a:off x="611560" y="2492896"/>
          <a:ext cx="7416824" cy="246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7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r>
                        <a:rPr lang="en-IN" sz="1600" dirty="0"/>
                        <a:t>Content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Description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en-IN" sz="1600" dirty="0"/>
                        <a:t>Processors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i3,i5,i7 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0">
                <a:tc>
                  <a:txBody>
                    <a:bodyPr/>
                    <a:lstStyle/>
                    <a:p>
                      <a:r>
                        <a:rPr lang="en-IN" sz="1600" dirty="0"/>
                        <a:t>Hard Drive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1GB(minimum) , 2GB(Recommended)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IN" sz="1600" dirty="0"/>
                        <a:t>RAM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512MB(minimum), 1GB(Recommended)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r>
                        <a:rPr lang="en-IN" sz="1600" dirty="0"/>
                        <a:t>Operating System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Windows 10,Windows 7,Windows 8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1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74CD860-855A-45A1-A336-5342394F02B0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546CCD-479A-40B6-9076-DC7191E821E5}"/>
              </a:ext>
            </a:extLst>
          </p:cNvPr>
          <p:cNvSpPr txBox="1">
            <a:spLocks/>
          </p:cNvSpPr>
          <p:nvPr/>
        </p:nvSpPr>
        <p:spPr>
          <a:xfrm>
            <a:off x="439277" y="404664"/>
            <a:ext cx="8712968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ER Diagram of  System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02D70-AD98-4E00-84B3-CE487C273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5" t="26200" r="35825" b="17800"/>
          <a:stretch/>
        </p:blipFill>
        <p:spPr>
          <a:xfrm>
            <a:off x="1115616" y="1772816"/>
            <a:ext cx="6912768" cy="48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D1E326-745F-4918-87F4-9766F9A335C8}"/>
              </a:ext>
            </a:extLst>
          </p:cNvPr>
          <p:cNvSpPr/>
          <p:nvPr/>
        </p:nvSpPr>
        <p:spPr>
          <a:xfrm>
            <a:off x="1619672" y="1772816"/>
            <a:ext cx="1656184" cy="260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5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9A4A9D9-84B6-4978-9472-ED82144849B3}"/>
              </a:ext>
            </a:extLst>
          </p:cNvPr>
          <p:cNvSpPr/>
          <p:nvPr/>
        </p:nvSpPr>
        <p:spPr>
          <a:xfrm>
            <a:off x="0" y="-99392"/>
            <a:ext cx="9144000" cy="880569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57" y="116632"/>
            <a:ext cx="7467600" cy="5809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Project 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Arial Unicode MS" pitchFamily="34" charset="-128"/>
                <a:cs typeface="Times New Roman" pitchFamily="18" charset="0"/>
              </a:rPr>
              <a:t>Screenshots</a:t>
            </a:r>
            <a:endParaRPr lang="en-I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077" y="764704"/>
            <a:ext cx="1800200" cy="388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Home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0" t="45674" r="30665" b="14894"/>
          <a:stretch/>
        </p:blipFill>
        <p:spPr bwMode="auto">
          <a:xfrm>
            <a:off x="971600" y="1124744"/>
            <a:ext cx="591844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9782" y="3566953"/>
            <a:ext cx="1800200" cy="3886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Login Page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8" t="40658" r="31702" b="24964"/>
          <a:stretch/>
        </p:blipFill>
        <p:spPr bwMode="auto">
          <a:xfrm>
            <a:off x="987490" y="3955593"/>
            <a:ext cx="5902552" cy="278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12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43425"/>
            <a:ext cx="3456384" cy="3886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600" b="1" dirty="0"/>
              <a:t>Receptionist Dashboard:-</a:t>
            </a:r>
            <a:endParaRPr lang="en-IN" sz="1600" dirty="0"/>
          </a:p>
          <a:p>
            <a:pPr>
              <a:buFont typeface="Wingdings" pitchFamily="2" charset="2"/>
              <a:buChar char="q"/>
            </a:pPr>
            <a:endParaRPr lang="en-US" sz="1600" b="1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t="4195" b="11938"/>
          <a:stretch/>
        </p:blipFill>
        <p:spPr bwMode="auto">
          <a:xfrm>
            <a:off x="755576" y="343109"/>
            <a:ext cx="6126480" cy="261613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7A108F-3933-4E78-9B0A-EEAF534B6382}"/>
              </a:ext>
            </a:extLst>
          </p:cNvPr>
          <p:cNvSpPr txBox="1">
            <a:spLocks/>
          </p:cNvSpPr>
          <p:nvPr/>
        </p:nvSpPr>
        <p:spPr>
          <a:xfrm>
            <a:off x="251520" y="3234680"/>
            <a:ext cx="3456384" cy="3886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Admin Dashboard:-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EA3A2-00D3-4383-863F-302712575E7D}"/>
              </a:ext>
            </a:extLst>
          </p:cNvPr>
          <p:cNvPicPr/>
          <p:nvPr/>
        </p:nvPicPr>
        <p:blipFill rotWithShape="1">
          <a:blip r:embed="rId3"/>
          <a:srcRect l="4417" t="6059" r="4417" b="26971"/>
          <a:stretch/>
        </p:blipFill>
        <p:spPr bwMode="auto">
          <a:xfrm>
            <a:off x="755576" y="3604404"/>
            <a:ext cx="6126480" cy="26835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698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519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</vt:lpstr>
      <vt:lpstr>PowerPoint Presentation</vt:lpstr>
      <vt:lpstr>System Need</vt:lpstr>
      <vt:lpstr>PowerPoint Presentation</vt:lpstr>
      <vt:lpstr>Software Requirement Specification</vt:lpstr>
      <vt:lpstr>PowerPoint Presentation</vt:lpstr>
      <vt:lpstr>Project Screenshots</vt:lpstr>
      <vt:lpstr>PowerPoint Presentation</vt:lpstr>
      <vt:lpstr>Advantages and Disadvantages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Developed By:-</dc:title>
  <dc:creator>HP</dc:creator>
  <cp:lastModifiedBy>riddhi pawar</cp:lastModifiedBy>
  <cp:revision>90</cp:revision>
  <dcterms:created xsi:type="dcterms:W3CDTF">2020-06-21T05:13:34Z</dcterms:created>
  <dcterms:modified xsi:type="dcterms:W3CDTF">2020-06-21T13:02:07Z</dcterms:modified>
</cp:coreProperties>
</file>