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833CD5-8CB3-4D53-9BB4-50EEA8E15886}" v="26" dt="2024-09-04T14:23:37.4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50" y="6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Melly" userId="a7718738-f2aa-4d1b-bcf4-5a9c900fe107" providerId="ADAL" clId="{AE833CD5-8CB3-4D53-9BB4-50EEA8E15886}"/>
    <pc:docChg chg="undo custSel addSld modSld">
      <pc:chgData name="Jonathan Melly" userId="a7718738-f2aa-4d1b-bcf4-5a9c900fe107" providerId="ADAL" clId="{AE833CD5-8CB3-4D53-9BB4-50EEA8E15886}" dt="2024-09-04T14:25:08.676" v="856" actId="20577"/>
      <pc:docMkLst>
        <pc:docMk/>
      </pc:docMkLst>
      <pc:sldChg chg="modSp new mod">
        <pc:chgData name="Jonathan Melly" userId="a7718738-f2aa-4d1b-bcf4-5a9c900fe107" providerId="ADAL" clId="{AE833CD5-8CB3-4D53-9BB4-50EEA8E15886}" dt="2024-09-04T14:25:08.676" v="856" actId="20577"/>
        <pc:sldMkLst>
          <pc:docMk/>
          <pc:sldMk cId="4065207794" sldId="256"/>
        </pc:sldMkLst>
        <pc:spChg chg="mod">
          <ac:chgData name="Jonathan Melly" userId="a7718738-f2aa-4d1b-bcf4-5a9c900fe107" providerId="ADAL" clId="{AE833CD5-8CB3-4D53-9BB4-50EEA8E15886}" dt="2024-09-04T14:01:07.606" v="28"/>
          <ac:spMkLst>
            <pc:docMk/>
            <pc:sldMk cId="4065207794" sldId="256"/>
            <ac:spMk id="2" creationId="{9BC058B7-B24E-370A-ECFB-53CE81AFAA45}"/>
          </ac:spMkLst>
        </pc:spChg>
        <pc:spChg chg="mod">
          <ac:chgData name="Jonathan Melly" userId="a7718738-f2aa-4d1b-bcf4-5a9c900fe107" providerId="ADAL" clId="{AE833CD5-8CB3-4D53-9BB4-50EEA8E15886}" dt="2024-09-04T14:25:08.676" v="856" actId="20577"/>
          <ac:spMkLst>
            <pc:docMk/>
            <pc:sldMk cId="4065207794" sldId="256"/>
            <ac:spMk id="3" creationId="{E20E06DC-38CC-5750-CAD3-A318B3B1F544}"/>
          </ac:spMkLst>
        </pc:spChg>
      </pc:sldChg>
      <pc:sldChg chg="addSp delSp modSp new mod modAnim">
        <pc:chgData name="Jonathan Melly" userId="a7718738-f2aa-4d1b-bcf4-5a9c900fe107" providerId="ADAL" clId="{AE833CD5-8CB3-4D53-9BB4-50EEA8E15886}" dt="2024-09-04T14:07:33.978" v="306"/>
        <pc:sldMkLst>
          <pc:docMk/>
          <pc:sldMk cId="1358205500" sldId="257"/>
        </pc:sldMkLst>
        <pc:spChg chg="mod">
          <ac:chgData name="Jonathan Melly" userId="a7718738-f2aa-4d1b-bcf4-5a9c900fe107" providerId="ADAL" clId="{AE833CD5-8CB3-4D53-9BB4-50EEA8E15886}" dt="2024-09-04T14:04:02.291" v="265" actId="1076"/>
          <ac:spMkLst>
            <pc:docMk/>
            <pc:sldMk cId="1358205500" sldId="257"/>
            <ac:spMk id="2" creationId="{381C1B2C-61C2-34DA-036D-BD0225823DF7}"/>
          </ac:spMkLst>
        </pc:spChg>
        <pc:spChg chg="mod">
          <ac:chgData name="Jonathan Melly" userId="a7718738-f2aa-4d1b-bcf4-5a9c900fe107" providerId="ADAL" clId="{AE833CD5-8CB3-4D53-9BB4-50EEA8E15886}" dt="2024-09-04T14:04:04.185" v="266" actId="1076"/>
          <ac:spMkLst>
            <pc:docMk/>
            <pc:sldMk cId="1358205500" sldId="257"/>
            <ac:spMk id="3" creationId="{ADF7EA77-2BB3-F2F6-B1A7-88083D9C2149}"/>
          </ac:spMkLst>
        </pc:spChg>
        <pc:spChg chg="add del mod">
          <ac:chgData name="Jonathan Melly" userId="a7718738-f2aa-4d1b-bcf4-5a9c900fe107" providerId="ADAL" clId="{AE833CD5-8CB3-4D53-9BB4-50EEA8E15886}" dt="2024-09-04T14:06:13.430" v="290" actId="478"/>
          <ac:spMkLst>
            <pc:docMk/>
            <pc:sldMk cId="1358205500" sldId="257"/>
            <ac:spMk id="8" creationId="{197639B8-CB0C-B65A-4FF2-F822D0B287E6}"/>
          </ac:spMkLst>
        </pc:spChg>
        <pc:spChg chg="add del">
          <ac:chgData name="Jonathan Melly" userId="a7718738-f2aa-4d1b-bcf4-5a9c900fe107" providerId="ADAL" clId="{AE833CD5-8CB3-4D53-9BB4-50EEA8E15886}" dt="2024-09-04T14:05:50.347" v="284" actId="478"/>
          <ac:spMkLst>
            <pc:docMk/>
            <pc:sldMk cId="1358205500" sldId="257"/>
            <ac:spMk id="9" creationId="{BA9CD67F-CEBD-6607-E4CD-17ACF245B891}"/>
          </ac:spMkLst>
        </pc:spChg>
        <pc:spChg chg="add mod">
          <ac:chgData name="Jonathan Melly" userId="a7718738-f2aa-4d1b-bcf4-5a9c900fe107" providerId="ADAL" clId="{AE833CD5-8CB3-4D53-9BB4-50EEA8E15886}" dt="2024-09-04T14:07:26.848" v="305" actId="1076"/>
          <ac:spMkLst>
            <pc:docMk/>
            <pc:sldMk cId="1358205500" sldId="257"/>
            <ac:spMk id="15" creationId="{F5E30EE2-C936-D973-7426-90886DE8FF9D}"/>
          </ac:spMkLst>
        </pc:spChg>
        <pc:picChg chg="add mod">
          <ac:chgData name="Jonathan Melly" userId="a7718738-f2aa-4d1b-bcf4-5a9c900fe107" providerId="ADAL" clId="{AE833CD5-8CB3-4D53-9BB4-50EEA8E15886}" dt="2024-09-04T14:07:21.486" v="304" actId="1076"/>
          <ac:picMkLst>
            <pc:docMk/>
            <pc:sldMk cId="1358205500" sldId="257"/>
            <ac:picMk id="5" creationId="{50A04946-0F44-3FF8-105F-F8DA6A668625}"/>
          </ac:picMkLst>
        </pc:picChg>
        <pc:picChg chg="add mod">
          <ac:chgData name="Jonathan Melly" userId="a7718738-f2aa-4d1b-bcf4-5a9c900fe107" providerId="ADAL" clId="{AE833CD5-8CB3-4D53-9BB4-50EEA8E15886}" dt="2024-09-04T14:04:34.012" v="275" actId="1076"/>
          <ac:picMkLst>
            <pc:docMk/>
            <pc:sldMk cId="1358205500" sldId="257"/>
            <ac:picMk id="7" creationId="{D2F81308-7BF4-C3AE-5639-C654A8D37550}"/>
          </ac:picMkLst>
        </pc:picChg>
        <pc:cxnChg chg="add mod">
          <ac:chgData name="Jonathan Melly" userId="a7718738-f2aa-4d1b-bcf4-5a9c900fe107" providerId="ADAL" clId="{AE833CD5-8CB3-4D53-9BB4-50EEA8E15886}" dt="2024-09-04T14:06:27.607" v="292" actId="1582"/>
          <ac:cxnSpMkLst>
            <pc:docMk/>
            <pc:sldMk cId="1358205500" sldId="257"/>
            <ac:cxnSpMk id="11" creationId="{19A0CCFA-DCFA-BF0F-4039-99C8C90B686F}"/>
          </ac:cxnSpMkLst>
        </pc:cxnChg>
        <pc:cxnChg chg="add mod">
          <ac:chgData name="Jonathan Melly" userId="a7718738-f2aa-4d1b-bcf4-5a9c900fe107" providerId="ADAL" clId="{AE833CD5-8CB3-4D53-9BB4-50EEA8E15886}" dt="2024-09-04T14:06:44.630" v="296" actId="14100"/>
          <ac:cxnSpMkLst>
            <pc:docMk/>
            <pc:sldMk cId="1358205500" sldId="257"/>
            <ac:cxnSpMk id="12" creationId="{46051D9B-4D10-EB61-3C4F-9C7DD1C6EE5D}"/>
          </ac:cxnSpMkLst>
        </pc:cxnChg>
      </pc:sldChg>
      <pc:sldChg chg="addSp modSp new mod modAnim">
        <pc:chgData name="Jonathan Melly" userId="a7718738-f2aa-4d1b-bcf4-5a9c900fe107" providerId="ADAL" clId="{AE833CD5-8CB3-4D53-9BB4-50EEA8E15886}" dt="2024-09-04T14:17:02.876" v="537" actId="20577"/>
        <pc:sldMkLst>
          <pc:docMk/>
          <pc:sldMk cId="1996980627" sldId="258"/>
        </pc:sldMkLst>
        <pc:spChg chg="mod">
          <ac:chgData name="Jonathan Melly" userId="a7718738-f2aa-4d1b-bcf4-5a9c900fe107" providerId="ADAL" clId="{AE833CD5-8CB3-4D53-9BB4-50EEA8E15886}" dt="2024-09-04T14:09:50.241" v="496" actId="1076"/>
          <ac:spMkLst>
            <pc:docMk/>
            <pc:sldMk cId="1996980627" sldId="258"/>
            <ac:spMk id="2" creationId="{77ED6B33-BD2C-AD99-0D12-2F9FBE2F52FC}"/>
          </ac:spMkLst>
        </pc:spChg>
        <pc:spChg chg="mod">
          <ac:chgData name="Jonathan Melly" userId="a7718738-f2aa-4d1b-bcf4-5a9c900fe107" providerId="ADAL" clId="{AE833CD5-8CB3-4D53-9BB4-50EEA8E15886}" dt="2024-09-04T14:13:03.965" v="515" actId="20577"/>
          <ac:spMkLst>
            <pc:docMk/>
            <pc:sldMk cId="1996980627" sldId="258"/>
            <ac:spMk id="3" creationId="{9D55539D-2107-75E1-73AA-7B38E2D069B7}"/>
          </ac:spMkLst>
        </pc:spChg>
        <pc:spChg chg="add mod">
          <ac:chgData name="Jonathan Melly" userId="a7718738-f2aa-4d1b-bcf4-5a9c900fe107" providerId="ADAL" clId="{AE833CD5-8CB3-4D53-9BB4-50EEA8E15886}" dt="2024-09-04T14:13:38.672" v="521" actId="1076"/>
          <ac:spMkLst>
            <pc:docMk/>
            <pc:sldMk cId="1996980627" sldId="258"/>
            <ac:spMk id="6" creationId="{4B9AA3C2-4A30-0940-D83C-148B9FAE4391}"/>
          </ac:spMkLst>
        </pc:spChg>
        <pc:spChg chg="add mod">
          <ac:chgData name="Jonathan Melly" userId="a7718738-f2aa-4d1b-bcf4-5a9c900fe107" providerId="ADAL" clId="{AE833CD5-8CB3-4D53-9BB4-50EEA8E15886}" dt="2024-09-04T14:17:02.876" v="537" actId="20577"/>
          <ac:spMkLst>
            <pc:docMk/>
            <pc:sldMk cId="1996980627" sldId="258"/>
            <ac:spMk id="8" creationId="{77CE61B7-9CEA-5E43-46AC-769AE81DC59D}"/>
          </ac:spMkLst>
        </pc:spChg>
        <pc:picChg chg="add mod">
          <ac:chgData name="Jonathan Melly" userId="a7718738-f2aa-4d1b-bcf4-5a9c900fe107" providerId="ADAL" clId="{AE833CD5-8CB3-4D53-9BB4-50EEA8E15886}" dt="2024-09-04T14:13:10.385" v="518" actId="1076"/>
          <ac:picMkLst>
            <pc:docMk/>
            <pc:sldMk cId="1996980627" sldId="258"/>
            <ac:picMk id="5" creationId="{95039F43-E1E2-DE72-C95B-55C792E6FC78}"/>
          </ac:picMkLst>
        </pc:picChg>
        <pc:cxnChg chg="add">
          <ac:chgData name="Jonathan Melly" userId="a7718738-f2aa-4d1b-bcf4-5a9c900fe107" providerId="ADAL" clId="{AE833CD5-8CB3-4D53-9BB4-50EEA8E15886}" dt="2024-09-04T14:15:43.859" v="527" actId="11529"/>
          <ac:cxnSpMkLst>
            <pc:docMk/>
            <pc:sldMk cId="1996980627" sldId="258"/>
            <ac:cxnSpMk id="10" creationId="{43321C33-6AE7-3BBB-EA02-3E0D4AFB1B39}"/>
          </ac:cxnSpMkLst>
        </pc:cxnChg>
      </pc:sldChg>
      <pc:sldChg chg="addSp modSp new mod modAnim">
        <pc:chgData name="Jonathan Melly" userId="a7718738-f2aa-4d1b-bcf4-5a9c900fe107" providerId="ADAL" clId="{AE833CD5-8CB3-4D53-9BB4-50EEA8E15886}" dt="2024-09-04T14:24:04.129" v="838" actId="14100"/>
        <pc:sldMkLst>
          <pc:docMk/>
          <pc:sldMk cId="170282062" sldId="259"/>
        </pc:sldMkLst>
        <pc:spChg chg="mod">
          <ac:chgData name="Jonathan Melly" userId="a7718738-f2aa-4d1b-bcf4-5a9c900fe107" providerId="ADAL" clId="{AE833CD5-8CB3-4D53-9BB4-50EEA8E15886}" dt="2024-09-04T14:17:24.124" v="566" actId="20577"/>
          <ac:spMkLst>
            <pc:docMk/>
            <pc:sldMk cId="170282062" sldId="259"/>
            <ac:spMk id="2" creationId="{4682B301-4C28-FFE9-2842-F3DB9677DE9E}"/>
          </ac:spMkLst>
        </pc:spChg>
        <pc:spChg chg="mod">
          <ac:chgData name="Jonathan Melly" userId="a7718738-f2aa-4d1b-bcf4-5a9c900fe107" providerId="ADAL" clId="{AE833CD5-8CB3-4D53-9BB4-50EEA8E15886}" dt="2024-09-04T14:18:28.127" v="798" actId="20577"/>
          <ac:spMkLst>
            <pc:docMk/>
            <pc:sldMk cId="170282062" sldId="259"/>
            <ac:spMk id="3" creationId="{745AE2C9-FC5B-3445-3FF6-B72B9DBE1705}"/>
          </ac:spMkLst>
        </pc:spChg>
        <pc:spChg chg="add mod">
          <ac:chgData name="Jonathan Melly" userId="a7718738-f2aa-4d1b-bcf4-5a9c900fe107" providerId="ADAL" clId="{AE833CD5-8CB3-4D53-9BB4-50EEA8E15886}" dt="2024-09-04T14:19:58.219" v="812" actId="1076"/>
          <ac:spMkLst>
            <pc:docMk/>
            <pc:sldMk cId="170282062" sldId="259"/>
            <ac:spMk id="6" creationId="{D854810C-15C0-3EE1-CCF1-62218940CAED}"/>
          </ac:spMkLst>
        </pc:spChg>
        <pc:spChg chg="add mod">
          <ac:chgData name="Jonathan Melly" userId="a7718738-f2aa-4d1b-bcf4-5a9c900fe107" providerId="ADAL" clId="{AE833CD5-8CB3-4D53-9BB4-50EEA8E15886}" dt="2024-09-04T14:22:13.462" v="817" actId="1076"/>
          <ac:spMkLst>
            <pc:docMk/>
            <pc:sldMk cId="170282062" sldId="259"/>
            <ac:spMk id="8" creationId="{D2A4F22B-6484-BDEC-B1FC-720CAAF61F1C}"/>
          </ac:spMkLst>
        </pc:spChg>
        <pc:picChg chg="add mod">
          <ac:chgData name="Jonathan Melly" userId="a7718738-f2aa-4d1b-bcf4-5a9c900fe107" providerId="ADAL" clId="{AE833CD5-8CB3-4D53-9BB4-50EEA8E15886}" dt="2024-09-04T14:19:16.971" v="805" actId="1076"/>
          <ac:picMkLst>
            <pc:docMk/>
            <pc:sldMk cId="170282062" sldId="259"/>
            <ac:picMk id="5" creationId="{D7CF0C9F-875B-9F99-4DD5-A27E82D7586F}"/>
          </ac:picMkLst>
        </pc:picChg>
        <pc:cxnChg chg="add mod">
          <ac:chgData name="Jonathan Melly" userId="a7718738-f2aa-4d1b-bcf4-5a9c900fe107" providerId="ADAL" clId="{AE833CD5-8CB3-4D53-9BB4-50EEA8E15886}" dt="2024-09-04T14:23:59.653" v="837" actId="14100"/>
          <ac:cxnSpMkLst>
            <pc:docMk/>
            <pc:sldMk cId="170282062" sldId="259"/>
            <ac:cxnSpMk id="10" creationId="{A397D709-82E1-3576-AF9E-95056DECB1DC}"/>
          </ac:cxnSpMkLst>
        </pc:cxnChg>
        <pc:cxnChg chg="add mod">
          <ac:chgData name="Jonathan Melly" userId="a7718738-f2aa-4d1b-bcf4-5a9c900fe107" providerId="ADAL" clId="{AE833CD5-8CB3-4D53-9BB4-50EEA8E15886}" dt="2024-09-04T14:23:54.766" v="836" actId="14100"/>
          <ac:cxnSpMkLst>
            <pc:docMk/>
            <pc:sldMk cId="170282062" sldId="259"/>
            <ac:cxnSpMk id="11" creationId="{B209DF0A-F35D-B226-F949-003D911D6481}"/>
          </ac:cxnSpMkLst>
        </pc:cxnChg>
        <pc:cxnChg chg="add mod">
          <ac:chgData name="Jonathan Melly" userId="a7718738-f2aa-4d1b-bcf4-5a9c900fe107" providerId="ADAL" clId="{AE833CD5-8CB3-4D53-9BB4-50EEA8E15886}" dt="2024-09-04T14:24:04.129" v="838" actId="14100"/>
          <ac:cxnSpMkLst>
            <pc:docMk/>
            <pc:sldMk cId="170282062" sldId="259"/>
            <ac:cxnSpMk id="14" creationId="{33B4C08B-8E22-FA92-F7C5-D6A23DFD1C1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01.09.2025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25289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01.09.2025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04600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01.09.2025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8591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01.09.2025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1574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01.09.2025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87706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01.09.2025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19750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01.09.2025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98633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01.09.2025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53443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01.09.2025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34566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01.09.2025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88626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01.09.2025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52608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01.09.2025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94105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01.09.2025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4624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01.09.2025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4044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01.09.2025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96158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01.09.2025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08970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01.09.2025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9017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E9901-D54F-483E-910A-A3C293F4A3A0}" type="datetimeFigureOut">
              <a:rPr lang="fr-CH" smtClean="0"/>
              <a:t>01.09.2025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627329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C058B7-B24E-370A-ECFB-53CE81AFAA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Filtrage fonctionnel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20E06DC-38CC-5750-CAD3-A318B3B1F5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Synthétique et en C#</a:t>
            </a:r>
          </a:p>
        </p:txBody>
      </p:sp>
    </p:spTree>
    <p:extLst>
      <p:ext uri="{BB962C8B-B14F-4D97-AF65-F5344CB8AC3E}">
        <p14:creationId xmlns:p14="http://schemas.microsoft.com/office/powerpoint/2010/main" val="4065207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65ED58-0AE1-E506-F113-AB8BA3D40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Rappel sur les fonctions en </a:t>
            </a:r>
            <a:r>
              <a:rPr lang="fr-CH" dirty="0" err="1"/>
              <a:t>c#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DDFD0E-F0E9-EC1C-7C30-379F5FBB4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Syntaxe générale</a:t>
            </a:r>
          </a:p>
          <a:p>
            <a:endParaRPr lang="fr-CH" dirty="0"/>
          </a:p>
          <a:p>
            <a:endParaRPr lang="fr-CH" dirty="0"/>
          </a:p>
          <a:p>
            <a:r>
              <a:rPr lang="fr-CH" dirty="0"/>
              <a:t>Exemple</a:t>
            </a:r>
          </a:p>
          <a:p>
            <a:pPr marL="0" indent="0">
              <a:buNone/>
            </a:pPr>
            <a:r>
              <a:rPr lang="fr-CH" sz="2800" dirty="0"/>
              <a:t>	</a:t>
            </a:r>
            <a:r>
              <a:rPr lang="fr-CH" sz="2800" dirty="0">
                <a:highlight>
                  <a:srgbClr val="808080"/>
                </a:highlight>
              </a:rPr>
              <a:t>public   </a:t>
            </a:r>
            <a:r>
              <a:rPr lang="fr-CH" sz="2800" dirty="0" err="1">
                <a:highlight>
                  <a:srgbClr val="808080"/>
                </a:highlight>
              </a:rPr>
              <a:t>void</a:t>
            </a:r>
            <a:r>
              <a:rPr lang="fr-CH" sz="2800" dirty="0">
                <a:highlight>
                  <a:srgbClr val="808080"/>
                </a:highlight>
              </a:rPr>
              <a:t>  </a:t>
            </a:r>
            <a:r>
              <a:rPr lang="fr-CH" sz="2800" dirty="0" err="1">
                <a:highlight>
                  <a:srgbClr val="808080"/>
                </a:highlight>
              </a:rPr>
              <a:t>WriteLine</a:t>
            </a:r>
            <a:r>
              <a:rPr lang="fr-CH" sz="2800" dirty="0">
                <a:highlight>
                  <a:srgbClr val="808080"/>
                </a:highlight>
              </a:rPr>
              <a:t> (string message)</a:t>
            </a:r>
          </a:p>
          <a:p>
            <a:endParaRPr lang="fr-CH" dirty="0"/>
          </a:p>
          <a:p>
            <a:endParaRPr lang="fr-CH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DA7A498-4A00-15A5-3DC2-D5C4F3605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843" y="2600981"/>
            <a:ext cx="7644789" cy="558597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BA54C63-09DA-2CB9-6DC0-D45A7387486C}"/>
              </a:ext>
            </a:extLst>
          </p:cNvPr>
          <p:cNvCxnSpPr/>
          <p:nvPr/>
        </p:nvCxnSpPr>
        <p:spPr>
          <a:xfrm>
            <a:off x="2147207" y="2971800"/>
            <a:ext cx="383722" cy="1240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DEF227DC-7A11-0509-DA9A-1944FF47D94D}"/>
              </a:ext>
            </a:extLst>
          </p:cNvPr>
          <p:cNvCxnSpPr/>
          <p:nvPr/>
        </p:nvCxnSpPr>
        <p:spPr>
          <a:xfrm>
            <a:off x="3600450" y="2988129"/>
            <a:ext cx="0" cy="1289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B8568308-8278-D54F-CFFD-6259B0D4B2DF}"/>
              </a:ext>
            </a:extLst>
          </p:cNvPr>
          <p:cNvCxnSpPr/>
          <p:nvPr/>
        </p:nvCxnSpPr>
        <p:spPr>
          <a:xfrm flipH="1">
            <a:off x="5021036" y="2971800"/>
            <a:ext cx="612321" cy="1240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F1721458-9923-CFD2-F3ED-2D868785DD05}"/>
              </a:ext>
            </a:extLst>
          </p:cNvPr>
          <p:cNvCxnSpPr/>
          <p:nvPr/>
        </p:nvCxnSpPr>
        <p:spPr>
          <a:xfrm flipH="1">
            <a:off x="7062107" y="2988129"/>
            <a:ext cx="498022" cy="1249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08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1C1B2C-61C2-34DA-036D-BD0225823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32365"/>
            <a:ext cx="10353761" cy="1326321"/>
          </a:xfrm>
        </p:spPr>
        <p:txBody>
          <a:bodyPr/>
          <a:lstStyle/>
          <a:p>
            <a:r>
              <a:rPr lang="fr-CH" dirty="0"/>
              <a:t>WHERE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F7EA77-2BB3-F2F6-B1A7-88083D9C2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52" y="1353113"/>
            <a:ext cx="10353762" cy="3695136"/>
          </a:xfrm>
        </p:spPr>
        <p:txBody>
          <a:bodyPr/>
          <a:lstStyle/>
          <a:p>
            <a:r>
              <a:rPr lang="fr-CH" dirty="0"/>
              <a:t>Analogie avec le SQL: "… </a:t>
            </a:r>
            <a:r>
              <a:rPr lang="fr-CH" dirty="0" err="1"/>
              <a:t>where</a:t>
            </a:r>
            <a:r>
              <a:rPr lang="fr-CH" dirty="0"/>
              <a:t> </a:t>
            </a:r>
            <a:r>
              <a:rPr lang="fr-CH" dirty="0" err="1"/>
              <a:t>name</a:t>
            </a:r>
            <a:r>
              <a:rPr lang="fr-CH" dirty="0"/>
              <a:t>='bob' …"</a:t>
            </a:r>
          </a:p>
          <a:p>
            <a:r>
              <a:rPr lang="fr-CH" dirty="0"/>
              <a:t>Pour tout </a:t>
            </a:r>
            <a:r>
              <a:rPr lang="fr-CH" b="1" dirty="0" err="1"/>
              <a:t>IEnumerable</a:t>
            </a:r>
            <a:r>
              <a:rPr lang="fr-CH" dirty="0"/>
              <a:t> (tout ce qui est énumérable, par exemple une collection…0)</a:t>
            </a:r>
          </a:p>
          <a:p>
            <a:r>
              <a:rPr lang="fr-CH" dirty="0"/>
              <a:t>Exemples:</a:t>
            </a:r>
          </a:p>
          <a:p>
            <a:endParaRPr lang="fr-CH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0A04946-0F44-3FF8-105F-F8DA6A668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788" y="2948568"/>
            <a:ext cx="6379578" cy="117637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2F81308-7BF4-C3AE-5639-C654A8D37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088" y="4385544"/>
            <a:ext cx="5233822" cy="2238685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19A0CCFA-DCFA-BF0F-4039-99C8C90B686F}"/>
              </a:ext>
            </a:extLst>
          </p:cNvPr>
          <p:cNvCxnSpPr/>
          <p:nvPr/>
        </p:nvCxnSpPr>
        <p:spPr>
          <a:xfrm flipH="1" flipV="1">
            <a:off x="3339193" y="2286000"/>
            <a:ext cx="906236" cy="13389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46051D9B-4D10-EB61-3C4F-9C7DD1C6EE5D}"/>
              </a:ext>
            </a:extLst>
          </p:cNvPr>
          <p:cNvCxnSpPr>
            <a:cxnSpLocks/>
          </p:cNvCxnSpPr>
          <p:nvPr/>
        </p:nvCxnSpPr>
        <p:spPr>
          <a:xfrm flipV="1">
            <a:off x="6012577" y="1092513"/>
            <a:ext cx="83422" cy="27120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F5E30EE2-C936-D973-7426-90886DE8FF9D}"/>
              </a:ext>
            </a:extLst>
          </p:cNvPr>
          <p:cNvSpPr/>
          <p:nvPr/>
        </p:nvSpPr>
        <p:spPr>
          <a:xfrm>
            <a:off x="6177642" y="3626261"/>
            <a:ext cx="1553183" cy="498683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5820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ED6B33-BD2C-AD99-0D12-2F9FBE2F5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0"/>
            <a:ext cx="10353761" cy="1326321"/>
          </a:xfrm>
        </p:spPr>
        <p:txBody>
          <a:bodyPr/>
          <a:lstStyle/>
          <a:p>
            <a:r>
              <a:rPr lang="fr-CH" dirty="0"/>
              <a:t>Lambda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55539D-2107-75E1-73AA-7B38E2D06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1326321"/>
            <a:ext cx="10353762" cy="3351815"/>
          </a:xfrm>
        </p:spPr>
        <p:txBody>
          <a:bodyPr/>
          <a:lstStyle/>
          <a:p>
            <a:r>
              <a:rPr lang="fr-CH" dirty="0"/>
              <a:t>Fonction anonyme</a:t>
            </a:r>
          </a:p>
          <a:p>
            <a:pPr lvl="1"/>
            <a:r>
              <a:rPr lang="fr-CH" dirty="0"/>
              <a:t>Paramètres d’entrée</a:t>
            </a:r>
          </a:p>
          <a:p>
            <a:pPr lvl="1"/>
            <a:r>
              <a:rPr lang="fr-CH" dirty="0"/>
              <a:t>Corps</a:t>
            </a:r>
          </a:p>
          <a:p>
            <a:r>
              <a:rPr lang="fr-CH" dirty="0"/>
              <a:t>Syntaxe</a:t>
            </a:r>
          </a:p>
          <a:p>
            <a:pPr lvl="1"/>
            <a:r>
              <a:rPr lang="fr-CH" dirty="0"/>
              <a:t>(arg0,arg1,arg2) =&gt; CORPS_SIMPLE</a:t>
            </a:r>
          </a:p>
          <a:p>
            <a:pPr lvl="1"/>
            <a:r>
              <a:rPr lang="fr-CH" dirty="0"/>
              <a:t>(arg0,arg1) =&gt; {CORPS_COMPLEXE}</a:t>
            </a:r>
          </a:p>
          <a:p>
            <a:r>
              <a:rPr lang="fr-CH" dirty="0"/>
              <a:t>Exemple: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5039F43-E1E2-DE72-C95B-55C792E6F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678" y="4437559"/>
            <a:ext cx="3976644" cy="1865963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4B9AA3C2-4A30-0940-D83C-148B9FAE4391}"/>
              </a:ext>
            </a:extLst>
          </p:cNvPr>
          <p:cNvSpPr/>
          <p:nvPr/>
        </p:nvSpPr>
        <p:spPr>
          <a:xfrm>
            <a:off x="6712664" y="4437559"/>
            <a:ext cx="369073" cy="34088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7CE61B7-9CEA-5E43-46AC-769AE81DC59D}"/>
              </a:ext>
            </a:extLst>
          </p:cNvPr>
          <p:cNvSpPr txBox="1"/>
          <p:nvPr/>
        </p:nvSpPr>
        <p:spPr>
          <a:xfrm>
            <a:off x="7081737" y="1479107"/>
            <a:ext cx="4268011" cy="20313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CH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fr-CH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CH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PrintOdd</a:t>
            </a:r>
            <a:r>
              <a:rPr lang="fr-CH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CH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CH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x)</a:t>
            </a:r>
          </a:p>
          <a:p>
            <a:r>
              <a:rPr lang="fr-CH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fr-CH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r-CH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fr-CH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(x % 2 == 1)</a:t>
            </a:r>
          </a:p>
          <a:p>
            <a:r>
              <a:rPr lang="fr-CH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fr-CH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fr-CH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fr-CH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(x);</a:t>
            </a:r>
          </a:p>
          <a:p>
            <a:r>
              <a:rPr lang="fr-CH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fr-CH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fr-CH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43321C33-6AE7-3BBB-EA02-3E0D4AFB1B39}"/>
              </a:ext>
            </a:extLst>
          </p:cNvPr>
          <p:cNvCxnSpPr>
            <a:stCxn id="5" idx="0"/>
            <a:endCxn id="8" idx="2"/>
          </p:cNvCxnSpPr>
          <p:nvPr/>
        </p:nvCxnSpPr>
        <p:spPr>
          <a:xfrm flipV="1">
            <a:off x="6096000" y="3510432"/>
            <a:ext cx="3119743" cy="92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98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82B301-4C28-FFE9-2842-F3DB9677D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Fonction d’ordre supérieur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5AE2C9-FC5B-3445-3FF6-B72B9DBE1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Une fonction qui a comme paramètre, une fonction !!!</a:t>
            </a:r>
          </a:p>
          <a:p>
            <a:r>
              <a:rPr lang="fr-CH" dirty="0"/>
              <a:t>C’est ce qui permet à la fonction </a:t>
            </a:r>
            <a:r>
              <a:rPr lang="fr-CH" dirty="0" err="1"/>
              <a:t>Where</a:t>
            </a:r>
            <a:r>
              <a:rPr lang="fr-CH" dirty="0"/>
              <a:t> de LINQ de recevoir un lambda (une fonction anonyme)</a:t>
            </a:r>
          </a:p>
          <a:p>
            <a:r>
              <a:rPr lang="fr-CH" dirty="0"/>
              <a:t>Exemple: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7CF0C9F-875B-9F99-4DD5-A27E82D75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174" y="4595808"/>
            <a:ext cx="9837002" cy="1456018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D854810C-15C0-3EE1-CCF1-62218940CAED}"/>
              </a:ext>
            </a:extLst>
          </p:cNvPr>
          <p:cNvSpPr/>
          <p:nvPr/>
        </p:nvSpPr>
        <p:spPr>
          <a:xfrm>
            <a:off x="1292251" y="5153375"/>
            <a:ext cx="2148532" cy="4650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2A4F22B-6484-BDEC-B1FC-720CAAF61F1C}"/>
              </a:ext>
            </a:extLst>
          </p:cNvPr>
          <p:cNvSpPr txBox="1"/>
          <p:nvPr/>
        </p:nvSpPr>
        <p:spPr>
          <a:xfrm>
            <a:off x="6609216" y="3235336"/>
            <a:ext cx="4399960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CH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fr-CH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CH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isEven</a:t>
            </a:r>
            <a:r>
              <a:rPr lang="fr-CH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CH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CH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x)</a:t>
            </a:r>
          </a:p>
          <a:p>
            <a:r>
              <a:rPr lang="fr-CH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fr-CH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r-CH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fr-CH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x%2 == 0;</a:t>
            </a:r>
          </a:p>
          <a:p>
            <a:r>
              <a:rPr lang="fr-CH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fr-CH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A397D709-82E1-3576-AF9E-95056DECB1DC}"/>
              </a:ext>
            </a:extLst>
          </p:cNvPr>
          <p:cNvCxnSpPr>
            <a:cxnSpLocks/>
          </p:cNvCxnSpPr>
          <p:nvPr/>
        </p:nvCxnSpPr>
        <p:spPr>
          <a:xfrm flipV="1">
            <a:off x="2300140" y="3516198"/>
            <a:ext cx="6108569" cy="17156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B209DF0A-F35D-B226-F949-003D911D6481}"/>
              </a:ext>
            </a:extLst>
          </p:cNvPr>
          <p:cNvCxnSpPr>
            <a:cxnSpLocks/>
          </p:cNvCxnSpPr>
          <p:nvPr/>
        </p:nvCxnSpPr>
        <p:spPr>
          <a:xfrm flipV="1">
            <a:off x="2988297" y="3516198"/>
            <a:ext cx="3902697" cy="17298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33B4C08B-8E22-FA92-F7C5-D6A23DFD1C1F}"/>
              </a:ext>
            </a:extLst>
          </p:cNvPr>
          <p:cNvCxnSpPr>
            <a:cxnSpLocks/>
          </p:cNvCxnSpPr>
          <p:nvPr/>
        </p:nvCxnSpPr>
        <p:spPr>
          <a:xfrm flipV="1">
            <a:off x="4827128" y="3516198"/>
            <a:ext cx="4071775" cy="172981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8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TM04033921[[fn=Damas]]</Template>
  <TotalTime>500</TotalTime>
  <Words>166</Words>
  <Application>Microsoft Office PowerPoint</Application>
  <PresentationFormat>Grand écran</PresentationFormat>
  <Paragraphs>35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Bookman Old Style</vt:lpstr>
      <vt:lpstr>Cascadia Mono</vt:lpstr>
      <vt:lpstr>Rockwell</vt:lpstr>
      <vt:lpstr>Damask</vt:lpstr>
      <vt:lpstr>Filtrage fonctionnel</vt:lpstr>
      <vt:lpstr>Rappel sur les fonctions en c#</vt:lpstr>
      <vt:lpstr>WHERE</vt:lpstr>
      <vt:lpstr>Lambda</vt:lpstr>
      <vt:lpstr>Fonction d’ordre supérieur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Filtrage fonctionnel</dc:title>
  <dc:creator>Jonathan Melly</dc:creator>
  <cp:lastModifiedBy>Jonathan Melly</cp:lastModifiedBy>
  <cp:revision>2</cp:revision>
  <dcterms:created xsi:type="dcterms:W3CDTF">2024-09-04T13:59:44Z</dcterms:created>
  <dcterms:modified xsi:type="dcterms:W3CDTF">2025-09-01T15:04:11Z</dcterms:modified>
</cp:coreProperties>
</file>