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4" r:id="rId4"/>
    <p:sldId id="263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E263C-854F-48CC-9DB3-54AC5F7F0AB4}" v="27" dt="2024-09-13T09:26:48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91" y="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elly" userId="a7718738-f2aa-4d1b-bcf4-5a9c900fe107" providerId="ADAL" clId="{AE833CD5-8CB3-4D53-9BB4-50EEA8E15886}"/>
    <pc:docChg chg="undo custSel addSld modSld">
      <pc:chgData name="Jonathan Melly" userId="a7718738-f2aa-4d1b-bcf4-5a9c900fe107" providerId="ADAL" clId="{AE833CD5-8CB3-4D53-9BB4-50EEA8E15886}" dt="2024-09-04T14:25:08.676" v="856" actId="20577"/>
      <pc:docMkLst>
        <pc:docMk/>
      </pc:docMkLst>
      <pc:sldChg chg="modSp new mod">
        <pc:chgData name="Jonathan Melly" userId="a7718738-f2aa-4d1b-bcf4-5a9c900fe107" providerId="ADAL" clId="{AE833CD5-8CB3-4D53-9BB4-50EEA8E15886}" dt="2024-09-04T14:25:08.676" v="856" actId="20577"/>
        <pc:sldMkLst>
          <pc:docMk/>
          <pc:sldMk cId="4065207794" sldId="256"/>
        </pc:sldMkLst>
        <pc:spChg chg="mod">
          <ac:chgData name="Jonathan Melly" userId="a7718738-f2aa-4d1b-bcf4-5a9c900fe107" providerId="ADAL" clId="{AE833CD5-8CB3-4D53-9BB4-50EEA8E15886}" dt="2024-09-04T14:01:07.606" v="28"/>
          <ac:spMkLst>
            <pc:docMk/>
            <pc:sldMk cId="4065207794" sldId="256"/>
            <ac:spMk id="2" creationId="{9BC058B7-B24E-370A-ECFB-53CE81AFAA45}"/>
          </ac:spMkLst>
        </pc:spChg>
        <pc:spChg chg="mod">
          <ac:chgData name="Jonathan Melly" userId="a7718738-f2aa-4d1b-bcf4-5a9c900fe107" providerId="ADAL" clId="{AE833CD5-8CB3-4D53-9BB4-50EEA8E15886}" dt="2024-09-04T14:25:08.676" v="856" actId="20577"/>
          <ac:spMkLst>
            <pc:docMk/>
            <pc:sldMk cId="4065207794" sldId="256"/>
            <ac:spMk id="3" creationId="{E20E06DC-38CC-5750-CAD3-A318B3B1F544}"/>
          </ac:spMkLst>
        </pc:spChg>
      </pc:sldChg>
      <pc:sldChg chg="addSp delSp modSp new mod modAnim">
        <pc:chgData name="Jonathan Melly" userId="a7718738-f2aa-4d1b-bcf4-5a9c900fe107" providerId="ADAL" clId="{AE833CD5-8CB3-4D53-9BB4-50EEA8E15886}" dt="2024-09-04T14:07:33.978" v="306"/>
        <pc:sldMkLst>
          <pc:docMk/>
          <pc:sldMk cId="1358205500" sldId="257"/>
        </pc:sldMkLst>
        <pc:spChg chg="mod">
          <ac:chgData name="Jonathan Melly" userId="a7718738-f2aa-4d1b-bcf4-5a9c900fe107" providerId="ADAL" clId="{AE833CD5-8CB3-4D53-9BB4-50EEA8E15886}" dt="2024-09-04T14:04:02.291" v="265" actId="1076"/>
          <ac:spMkLst>
            <pc:docMk/>
            <pc:sldMk cId="1358205500" sldId="257"/>
            <ac:spMk id="2" creationId="{381C1B2C-61C2-34DA-036D-BD0225823DF7}"/>
          </ac:spMkLst>
        </pc:spChg>
        <pc:spChg chg="mod">
          <ac:chgData name="Jonathan Melly" userId="a7718738-f2aa-4d1b-bcf4-5a9c900fe107" providerId="ADAL" clId="{AE833CD5-8CB3-4D53-9BB4-50EEA8E15886}" dt="2024-09-04T14:04:04.185" v="266" actId="1076"/>
          <ac:spMkLst>
            <pc:docMk/>
            <pc:sldMk cId="1358205500" sldId="257"/>
            <ac:spMk id="3" creationId="{ADF7EA77-2BB3-F2F6-B1A7-88083D9C2149}"/>
          </ac:spMkLst>
        </pc:spChg>
        <pc:spChg chg="add del mod">
          <ac:chgData name="Jonathan Melly" userId="a7718738-f2aa-4d1b-bcf4-5a9c900fe107" providerId="ADAL" clId="{AE833CD5-8CB3-4D53-9BB4-50EEA8E15886}" dt="2024-09-04T14:06:13.430" v="290" actId="478"/>
          <ac:spMkLst>
            <pc:docMk/>
            <pc:sldMk cId="1358205500" sldId="257"/>
            <ac:spMk id="8" creationId="{197639B8-CB0C-B65A-4FF2-F822D0B287E6}"/>
          </ac:spMkLst>
        </pc:spChg>
        <pc:spChg chg="add del">
          <ac:chgData name="Jonathan Melly" userId="a7718738-f2aa-4d1b-bcf4-5a9c900fe107" providerId="ADAL" clId="{AE833CD5-8CB3-4D53-9BB4-50EEA8E15886}" dt="2024-09-04T14:05:50.347" v="284" actId="478"/>
          <ac:spMkLst>
            <pc:docMk/>
            <pc:sldMk cId="1358205500" sldId="257"/>
            <ac:spMk id="9" creationId="{BA9CD67F-CEBD-6607-E4CD-17ACF245B891}"/>
          </ac:spMkLst>
        </pc:spChg>
        <pc:spChg chg="add mod">
          <ac:chgData name="Jonathan Melly" userId="a7718738-f2aa-4d1b-bcf4-5a9c900fe107" providerId="ADAL" clId="{AE833CD5-8CB3-4D53-9BB4-50EEA8E15886}" dt="2024-09-04T14:07:26.848" v="305" actId="1076"/>
          <ac:spMkLst>
            <pc:docMk/>
            <pc:sldMk cId="1358205500" sldId="257"/>
            <ac:spMk id="15" creationId="{F5E30EE2-C936-D973-7426-90886DE8FF9D}"/>
          </ac:spMkLst>
        </pc:spChg>
        <pc:picChg chg="add mod">
          <ac:chgData name="Jonathan Melly" userId="a7718738-f2aa-4d1b-bcf4-5a9c900fe107" providerId="ADAL" clId="{AE833CD5-8CB3-4D53-9BB4-50EEA8E15886}" dt="2024-09-04T14:07:21.486" v="304" actId="1076"/>
          <ac:picMkLst>
            <pc:docMk/>
            <pc:sldMk cId="1358205500" sldId="257"/>
            <ac:picMk id="5" creationId="{50A04946-0F44-3FF8-105F-F8DA6A668625}"/>
          </ac:picMkLst>
        </pc:picChg>
        <pc:picChg chg="add mod">
          <ac:chgData name="Jonathan Melly" userId="a7718738-f2aa-4d1b-bcf4-5a9c900fe107" providerId="ADAL" clId="{AE833CD5-8CB3-4D53-9BB4-50EEA8E15886}" dt="2024-09-04T14:04:34.012" v="275" actId="1076"/>
          <ac:picMkLst>
            <pc:docMk/>
            <pc:sldMk cId="1358205500" sldId="257"/>
            <ac:picMk id="7" creationId="{D2F81308-7BF4-C3AE-5639-C654A8D37550}"/>
          </ac:picMkLst>
        </pc:picChg>
        <pc:cxnChg chg="add mod">
          <ac:chgData name="Jonathan Melly" userId="a7718738-f2aa-4d1b-bcf4-5a9c900fe107" providerId="ADAL" clId="{AE833CD5-8CB3-4D53-9BB4-50EEA8E15886}" dt="2024-09-04T14:06:27.607" v="292" actId="1582"/>
          <ac:cxnSpMkLst>
            <pc:docMk/>
            <pc:sldMk cId="1358205500" sldId="257"/>
            <ac:cxnSpMk id="11" creationId="{19A0CCFA-DCFA-BF0F-4039-99C8C90B686F}"/>
          </ac:cxnSpMkLst>
        </pc:cxnChg>
        <pc:cxnChg chg="add mod">
          <ac:chgData name="Jonathan Melly" userId="a7718738-f2aa-4d1b-bcf4-5a9c900fe107" providerId="ADAL" clId="{AE833CD5-8CB3-4D53-9BB4-50EEA8E15886}" dt="2024-09-04T14:06:44.630" v="296" actId="14100"/>
          <ac:cxnSpMkLst>
            <pc:docMk/>
            <pc:sldMk cId="1358205500" sldId="257"/>
            <ac:cxnSpMk id="12" creationId="{46051D9B-4D10-EB61-3C4F-9C7DD1C6EE5D}"/>
          </ac:cxnSpMkLst>
        </pc:cxnChg>
      </pc:sldChg>
      <pc:sldChg chg="addSp modSp new mod modAnim">
        <pc:chgData name="Jonathan Melly" userId="a7718738-f2aa-4d1b-bcf4-5a9c900fe107" providerId="ADAL" clId="{AE833CD5-8CB3-4D53-9BB4-50EEA8E15886}" dt="2024-09-04T14:17:02.876" v="537" actId="20577"/>
        <pc:sldMkLst>
          <pc:docMk/>
          <pc:sldMk cId="1996980627" sldId="258"/>
        </pc:sldMkLst>
        <pc:spChg chg="mod">
          <ac:chgData name="Jonathan Melly" userId="a7718738-f2aa-4d1b-bcf4-5a9c900fe107" providerId="ADAL" clId="{AE833CD5-8CB3-4D53-9BB4-50EEA8E15886}" dt="2024-09-04T14:09:50.241" v="496" actId="1076"/>
          <ac:spMkLst>
            <pc:docMk/>
            <pc:sldMk cId="1996980627" sldId="258"/>
            <ac:spMk id="2" creationId="{77ED6B33-BD2C-AD99-0D12-2F9FBE2F52FC}"/>
          </ac:spMkLst>
        </pc:spChg>
        <pc:spChg chg="mod">
          <ac:chgData name="Jonathan Melly" userId="a7718738-f2aa-4d1b-bcf4-5a9c900fe107" providerId="ADAL" clId="{AE833CD5-8CB3-4D53-9BB4-50EEA8E15886}" dt="2024-09-04T14:13:03.965" v="515" actId="20577"/>
          <ac:spMkLst>
            <pc:docMk/>
            <pc:sldMk cId="1996980627" sldId="258"/>
            <ac:spMk id="3" creationId="{9D55539D-2107-75E1-73AA-7B38E2D069B7}"/>
          </ac:spMkLst>
        </pc:spChg>
        <pc:spChg chg="add mod">
          <ac:chgData name="Jonathan Melly" userId="a7718738-f2aa-4d1b-bcf4-5a9c900fe107" providerId="ADAL" clId="{AE833CD5-8CB3-4D53-9BB4-50EEA8E15886}" dt="2024-09-04T14:13:38.672" v="521" actId="1076"/>
          <ac:spMkLst>
            <pc:docMk/>
            <pc:sldMk cId="1996980627" sldId="258"/>
            <ac:spMk id="6" creationId="{4B9AA3C2-4A30-0940-D83C-148B9FAE4391}"/>
          </ac:spMkLst>
        </pc:spChg>
        <pc:spChg chg="add mod">
          <ac:chgData name="Jonathan Melly" userId="a7718738-f2aa-4d1b-bcf4-5a9c900fe107" providerId="ADAL" clId="{AE833CD5-8CB3-4D53-9BB4-50EEA8E15886}" dt="2024-09-04T14:17:02.876" v="537" actId="20577"/>
          <ac:spMkLst>
            <pc:docMk/>
            <pc:sldMk cId="1996980627" sldId="258"/>
            <ac:spMk id="8" creationId="{77CE61B7-9CEA-5E43-46AC-769AE81DC59D}"/>
          </ac:spMkLst>
        </pc:spChg>
        <pc:picChg chg="add mod">
          <ac:chgData name="Jonathan Melly" userId="a7718738-f2aa-4d1b-bcf4-5a9c900fe107" providerId="ADAL" clId="{AE833CD5-8CB3-4D53-9BB4-50EEA8E15886}" dt="2024-09-04T14:13:10.385" v="518" actId="1076"/>
          <ac:picMkLst>
            <pc:docMk/>
            <pc:sldMk cId="1996980627" sldId="258"/>
            <ac:picMk id="5" creationId="{95039F43-E1E2-DE72-C95B-55C792E6FC78}"/>
          </ac:picMkLst>
        </pc:picChg>
        <pc:cxnChg chg="add">
          <ac:chgData name="Jonathan Melly" userId="a7718738-f2aa-4d1b-bcf4-5a9c900fe107" providerId="ADAL" clId="{AE833CD5-8CB3-4D53-9BB4-50EEA8E15886}" dt="2024-09-04T14:15:43.859" v="527" actId="11529"/>
          <ac:cxnSpMkLst>
            <pc:docMk/>
            <pc:sldMk cId="1996980627" sldId="258"/>
            <ac:cxnSpMk id="10" creationId="{43321C33-6AE7-3BBB-EA02-3E0D4AFB1B39}"/>
          </ac:cxnSpMkLst>
        </pc:cxnChg>
      </pc:sldChg>
      <pc:sldChg chg="addSp modSp new mod modAnim">
        <pc:chgData name="Jonathan Melly" userId="a7718738-f2aa-4d1b-bcf4-5a9c900fe107" providerId="ADAL" clId="{AE833CD5-8CB3-4D53-9BB4-50EEA8E15886}" dt="2024-09-04T14:24:04.129" v="838" actId="14100"/>
        <pc:sldMkLst>
          <pc:docMk/>
          <pc:sldMk cId="170282062" sldId="259"/>
        </pc:sldMkLst>
        <pc:spChg chg="mod">
          <ac:chgData name="Jonathan Melly" userId="a7718738-f2aa-4d1b-bcf4-5a9c900fe107" providerId="ADAL" clId="{AE833CD5-8CB3-4D53-9BB4-50EEA8E15886}" dt="2024-09-04T14:17:24.124" v="566" actId="20577"/>
          <ac:spMkLst>
            <pc:docMk/>
            <pc:sldMk cId="170282062" sldId="259"/>
            <ac:spMk id="2" creationId="{4682B301-4C28-FFE9-2842-F3DB9677DE9E}"/>
          </ac:spMkLst>
        </pc:spChg>
        <pc:spChg chg="mod">
          <ac:chgData name="Jonathan Melly" userId="a7718738-f2aa-4d1b-bcf4-5a9c900fe107" providerId="ADAL" clId="{AE833CD5-8CB3-4D53-9BB4-50EEA8E15886}" dt="2024-09-04T14:18:28.127" v="798" actId="20577"/>
          <ac:spMkLst>
            <pc:docMk/>
            <pc:sldMk cId="170282062" sldId="259"/>
            <ac:spMk id="3" creationId="{745AE2C9-FC5B-3445-3FF6-B72B9DBE1705}"/>
          </ac:spMkLst>
        </pc:spChg>
        <pc:spChg chg="add mod">
          <ac:chgData name="Jonathan Melly" userId="a7718738-f2aa-4d1b-bcf4-5a9c900fe107" providerId="ADAL" clId="{AE833CD5-8CB3-4D53-9BB4-50EEA8E15886}" dt="2024-09-04T14:19:58.219" v="812" actId="1076"/>
          <ac:spMkLst>
            <pc:docMk/>
            <pc:sldMk cId="170282062" sldId="259"/>
            <ac:spMk id="6" creationId="{D854810C-15C0-3EE1-CCF1-62218940CAED}"/>
          </ac:spMkLst>
        </pc:spChg>
        <pc:spChg chg="add mod">
          <ac:chgData name="Jonathan Melly" userId="a7718738-f2aa-4d1b-bcf4-5a9c900fe107" providerId="ADAL" clId="{AE833CD5-8CB3-4D53-9BB4-50EEA8E15886}" dt="2024-09-04T14:22:13.462" v="817" actId="1076"/>
          <ac:spMkLst>
            <pc:docMk/>
            <pc:sldMk cId="170282062" sldId="259"/>
            <ac:spMk id="8" creationId="{D2A4F22B-6484-BDEC-B1FC-720CAAF61F1C}"/>
          </ac:spMkLst>
        </pc:spChg>
        <pc:picChg chg="add mod">
          <ac:chgData name="Jonathan Melly" userId="a7718738-f2aa-4d1b-bcf4-5a9c900fe107" providerId="ADAL" clId="{AE833CD5-8CB3-4D53-9BB4-50EEA8E15886}" dt="2024-09-04T14:19:16.971" v="805" actId="1076"/>
          <ac:picMkLst>
            <pc:docMk/>
            <pc:sldMk cId="170282062" sldId="259"/>
            <ac:picMk id="5" creationId="{D7CF0C9F-875B-9F99-4DD5-A27E82D7586F}"/>
          </ac:picMkLst>
        </pc:picChg>
        <pc:cxnChg chg="add mod">
          <ac:chgData name="Jonathan Melly" userId="a7718738-f2aa-4d1b-bcf4-5a9c900fe107" providerId="ADAL" clId="{AE833CD5-8CB3-4D53-9BB4-50EEA8E15886}" dt="2024-09-04T14:23:59.653" v="837" actId="14100"/>
          <ac:cxnSpMkLst>
            <pc:docMk/>
            <pc:sldMk cId="170282062" sldId="259"/>
            <ac:cxnSpMk id="10" creationId="{A397D709-82E1-3576-AF9E-95056DECB1DC}"/>
          </ac:cxnSpMkLst>
        </pc:cxnChg>
        <pc:cxnChg chg="add mod">
          <ac:chgData name="Jonathan Melly" userId="a7718738-f2aa-4d1b-bcf4-5a9c900fe107" providerId="ADAL" clId="{AE833CD5-8CB3-4D53-9BB4-50EEA8E15886}" dt="2024-09-04T14:23:54.766" v="836" actId="14100"/>
          <ac:cxnSpMkLst>
            <pc:docMk/>
            <pc:sldMk cId="170282062" sldId="259"/>
            <ac:cxnSpMk id="11" creationId="{B209DF0A-F35D-B226-F949-003D911D6481}"/>
          </ac:cxnSpMkLst>
        </pc:cxnChg>
        <pc:cxnChg chg="add mod">
          <ac:chgData name="Jonathan Melly" userId="a7718738-f2aa-4d1b-bcf4-5a9c900fe107" providerId="ADAL" clId="{AE833CD5-8CB3-4D53-9BB4-50EEA8E15886}" dt="2024-09-04T14:24:04.129" v="838" actId="14100"/>
          <ac:cxnSpMkLst>
            <pc:docMk/>
            <pc:sldMk cId="170282062" sldId="259"/>
            <ac:cxnSpMk id="14" creationId="{33B4C08B-8E22-FA92-F7C5-D6A23DFD1C1F}"/>
          </ac:cxnSpMkLst>
        </pc:cxnChg>
      </pc:sldChg>
    </pc:docChg>
  </pc:docChgLst>
  <pc:docChgLst>
    <pc:chgData name="Jonathan Melly" userId="a7718738-f2aa-4d1b-bcf4-5a9c900fe107" providerId="ADAL" clId="{AD8E263C-854F-48CC-9DB3-54AC5F7F0AB4}"/>
    <pc:docChg chg="undo custSel addSld delSld modSld">
      <pc:chgData name="Jonathan Melly" userId="a7718738-f2aa-4d1b-bcf4-5a9c900fe107" providerId="ADAL" clId="{AD8E263C-854F-48CC-9DB3-54AC5F7F0AB4}" dt="2024-09-13T09:27:57.361" v="574" actId="404"/>
      <pc:docMkLst>
        <pc:docMk/>
      </pc:docMkLst>
      <pc:sldChg chg="modSp mod">
        <pc:chgData name="Jonathan Melly" userId="a7718738-f2aa-4d1b-bcf4-5a9c900fe107" providerId="ADAL" clId="{AD8E263C-854F-48CC-9DB3-54AC5F7F0AB4}" dt="2024-09-10T13:04:49.495" v="39" actId="20577"/>
        <pc:sldMkLst>
          <pc:docMk/>
          <pc:sldMk cId="4065207794" sldId="256"/>
        </pc:sldMkLst>
        <pc:spChg chg="mod">
          <ac:chgData name="Jonathan Melly" userId="a7718738-f2aa-4d1b-bcf4-5a9c900fe107" providerId="ADAL" clId="{AD8E263C-854F-48CC-9DB3-54AC5F7F0AB4}" dt="2024-09-10T13:04:49.495" v="39" actId="20577"/>
          <ac:spMkLst>
            <pc:docMk/>
            <pc:sldMk cId="4065207794" sldId="256"/>
            <ac:spMk id="2" creationId="{9BC058B7-B24E-370A-ECFB-53CE81AFAA45}"/>
          </ac:spMkLst>
        </pc:spChg>
        <pc:spChg chg="mod">
          <ac:chgData name="Jonathan Melly" userId="a7718738-f2aa-4d1b-bcf4-5a9c900fe107" providerId="ADAL" clId="{AD8E263C-854F-48CC-9DB3-54AC5F7F0AB4}" dt="2024-09-10T13:04:47.002" v="38" actId="20577"/>
          <ac:spMkLst>
            <pc:docMk/>
            <pc:sldMk cId="4065207794" sldId="256"/>
            <ac:spMk id="3" creationId="{E20E06DC-38CC-5750-CAD3-A318B3B1F544}"/>
          </ac:spMkLst>
        </pc:spChg>
      </pc:sldChg>
      <pc:sldChg chg="del">
        <pc:chgData name="Jonathan Melly" userId="a7718738-f2aa-4d1b-bcf4-5a9c900fe107" providerId="ADAL" clId="{AD8E263C-854F-48CC-9DB3-54AC5F7F0AB4}" dt="2024-09-10T13:34:44.924" v="309" actId="47"/>
        <pc:sldMkLst>
          <pc:docMk/>
          <pc:sldMk cId="1358205500" sldId="257"/>
        </pc:sldMkLst>
      </pc:sldChg>
      <pc:sldChg chg="del">
        <pc:chgData name="Jonathan Melly" userId="a7718738-f2aa-4d1b-bcf4-5a9c900fe107" providerId="ADAL" clId="{AD8E263C-854F-48CC-9DB3-54AC5F7F0AB4}" dt="2024-09-10T13:39:50.911" v="547" actId="47"/>
        <pc:sldMkLst>
          <pc:docMk/>
          <pc:sldMk cId="1996980627" sldId="258"/>
        </pc:sldMkLst>
      </pc:sldChg>
      <pc:sldChg chg="del">
        <pc:chgData name="Jonathan Melly" userId="a7718738-f2aa-4d1b-bcf4-5a9c900fe107" providerId="ADAL" clId="{AD8E263C-854F-48CC-9DB3-54AC5F7F0AB4}" dt="2024-09-10T13:39:49.805" v="546" actId="47"/>
        <pc:sldMkLst>
          <pc:docMk/>
          <pc:sldMk cId="170282062" sldId="259"/>
        </pc:sldMkLst>
      </pc:sldChg>
      <pc:sldChg chg="addSp delSp modSp new mod delAnim modAnim">
        <pc:chgData name="Jonathan Melly" userId="a7718738-f2aa-4d1b-bcf4-5a9c900fe107" providerId="ADAL" clId="{AD8E263C-854F-48CC-9DB3-54AC5F7F0AB4}" dt="2024-09-13T09:27:57.361" v="574" actId="404"/>
        <pc:sldMkLst>
          <pc:docMk/>
          <pc:sldMk cId="243643821" sldId="260"/>
        </pc:sldMkLst>
        <pc:spChg chg="mod">
          <ac:chgData name="Jonathan Melly" userId="a7718738-f2aa-4d1b-bcf4-5a9c900fe107" providerId="ADAL" clId="{AD8E263C-854F-48CC-9DB3-54AC5F7F0AB4}" dt="2024-09-10T13:04:58.546" v="47" actId="20577"/>
          <ac:spMkLst>
            <pc:docMk/>
            <pc:sldMk cId="243643821" sldId="260"/>
            <ac:spMk id="2" creationId="{FCA728AF-696D-B13E-B6CA-1D5D08FC7EF9}"/>
          </ac:spMkLst>
        </pc:spChg>
        <pc:spChg chg="mod">
          <ac:chgData name="Jonathan Melly" userId="a7718738-f2aa-4d1b-bcf4-5a9c900fe107" providerId="ADAL" clId="{AD8E263C-854F-48CC-9DB3-54AC5F7F0AB4}" dt="2024-09-10T13:12:54.878" v="200" actId="20577"/>
          <ac:spMkLst>
            <pc:docMk/>
            <pc:sldMk cId="243643821" sldId="260"/>
            <ac:spMk id="3" creationId="{394D482F-85DC-9CA1-32A6-0D22853DE909}"/>
          </ac:spMkLst>
        </pc:spChg>
        <pc:spChg chg="add del mod">
          <ac:chgData name="Jonathan Melly" userId="a7718738-f2aa-4d1b-bcf4-5a9c900fe107" providerId="ADAL" clId="{AD8E263C-854F-48CC-9DB3-54AC5F7F0AB4}" dt="2024-09-13T09:27:19.636" v="561" actId="478"/>
          <ac:spMkLst>
            <pc:docMk/>
            <pc:sldMk cId="243643821" sldId="260"/>
            <ac:spMk id="5" creationId="{6329AE06-BAB7-D5DD-18D1-354EF6921125}"/>
          </ac:spMkLst>
        </pc:spChg>
        <pc:spChg chg="add del">
          <ac:chgData name="Jonathan Melly" userId="a7718738-f2aa-4d1b-bcf4-5a9c900fe107" providerId="ADAL" clId="{AD8E263C-854F-48CC-9DB3-54AC5F7F0AB4}" dt="2024-09-13T09:26:55.806" v="557" actId="22"/>
          <ac:spMkLst>
            <pc:docMk/>
            <pc:sldMk cId="243643821" sldId="260"/>
            <ac:spMk id="6" creationId="{F129926D-A64E-D30D-F6A5-02035E3E6CC0}"/>
          </ac:spMkLst>
        </pc:spChg>
        <pc:spChg chg="add del mod">
          <ac:chgData name="Jonathan Melly" userId="a7718738-f2aa-4d1b-bcf4-5a9c900fe107" providerId="ADAL" clId="{AD8E263C-854F-48CC-9DB3-54AC5F7F0AB4}" dt="2024-09-10T13:12:43.279" v="198" actId="478"/>
          <ac:spMkLst>
            <pc:docMk/>
            <pc:sldMk cId="243643821" sldId="260"/>
            <ac:spMk id="7" creationId="{2EB168C0-04DF-9F90-75CB-87D5639CCC83}"/>
          </ac:spMkLst>
        </pc:spChg>
        <pc:spChg chg="add mod">
          <ac:chgData name="Jonathan Melly" userId="a7718738-f2aa-4d1b-bcf4-5a9c900fe107" providerId="ADAL" clId="{AD8E263C-854F-48CC-9DB3-54AC5F7F0AB4}" dt="2024-09-13T09:27:57.361" v="574" actId="404"/>
          <ac:spMkLst>
            <pc:docMk/>
            <pc:sldMk cId="243643821" sldId="260"/>
            <ac:spMk id="8" creationId="{214662C4-CD19-A3A5-C53C-3C9712C17A30}"/>
          </ac:spMkLst>
        </pc:spChg>
      </pc:sldChg>
      <pc:sldChg chg="addSp modSp new mod modAnim">
        <pc:chgData name="Jonathan Melly" userId="a7718738-f2aa-4d1b-bcf4-5a9c900fe107" providerId="ADAL" clId="{AD8E263C-854F-48CC-9DB3-54AC5F7F0AB4}" dt="2024-09-13T09:21:01.890" v="553" actId="20577"/>
        <pc:sldMkLst>
          <pc:docMk/>
          <pc:sldMk cId="2128962690" sldId="261"/>
        </pc:sldMkLst>
        <pc:spChg chg="mod">
          <ac:chgData name="Jonathan Melly" userId="a7718738-f2aa-4d1b-bcf4-5a9c900fe107" providerId="ADAL" clId="{AD8E263C-854F-48CC-9DB3-54AC5F7F0AB4}" dt="2024-09-10T13:13:25.801" v="247" actId="20577"/>
          <ac:spMkLst>
            <pc:docMk/>
            <pc:sldMk cId="2128962690" sldId="261"/>
            <ac:spMk id="2" creationId="{B23F26C1-9CA1-2A8D-8D4F-767A5F1164A3}"/>
          </ac:spMkLst>
        </pc:spChg>
        <pc:spChg chg="mod">
          <ac:chgData name="Jonathan Melly" userId="a7718738-f2aa-4d1b-bcf4-5a9c900fe107" providerId="ADAL" clId="{AD8E263C-854F-48CC-9DB3-54AC5F7F0AB4}" dt="2024-09-10T13:33:30.573" v="291" actId="20577"/>
          <ac:spMkLst>
            <pc:docMk/>
            <pc:sldMk cId="2128962690" sldId="261"/>
            <ac:spMk id="3" creationId="{6A03E061-33D2-3300-D956-96B71CFE51AE}"/>
          </ac:spMkLst>
        </pc:spChg>
        <pc:spChg chg="add mod">
          <ac:chgData name="Jonathan Melly" userId="a7718738-f2aa-4d1b-bcf4-5a9c900fe107" providerId="ADAL" clId="{AD8E263C-854F-48CC-9DB3-54AC5F7F0AB4}" dt="2024-09-13T09:21:01.890" v="553" actId="20577"/>
          <ac:spMkLst>
            <pc:docMk/>
            <pc:sldMk cId="2128962690" sldId="261"/>
            <ac:spMk id="5" creationId="{C51BC818-C96A-A7EE-539C-A22C865A6F19}"/>
          </ac:spMkLst>
        </pc:spChg>
      </pc:sldChg>
      <pc:sldChg chg="addSp modSp new mod modAnim">
        <pc:chgData name="Jonathan Melly" userId="a7718738-f2aa-4d1b-bcf4-5a9c900fe107" providerId="ADAL" clId="{AD8E263C-854F-48CC-9DB3-54AC5F7F0AB4}" dt="2024-09-10T13:40:03.630" v="549"/>
        <pc:sldMkLst>
          <pc:docMk/>
          <pc:sldMk cId="7788167" sldId="262"/>
        </pc:sldMkLst>
        <pc:spChg chg="mod">
          <ac:chgData name="Jonathan Melly" userId="a7718738-f2aa-4d1b-bcf4-5a9c900fe107" providerId="ADAL" clId="{AD8E263C-854F-48CC-9DB3-54AC5F7F0AB4}" dt="2024-09-10T13:34:51.972" v="320" actId="20577"/>
          <ac:spMkLst>
            <pc:docMk/>
            <pc:sldMk cId="7788167" sldId="262"/>
            <ac:spMk id="2" creationId="{5E35A832-9861-2B76-6BBF-5431DB0D8B0C}"/>
          </ac:spMkLst>
        </pc:spChg>
        <pc:spChg chg="mod">
          <ac:chgData name="Jonathan Melly" userId="a7718738-f2aa-4d1b-bcf4-5a9c900fe107" providerId="ADAL" clId="{AD8E263C-854F-48CC-9DB3-54AC5F7F0AB4}" dt="2024-09-10T13:36:33.822" v="505" actId="20577"/>
          <ac:spMkLst>
            <pc:docMk/>
            <pc:sldMk cId="7788167" sldId="262"/>
            <ac:spMk id="3" creationId="{DA59D92D-F4B4-392A-0399-582DDB74E4BA}"/>
          </ac:spMkLst>
        </pc:spChg>
        <pc:picChg chg="add mod">
          <ac:chgData name="Jonathan Melly" userId="a7718738-f2aa-4d1b-bcf4-5a9c900fe107" providerId="ADAL" clId="{AD8E263C-854F-48CC-9DB3-54AC5F7F0AB4}" dt="2024-09-10T13:39:01.300" v="509" actId="1076"/>
          <ac:picMkLst>
            <pc:docMk/>
            <pc:sldMk cId="7788167" sldId="262"/>
            <ac:picMk id="5" creationId="{A54D4339-D390-DD4C-A81E-E511ED82F490}"/>
          </ac:picMkLst>
        </pc:picChg>
      </pc:sldChg>
      <pc:sldChg chg="addSp modSp new mod modAnim">
        <pc:chgData name="Jonathan Melly" userId="a7718738-f2aa-4d1b-bcf4-5a9c900fe107" providerId="ADAL" clId="{AD8E263C-854F-48CC-9DB3-54AC5F7F0AB4}" dt="2024-09-10T13:39:47.880" v="545"/>
        <pc:sldMkLst>
          <pc:docMk/>
          <pc:sldMk cId="72265684" sldId="263"/>
        </pc:sldMkLst>
        <pc:spChg chg="mod">
          <ac:chgData name="Jonathan Melly" userId="a7718738-f2aa-4d1b-bcf4-5a9c900fe107" providerId="ADAL" clId="{AD8E263C-854F-48CC-9DB3-54AC5F7F0AB4}" dt="2024-09-10T13:39:29.161" v="525" actId="20577"/>
          <ac:spMkLst>
            <pc:docMk/>
            <pc:sldMk cId="72265684" sldId="263"/>
            <ac:spMk id="2" creationId="{75B98C53-0571-80B3-F287-6E01651B3F11}"/>
          </ac:spMkLst>
        </pc:spChg>
        <pc:spChg chg="mod">
          <ac:chgData name="Jonathan Melly" userId="a7718738-f2aa-4d1b-bcf4-5a9c900fe107" providerId="ADAL" clId="{AD8E263C-854F-48CC-9DB3-54AC5F7F0AB4}" dt="2024-09-10T13:39:41.568" v="543" actId="14100"/>
          <ac:spMkLst>
            <pc:docMk/>
            <pc:sldMk cId="72265684" sldId="263"/>
            <ac:spMk id="3" creationId="{61F47D60-E317-4E70-1AF2-73356B724A28}"/>
          </ac:spMkLst>
        </pc:spChg>
        <pc:picChg chg="add mod">
          <ac:chgData name="Jonathan Melly" userId="a7718738-f2aa-4d1b-bcf4-5a9c900fe107" providerId="ADAL" clId="{AD8E263C-854F-48CC-9DB3-54AC5F7F0AB4}" dt="2024-09-10T13:39:35.819" v="528" actId="1076"/>
          <ac:picMkLst>
            <pc:docMk/>
            <pc:sldMk cId="72265684" sldId="263"/>
            <ac:picMk id="5" creationId="{474DB56A-3D9C-5CBE-243B-00884BB816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528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460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59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574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7706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9750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863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3443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456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862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260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410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624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044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615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897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017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9901-D54F-483E-910A-A3C293F4A3A0}" type="datetimeFigureOut">
              <a:rPr lang="fr-CH" smtClean="0"/>
              <a:t>16.09.2025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2732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058B7-B24E-370A-ECFB-53CE81AFA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Reduce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0E06DC-38CC-5750-CAD3-A318B3B1F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Synthèse et en C#</a:t>
            </a:r>
          </a:p>
        </p:txBody>
      </p:sp>
    </p:spTree>
    <p:extLst>
      <p:ext uri="{BB962C8B-B14F-4D97-AF65-F5344CB8AC3E}">
        <p14:creationId xmlns:p14="http://schemas.microsoft.com/office/powerpoint/2010/main" val="406520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35A832-9861-2B76-6BBF-5431DB0D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123134"/>
            <a:ext cx="10353761" cy="1326321"/>
          </a:xfrm>
        </p:spPr>
        <p:txBody>
          <a:bodyPr/>
          <a:lstStyle/>
          <a:p>
            <a:r>
              <a:rPr lang="fr-CH" dirty="0" err="1"/>
              <a:t>Reduce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59D92D-F4B4-392A-0399-582DDB74E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60716"/>
            <a:ext cx="9907614" cy="1167920"/>
          </a:xfrm>
        </p:spPr>
        <p:txBody>
          <a:bodyPr/>
          <a:lstStyle/>
          <a:p>
            <a:r>
              <a:rPr lang="fr-CH" dirty="0"/>
              <a:t>"Aplatit" ou "</a:t>
            </a:r>
            <a:r>
              <a:rPr lang="fr-CH" dirty="0" err="1"/>
              <a:t>Aggrège</a:t>
            </a:r>
            <a:r>
              <a:rPr lang="fr-CH" dirty="0"/>
              <a:t>" une série de données en une seule valeur</a:t>
            </a:r>
          </a:p>
          <a:p>
            <a:r>
              <a:rPr lang="fr-CH" dirty="0"/>
              <a:t>Exemples communs: Min, Max, </a:t>
            </a:r>
            <a:r>
              <a:rPr lang="fr-CH" dirty="0" err="1"/>
              <a:t>Sum</a:t>
            </a:r>
            <a:r>
              <a:rPr lang="fr-CH" dirty="0"/>
              <a:t>, </a:t>
            </a:r>
            <a:r>
              <a:rPr lang="fr-CH" dirty="0" err="1"/>
              <a:t>Average</a:t>
            </a:r>
            <a:endParaRPr lang="fr-CH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4931321-A3D1-8766-35D7-29316ADDD5D5}"/>
              </a:ext>
            </a:extLst>
          </p:cNvPr>
          <p:cNvSpPr txBox="1"/>
          <p:nvPr/>
        </p:nvSpPr>
        <p:spPr>
          <a:xfrm>
            <a:off x="913794" y="2028636"/>
            <a:ext cx="3911424" cy="16004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public class Person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public string Name {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 set;}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public 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Age {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 set;}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public 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Sisters {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 set;}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public 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Brothers {</a:t>
            </a:r>
            <a:r>
              <a:rPr lang="fr-CH" sz="14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get</a:t>
            </a:r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; set;}</a:t>
            </a:r>
          </a:p>
          <a:p>
            <a:r>
              <a:rPr lang="fr-CH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9F227D-E32D-32F6-3BE4-0FE87D0CE6D0}"/>
              </a:ext>
            </a:extLst>
          </p:cNvPr>
          <p:cNvSpPr txBox="1"/>
          <p:nvPr/>
        </p:nvSpPr>
        <p:spPr>
          <a:xfrm>
            <a:off x="5069940" y="2028636"/>
            <a:ext cx="6976084" cy="16004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List&lt;Person&gt; </a:t>
            </a:r>
            <a:r>
              <a:rPr lang="fr-CH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</a:t>
            </a:r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new(){</a:t>
            </a:r>
          </a:p>
          <a:p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new Person(){Name="</a:t>
            </a:r>
            <a:r>
              <a:rPr lang="fr-CH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Bob",Age</a:t>
            </a:r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=12,Sisters=2,Brothers=1},</a:t>
            </a:r>
          </a:p>
          <a:p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new Person(){Name="</a:t>
            </a:r>
            <a:r>
              <a:rPr lang="fr-CH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Louise",Age</a:t>
            </a:r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=19,Sisters=1,Brothers=3},</a:t>
            </a:r>
          </a:p>
          <a:p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new Person(){Name="</a:t>
            </a:r>
            <a:r>
              <a:rPr lang="fr-CH" sz="1400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Claude",Age</a:t>
            </a:r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=16,Sisters=0,Brothers=0}</a:t>
            </a:r>
          </a:p>
          <a:p>
            <a:r>
              <a:rPr lang="fr-CH" sz="14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};</a:t>
            </a:r>
          </a:p>
          <a:p>
            <a:endParaRPr lang="fr-CH" sz="14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endParaRPr lang="fr-CH" sz="1400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4B23A27-C0A1-998E-40A6-1A7CFBFD0845}"/>
              </a:ext>
            </a:extLst>
          </p:cNvPr>
          <p:cNvSpPr txBox="1"/>
          <p:nvPr/>
        </p:nvSpPr>
        <p:spPr>
          <a:xfrm>
            <a:off x="913794" y="3984396"/>
            <a:ext cx="11132230" cy="218521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double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averageAge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family.Average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=&gt;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member.Age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//15.66</a:t>
            </a:r>
          </a:p>
          <a:p>
            <a:endParaRPr lang="fr-CH" sz="1700" dirty="0">
              <a:solidFill>
                <a:schemeClr val="accent1">
                  <a:lumMod val="60000"/>
                  <a:lumOff val="4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double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averageSiblings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family.Average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=&gt;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member.Sisters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+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member.Brothers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//2.33</a:t>
            </a:r>
          </a:p>
          <a:p>
            <a:endParaRPr lang="fr-CH" sz="1700" dirty="0">
              <a:solidFill>
                <a:schemeClr val="accent1">
                  <a:lumMod val="60000"/>
                  <a:lumOff val="4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family.Min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=&gt; </a:t>
            </a:r>
            <a:r>
              <a:rPr lang="fr-CH" sz="17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member.Age</a:t>
            </a:r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r>
              <a:rPr lang="fr-CH" sz="17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//12</a:t>
            </a:r>
          </a:p>
        </p:txBody>
      </p:sp>
    </p:spTree>
    <p:extLst>
      <p:ext uri="{BB962C8B-B14F-4D97-AF65-F5344CB8AC3E}">
        <p14:creationId xmlns:p14="http://schemas.microsoft.com/office/powerpoint/2010/main" val="778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allAtOnce" animBg="1"/>
      <p:bldP spid="8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3617C-8C6F-8EAA-58F3-E4010266D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Rappels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D5C81-E89D-F43C-AE20-CE1107819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61665"/>
          </a:xfrm>
        </p:spPr>
        <p:txBody>
          <a:bodyPr/>
          <a:lstStyle/>
          <a:p>
            <a:r>
              <a:rPr lang="fr-CH" dirty="0"/>
              <a:t>Arrondi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CCDD7F-FA5C-11DE-B078-6B50D5B3DB23}"/>
              </a:ext>
            </a:extLst>
          </p:cNvPr>
          <p:cNvSpPr txBox="1"/>
          <p:nvPr/>
        </p:nvSpPr>
        <p:spPr>
          <a:xfrm>
            <a:off x="924443" y="2647912"/>
            <a:ext cx="10343114" cy="83099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H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Console.WriteLine</a:t>
            </a:r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Math.Round</a:t>
            </a:r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(averageAge,2));</a:t>
            </a:r>
          </a:p>
          <a:p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//15.67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146BADA-EE1B-1F80-E7B3-3A1F9C9C806D}"/>
              </a:ext>
            </a:extLst>
          </p:cNvPr>
          <p:cNvSpPr txBox="1">
            <a:spLocks/>
          </p:cNvSpPr>
          <p:nvPr/>
        </p:nvSpPr>
        <p:spPr>
          <a:xfrm>
            <a:off x="913794" y="4214424"/>
            <a:ext cx="10353762" cy="461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Valeur absolue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6BB3D75-F662-9999-63C9-53550651CCE7}"/>
              </a:ext>
            </a:extLst>
          </p:cNvPr>
          <p:cNvSpPr txBox="1"/>
          <p:nvPr/>
        </p:nvSpPr>
        <p:spPr>
          <a:xfrm>
            <a:off x="924443" y="4659592"/>
            <a:ext cx="10343114" cy="830997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CH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Console.WriteLine</a:t>
            </a:r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Math.Abs</a:t>
            </a:r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(-</a:t>
            </a:r>
            <a:r>
              <a:rPr lang="fr-CH" sz="24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averageAge</a:t>
            </a:r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));</a:t>
            </a:r>
          </a:p>
          <a:p>
            <a:r>
              <a:rPr lang="fr-CH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//15.66666</a:t>
            </a:r>
          </a:p>
        </p:txBody>
      </p:sp>
    </p:spTree>
    <p:extLst>
      <p:ext uri="{BB962C8B-B14F-4D97-AF65-F5344CB8AC3E}">
        <p14:creationId xmlns:p14="http://schemas.microsoft.com/office/powerpoint/2010/main" val="301085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allAtOnce" animBg="1"/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98C53-0571-80B3-F287-6E01651B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82062"/>
            <a:ext cx="10353761" cy="1326321"/>
          </a:xfrm>
        </p:spPr>
        <p:txBody>
          <a:bodyPr/>
          <a:lstStyle/>
          <a:p>
            <a:r>
              <a:rPr lang="fr-CH" dirty="0"/>
              <a:t>Formule générale du </a:t>
            </a:r>
            <a:r>
              <a:rPr lang="fr-CH" dirty="0" err="1"/>
              <a:t>Reduce</a:t>
            </a:r>
            <a:r>
              <a:rPr lang="fr-CH" dirty="0"/>
              <a:t> </a:t>
            </a:r>
            <a:br>
              <a:rPr lang="fr-CH" dirty="0"/>
            </a:br>
            <a:r>
              <a:rPr lang="fr-CH" sz="2400" i="1" dirty="0"/>
              <a:t>(aka </a:t>
            </a:r>
            <a:r>
              <a:rPr lang="fr-CH" sz="2400" i="1" dirty="0" err="1"/>
              <a:t>aggregate</a:t>
            </a:r>
            <a:r>
              <a:rPr lang="fr-CH" sz="2400" i="1" dirty="0"/>
              <a:t> en c#)</a:t>
            </a:r>
            <a:endParaRPr lang="fr-CH" i="1" dirty="0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8C435985-1191-8F11-22BF-21D1C4C5BEC4}"/>
              </a:ext>
            </a:extLst>
          </p:cNvPr>
          <p:cNvSpPr txBox="1">
            <a:spLocks/>
          </p:cNvSpPr>
          <p:nvPr/>
        </p:nvSpPr>
        <p:spPr>
          <a:xfrm>
            <a:off x="924443" y="1408383"/>
            <a:ext cx="10353762" cy="7949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sz="2400" dirty="0"/>
              <a:t>Pseudo-code</a:t>
            </a:r>
            <a:endParaRPr lang="fr-CH" dirty="0"/>
          </a:p>
          <a:p>
            <a:pPr marL="0" indent="0">
              <a:buNone/>
            </a:pP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Résultat = 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Aggregate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dirty="0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SEED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  <a:r>
              <a:rPr lang="fr-CH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FONCTION(A,B)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 </a:t>
            </a:r>
            <a:r>
              <a:rPr lang="fr-CH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FONCTION de TRANSFORMATION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FCDD8938-73EB-3CCC-A923-99DCA963A7BC}"/>
              </a:ext>
            </a:extLst>
          </p:cNvPr>
          <p:cNvSpPr txBox="1">
            <a:spLocks/>
          </p:cNvSpPr>
          <p:nvPr/>
        </p:nvSpPr>
        <p:spPr>
          <a:xfrm>
            <a:off x="913795" y="2393198"/>
            <a:ext cx="10353762" cy="42826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sz="1700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FONCTION(A,B)</a:t>
            </a:r>
          </a:p>
          <a:p>
            <a:pPr lvl="1"/>
            <a:r>
              <a:rPr lang="fr-CH" sz="1500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À partir de 2 éléments, renvoie un élément du même type que A/B</a:t>
            </a:r>
          </a:p>
          <a:p>
            <a:pPr lvl="1"/>
            <a:r>
              <a:rPr lang="fr-CH" sz="1500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Par exemple, si la fonction reçoit 5 et 10, elle pourrait renvoyer la valeur la plus petite -&gt; 5</a:t>
            </a:r>
          </a:p>
          <a:p>
            <a:pPr lvl="1"/>
            <a:endParaRPr lang="fr-CH" sz="1500" b="1" dirty="0">
              <a:solidFill>
                <a:schemeClr val="accent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sz="1700" b="1" dirty="0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SEED</a:t>
            </a:r>
          </a:p>
          <a:p>
            <a:pPr marL="0" indent="0">
              <a:buNone/>
            </a:pPr>
            <a:r>
              <a:rPr lang="fr-CH" sz="1700" b="1" dirty="0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Avec la liste {1,2,3,4,5}, </a:t>
            </a:r>
            <a:r>
              <a:rPr lang="fr-CH" sz="1700" b="1" i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Aggregate</a:t>
            </a:r>
            <a:r>
              <a:rPr lang="fr-CH" sz="1700" b="1" i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</a:t>
            </a:r>
            <a:r>
              <a:rPr lang="fr-CH" sz="1700" b="1" dirty="0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 d'abord appeler la FONCTION(A,B) entre le SEED et la première valeur, soit 1. Et ainsi de suite</a:t>
            </a:r>
          </a:p>
          <a:p>
            <a:pPr marL="0" indent="0">
              <a:buNone/>
            </a:pPr>
            <a:r>
              <a:rPr lang="fr-CH" sz="1700" b="1" dirty="0">
                <a:solidFill>
                  <a:schemeClr val="tx2">
                    <a:lumMod val="90000"/>
                  </a:schemeClr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Ainsi, la liste de base ressemble plus à {SEED,1,2,3}…</a:t>
            </a:r>
          </a:p>
          <a:p>
            <a:pPr marL="0" indent="0">
              <a:buNone/>
            </a:pPr>
            <a:endParaRPr lang="fr-CH" sz="1700" b="1" dirty="0">
              <a:solidFill>
                <a:schemeClr val="tx2">
                  <a:lumMod val="90000"/>
                </a:schemeClr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sz="1700" b="1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FONCTION de TRANSFORMATION (</a:t>
            </a:r>
            <a:r>
              <a:rPr lang="fr-CH" sz="1700" b="1" dirty="0" err="1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Map</a:t>
            </a:r>
            <a:r>
              <a:rPr lang="fr-CH" sz="1700" b="1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-&gt; Select) [OPTIONNELLE]</a:t>
            </a:r>
          </a:p>
          <a:p>
            <a:pPr marL="0" indent="0">
              <a:buNone/>
            </a:pPr>
            <a:r>
              <a:rPr lang="fr-CH" sz="1700" b="1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Permet d'appliquer une transformation sur l'élément final restant (Select "gratuit")</a:t>
            </a:r>
          </a:p>
        </p:txBody>
      </p:sp>
    </p:spTree>
    <p:extLst>
      <p:ext uri="{BB962C8B-B14F-4D97-AF65-F5344CB8AC3E}">
        <p14:creationId xmlns:p14="http://schemas.microsoft.com/office/powerpoint/2010/main" val="7226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0FDB9-3BFA-EFFC-FEE9-9D1B8A6C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187921"/>
            <a:ext cx="10353761" cy="1326321"/>
          </a:xfrm>
        </p:spPr>
        <p:txBody>
          <a:bodyPr/>
          <a:lstStyle/>
          <a:p>
            <a:r>
              <a:rPr lang="fr-CH" dirty="0" err="1"/>
              <a:t>Aggregate</a:t>
            </a:r>
            <a:r>
              <a:rPr lang="fr-CH" dirty="0"/>
              <a:t> : code </a:t>
            </a:r>
            <a:r>
              <a:rPr lang="fr-CH" dirty="0" err="1"/>
              <a:t>c#</a:t>
            </a:r>
            <a:endParaRPr lang="fr-CH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7A50723-DEFE-2B8C-7794-A94D1978D1DC}"/>
              </a:ext>
            </a:extLst>
          </p:cNvPr>
          <p:cNvSpPr txBox="1"/>
          <p:nvPr/>
        </p:nvSpPr>
        <p:spPr>
          <a:xfrm>
            <a:off x="412511" y="887581"/>
            <a:ext cx="1165344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var 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minWithAggregate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 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family.Aggregate</a:t>
            </a:r>
            <a:endParaRPr lang="fr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fr-CH" b="1" dirty="0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/*SEED*/new Person(){Age=</a:t>
            </a:r>
            <a:r>
              <a:rPr lang="fr-CH" b="1" dirty="0" err="1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int.MaxValue</a:t>
            </a:r>
            <a:r>
              <a:rPr lang="fr-CH" b="1" dirty="0">
                <a:solidFill>
                  <a:schemeClr val="accent3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endParaRPr lang="fr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/*FONCTION d’ACCUMULATION*/ (member1, member2) =&gt;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{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if (member1.Age &lt; member2.Age)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{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		return member1;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}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else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{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		return member2;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    }</a:t>
            </a:r>
          </a:p>
          <a:p>
            <a:r>
              <a:rPr lang="fr-CH" b="1" dirty="0">
                <a:solidFill>
                  <a:schemeClr val="accent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},</a:t>
            </a:r>
          </a:p>
          <a:p>
            <a:endParaRPr lang="fr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  <a:r>
              <a:rPr lang="fr-CH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/*FONCTION de TRANSFORMATION*/</a:t>
            </a:r>
            <a:r>
              <a:rPr lang="fr-CH" dirty="0" err="1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</a:t>
            </a:r>
            <a:r>
              <a:rPr lang="fr-CH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=&gt; $"{</a:t>
            </a:r>
            <a:r>
              <a:rPr lang="fr-CH" dirty="0" err="1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member.Name</a:t>
            </a:r>
            <a:r>
              <a:rPr lang="fr-CH" dirty="0">
                <a:solidFill>
                  <a:schemeClr val="accent5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} est le plus jeune"</a:t>
            </a: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</a:t>
            </a:r>
          </a:p>
          <a:p>
            <a:endParaRPr lang="fr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Console.WriteLine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minWithAggregate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);//Résultat ?</a:t>
            </a:r>
          </a:p>
        </p:txBody>
      </p:sp>
    </p:spTree>
    <p:extLst>
      <p:ext uri="{BB962C8B-B14F-4D97-AF65-F5344CB8AC3E}">
        <p14:creationId xmlns:p14="http://schemas.microsoft.com/office/powerpoint/2010/main" val="154025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75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751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602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803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803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104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104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755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755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906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906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8557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8557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8608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859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191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E6ADB-C280-8F2F-A215-93994E080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Simplification avec le </a:t>
            </a:r>
            <a:r>
              <a:rPr lang="fr-CH" dirty="0" err="1"/>
              <a:t>seed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9827FF-26F4-C8D6-7830-55B51F203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935921"/>
            <a:ext cx="9584617" cy="750264"/>
          </a:xfrm>
        </p:spPr>
        <p:txBody>
          <a:bodyPr/>
          <a:lstStyle/>
          <a:p>
            <a:r>
              <a:rPr lang="fr-CH" dirty="0"/>
              <a:t>Lorsqu'on ne veut pas de </a:t>
            </a:r>
            <a:r>
              <a:rPr lang="fr-CH" dirty="0" err="1"/>
              <a:t>seed</a:t>
            </a:r>
            <a:r>
              <a:rPr lang="fr-CH" dirty="0"/>
              <a:t> particulier, on peut faire ainsi: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72A957-896A-F73F-4F12-3ABF7DD84C96}"/>
              </a:ext>
            </a:extLst>
          </p:cNvPr>
          <p:cNvSpPr txBox="1"/>
          <p:nvPr/>
        </p:nvSpPr>
        <p:spPr>
          <a:xfrm>
            <a:off x="913795" y="2592628"/>
            <a:ext cx="11653443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var 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minWithAggregate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=</a:t>
            </a: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   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</a:t>
            </a:r>
            <a:r>
              <a:rPr lang="fr-CH" sz="20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.Skip</a:t>
            </a:r>
            <a:r>
              <a:rPr lang="fr-CH" sz="20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(1)</a:t>
            </a:r>
            <a:r>
              <a:rPr lang="fr-CH" sz="20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Aggregate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</a:t>
            </a: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/*SEED*/</a:t>
            </a:r>
            <a:r>
              <a:rPr lang="fr-CH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family</a:t>
            </a:r>
            <a:r>
              <a:rPr lang="fr-CH" sz="2000" b="1" dirty="0" err="1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.First</a:t>
            </a:r>
            <a:r>
              <a:rPr lang="fr-CH" sz="2000" b="1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()</a:t>
            </a:r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,</a:t>
            </a:r>
          </a:p>
          <a:p>
            <a:endParaRPr lang="fr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…</a:t>
            </a:r>
          </a:p>
          <a:p>
            <a:endParaRPr lang="fr-CH" dirty="0"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r>
              <a:rPr lang="fr-CH" sz="1200" dirty="0"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	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511DD0FE-0803-AFD8-525F-EB9DF491E01D}"/>
              </a:ext>
            </a:extLst>
          </p:cNvPr>
          <p:cNvSpPr txBox="1">
            <a:spLocks/>
          </p:cNvSpPr>
          <p:nvPr/>
        </p:nvSpPr>
        <p:spPr>
          <a:xfrm>
            <a:off x="913794" y="4336585"/>
            <a:ext cx="9584617" cy="2255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err="1"/>
              <a:t>family.Skip</a:t>
            </a:r>
            <a:r>
              <a:rPr lang="fr-CH" dirty="0"/>
              <a:t>(1) -&gt; {2,3,4,5}</a:t>
            </a:r>
          </a:p>
          <a:p>
            <a:r>
              <a:rPr lang="fr-CH" dirty="0" err="1"/>
              <a:t>family.First</a:t>
            </a:r>
            <a:r>
              <a:rPr lang="fr-CH" dirty="0"/>
              <a:t>() -&gt; 1</a:t>
            </a:r>
          </a:p>
          <a:p>
            <a:r>
              <a:rPr lang="fr-CH" dirty="0"/>
              <a:t>Au final: {1,2,3,4,5}</a:t>
            </a:r>
          </a:p>
          <a:p>
            <a:pPr lvl="1"/>
            <a:r>
              <a:rPr lang="fr-CH" dirty="0"/>
              <a:t>Itération 1: FONCTION(A,B) -&gt; A=1, B =2</a:t>
            </a:r>
          </a:p>
          <a:p>
            <a:pPr lvl="1"/>
            <a:r>
              <a:rPr lang="fr-CH" dirty="0"/>
              <a:t>Itération 2: FONCTION(A,B) -&gt; A=3,B=3</a:t>
            </a:r>
          </a:p>
          <a:p>
            <a:pPr lvl="1"/>
            <a:r>
              <a:rPr lang="fr-CH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47008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C3C05F-FD7F-6B7B-5F8C-20FF1912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Fonction d'agrégation: déroulement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575E2A-FC92-105E-94FD-41A55DC9A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73488"/>
          </a:xfrm>
        </p:spPr>
        <p:txBody>
          <a:bodyPr>
            <a:normAutofit/>
          </a:bodyPr>
          <a:lstStyle/>
          <a:p>
            <a:r>
              <a:rPr lang="fr-CH" dirty="0"/>
              <a:t>La fonction d'agrégation reçoit un couple de valeurs à chaque fois : A et B</a:t>
            </a:r>
          </a:p>
          <a:p>
            <a:r>
              <a:rPr lang="fr-CH" dirty="0"/>
              <a:t>Avec le </a:t>
            </a:r>
            <a:r>
              <a:rPr lang="fr-CH" dirty="0" err="1"/>
              <a:t>seed</a:t>
            </a:r>
            <a:r>
              <a:rPr lang="fr-CH" dirty="0"/>
              <a:t> 0, la liste {1,2,3,4,5} et la fonction d'agrégation (A,B) =&gt; {return A+B}</a:t>
            </a:r>
          </a:p>
          <a:p>
            <a:pPr lvl="1"/>
            <a:r>
              <a:rPr lang="fr-CH" dirty="0"/>
              <a:t>Itération 1</a:t>
            </a:r>
          </a:p>
          <a:p>
            <a:pPr lvl="2"/>
            <a:r>
              <a:rPr lang="fr-CH" dirty="0"/>
              <a:t>A=0 (</a:t>
            </a:r>
            <a:r>
              <a:rPr lang="fr-CH" dirty="0" err="1"/>
              <a:t>seed</a:t>
            </a:r>
            <a:r>
              <a:rPr lang="fr-CH" dirty="0"/>
              <a:t>), B=1</a:t>
            </a:r>
          </a:p>
          <a:p>
            <a:pPr lvl="3"/>
            <a:r>
              <a:rPr lang="fr-CH" dirty="0"/>
              <a:t>A+B = 0 + 1 = 1</a:t>
            </a:r>
          </a:p>
          <a:p>
            <a:pPr lvl="1"/>
            <a:r>
              <a:rPr lang="fr-CH" dirty="0"/>
              <a:t>Itération 2</a:t>
            </a:r>
          </a:p>
          <a:p>
            <a:pPr lvl="2"/>
            <a:r>
              <a:rPr lang="fr-CH" dirty="0"/>
              <a:t>A=1 (Le résultat précédent de 0+1), B=2</a:t>
            </a:r>
          </a:p>
          <a:p>
            <a:pPr lvl="3"/>
            <a:r>
              <a:rPr lang="fr-CH" dirty="0"/>
              <a:t>A+B = 1+2 = 3</a:t>
            </a:r>
          </a:p>
          <a:p>
            <a:pPr lvl="1"/>
            <a:r>
              <a:rPr lang="fr-CH" dirty="0"/>
              <a:t>Itération 3</a:t>
            </a:r>
          </a:p>
          <a:p>
            <a:pPr lvl="2"/>
            <a:r>
              <a:rPr lang="fr-CH" dirty="0"/>
              <a:t>A=3 (Le résultat précédent de 1+2), B=3</a:t>
            </a:r>
          </a:p>
          <a:p>
            <a:pPr lvl="3"/>
            <a:r>
              <a:rPr lang="fr-CH" dirty="0"/>
              <a:t>A+B = 3+3 = 6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5C45ED3-FE57-191D-2D80-12588CA262CA}"/>
              </a:ext>
            </a:extLst>
          </p:cNvPr>
          <p:cNvCxnSpPr/>
          <p:nvPr/>
        </p:nvCxnSpPr>
        <p:spPr>
          <a:xfrm flipH="1">
            <a:off x="2530366" y="4028090"/>
            <a:ext cx="1277006" cy="51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02BA03B-1799-07EE-7882-5DBD3681659F}"/>
              </a:ext>
            </a:extLst>
          </p:cNvPr>
          <p:cNvCxnSpPr/>
          <p:nvPr/>
        </p:nvCxnSpPr>
        <p:spPr>
          <a:xfrm flipH="1">
            <a:off x="2530366" y="5100145"/>
            <a:ext cx="1213944" cy="551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760C77E-3FA8-9AD7-C2EA-772634960B56}"/>
              </a:ext>
            </a:extLst>
          </p:cNvPr>
          <p:cNvCxnSpPr>
            <a:cxnSpLocks/>
          </p:cNvCxnSpPr>
          <p:nvPr/>
        </p:nvCxnSpPr>
        <p:spPr>
          <a:xfrm flipH="1">
            <a:off x="3600893" y="2955851"/>
            <a:ext cx="382772" cy="51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BCCA9E31-BD15-E4C0-E7A1-7D1EF85CF8BC}"/>
              </a:ext>
            </a:extLst>
          </p:cNvPr>
          <p:cNvSpPr/>
          <p:nvPr/>
        </p:nvSpPr>
        <p:spPr>
          <a:xfrm>
            <a:off x="2556360" y="2913320"/>
            <a:ext cx="460744" cy="595423"/>
          </a:xfrm>
          <a:custGeom>
            <a:avLst/>
            <a:gdLst>
              <a:gd name="connsiteX0" fmla="*/ 0 w 543262"/>
              <a:gd name="connsiteY0" fmla="*/ 581246 h 581246"/>
              <a:gd name="connsiteX1" fmla="*/ 517451 w 543262"/>
              <a:gd name="connsiteY1" fmla="*/ 333153 h 581246"/>
              <a:gd name="connsiteX2" fmla="*/ 418214 w 543262"/>
              <a:gd name="connsiteY2" fmla="*/ 0 h 58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3262" h="581246">
                <a:moveTo>
                  <a:pt x="0" y="581246"/>
                </a:moveTo>
                <a:cubicBezTo>
                  <a:pt x="223874" y="505636"/>
                  <a:pt x="447749" y="430027"/>
                  <a:pt x="517451" y="333153"/>
                </a:cubicBezTo>
                <a:cubicBezTo>
                  <a:pt x="587153" y="236279"/>
                  <a:pt x="502683" y="118139"/>
                  <a:pt x="418214" y="0"/>
                </a:cubicBezTo>
              </a:path>
            </a:pathLst>
          </a:custGeom>
          <a:noFill/>
          <a:ln>
            <a:solidFill>
              <a:schemeClr val="accent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051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Espace réservé du contenu 4">
            <a:extLst>
              <a:ext uri="{FF2B5EF4-FFF2-40B4-BE49-F238E27FC236}">
                <a16:creationId xmlns:a16="http://schemas.microsoft.com/office/drawing/2014/main" id="{357BBBFA-973E-7D7A-C825-307F2E6E05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1872616"/>
              </p:ext>
            </p:extLst>
          </p:nvPr>
        </p:nvGraphicFramePr>
        <p:xfrm>
          <a:off x="913795" y="3123279"/>
          <a:ext cx="828294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67263830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52124261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2116760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7479726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             </a:t>
                      </a:r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47396"/>
                  </a:ext>
                </a:extLst>
              </a:tr>
            </a:tbl>
          </a:graphicData>
        </a:graphic>
      </p:graphicFrame>
      <p:sp>
        <p:nvSpPr>
          <p:cNvPr id="2" name="Titre 1">
            <a:extLst>
              <a:ext uri="{FF2B5EF4-FFF2-40B4-BE49-F238E27FC236}">
                <a16:creationId xmlns:a16="http://schemas.microsoft.com/office/drawing/2014/main" id="{671EA78D-57E6-1D57-9C55-684EEE4C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Déroulement visuel de l'agrégation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A92B5457-7066-9E43-B825-46190B6C6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108202"/>
              </p:ext>
            </p:extLst>
          </p:nvPr>
        </p:nvGraphicFramePr>
        <p:xfrm>
          <a:off x="914400" y="2095500"/>
          <a:ext cx="1035367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67263830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52124261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2116760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747972660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31908943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0 (</a:t>
                      </a:r>
                      <a:r>
                        <a:rPr lang="fr-CH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seed</a:t>
                      </a:r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              </a:t>
                      </a:r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4739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260E5E2-38C9-2D85-5462-28916194936A}"/>
              </a:ext>
            </a:extLst>
          </p:cNvPr>
          <p:cNvSpPr/>
          <p:nvPr/>
        </p:nvSpPr>
        <p:spPr>
          <a:xfrm>
            <a:off x="872529" y="2034141"/>
            <a:ext cx="4107434" cy="50244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0F24DFA-E36D-1893-4763-513813FAA234}"/>
              </a:ext>
            </a:extLst>
          </p:cNvPr>
          <p:cNvCxnSpPr>
            <a:cxnSpLocks/>
          </p:cNvCxnSpPr>
          <p:nvPr/>
        </p:nvCxnSpPr>
        <p:spPr>
          <a:xfrm flipH="1">
            <a:off x="1386660" y="2395821"/>
            <a:ext cx="1515693" cy="8027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10A4AC0-D9EB-341C-3928-D115F202C061}"/>
              </a:ext>
            </a:extLst>
          </p:cNvPr>
          <p:cNvSpPr txBox="1"/>
          <p:nvPr/>
        </p:nvSpPr>
        <p:spPr>
          <a:xfrm>
            <a:off x="2721050" y="1895331"/>
            <a:ext cx="488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>
                <a:solidFill>
                  <a:schemeClr val="accent4"/>
                </a:solidFill>
              </a:rPr>
              <a:t>+   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3241B03-9B2D-6695-D6BA-453F66D84A11}"/>
              </a:ext>
            </a:extLst>
          </p:cNvPr>
          <p:cNvCxnSpPr>
            <a:cxnSpLocks/>
          </p:cNvCxnSpPr>
          <p:nvPr/>
        </p:nvCxnSpPr>
        <p:spPr>
          <a:xfrm flipH="1">
            <a:off x="4019897" y="2395821"/>
            <a:ext cx="1099244" cy="802779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5" name="Espace réservé du contenu 4">
            <a:extLst>
              <a:ext uri="{FF2B5EF4-FFF2-40B4-BE49-F238E27FC236}">
                <a16:creationId xmlns:a16="http://schemas.microsoft.com/office/drawing/2014/main" id="{F5EECA86-65A0-002B-B59D-A0FFEBAB87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122456"/>
              </p:ext>
            </p:extLst>
          </p:nvPr>
        </p:nvGraphicFramePr>
        <p:xfrm>
          <a:off x="913794" y="4283028"/>
          <a:ext cx="621220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735">
                  <a:extLst>
                    <a:ext uri="{9D8B030D-6E8A-4147-A177-3AD203B41FA5}">
                      <a16:colId xmlns:a16="http://schemas.microsoft.com/office/drawing/2014/main" val="3672638309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1521242616"/>
                    </a:ext>
                  </a:extLst>
                </a:gridCol>
                <a:gridCol w="2070735">
                  <a:extLst>
                    <a:ext uri="{9D8B030D-6E8A-4147-A177-3AD203B41FA5}">
                      <a16:colId xmlns:a16="http://schemas.microsoft.com/office/drawing/2014/main" val="20211676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              </a:t>
                      </a:r>
                      <a:r>
                        <a:rPr lang="fr-CH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CH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4647396"/>
                  </a:ext>
                </a:extLst>
              </a:tr>
            </a:tbl>
          </a:graphicData>
        </a:graphic>
      </p:graphicFrame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058868E-92D3-592F-99A9-D80847BC2151}"/>
              </a:ext>
            </a:extLst>
          </p:cNvPr>
          <p:cNvCxnSpPr>
            <a:cxnSpLocks/>
          </p:cNvCxnSpPr>
          <p:nvPr/>
        </p:nvCxnSpPr>
        <p:spPr>
          <a:xfrm flipH="1">
            <a:off x="5311053" y="2352592"/>
            <a:ext cx="1822696" cy="908685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E7F835C-35DC-559E-3C2C-DF68A1F4AFA9}"/>
              </a:ext>
            </a:extLst>
          </p:cNvPr>
          <p:cNvCxnSpPr>
            <a:cxnSpLocks/>
          </p:cNvCxnSpPr>
          <p:nvPr/>
        </p:nvCxnSpPr>
        <p:spPr>
          <a:xfrm flipH="1">
            <a:off x="7377913" y="2354827"/>
            <a:ext cx="1822696" cy="908685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504776F8-E8E3-295B-966E-3A005C864336}"/>
              </a:ext>
            </a:extLst>
          </p:cNvPr>
          <p:cNvSpPr/>
          <p:nvPr/>
        </p:nvSpPr>
        <p:spPr>
          <a:xfrm>
            <a:off x="848636" y="3068126"/>
            <a:ext cx="4107434" cy="50244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B5372EB2-0ED1-2F47-28CA-505C63604D0E}"/>
              </a:ext>
            </a:extLst>
          </p:cNvPr>
          <p:cNvCxnSpPr>
            <a:cxnSpLocks/>
          </p:cNvCxnSpPr>
          <p:nvPr/>
        </p:nvCxnSpPr>
        <p:spPr>
          <a:xfrm flipH="1">
            <a:off x="1362767" y="3479422"/>
            <a:ext cx="1515693" cy="8027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59E5B0F-47A2-0F8B-8E54-2792AF8FC8FA}"/>
              </a:ext>
            </a:extLst>
          </p:cNvPr>
          <p:cNvSpPr txBox="1"/>
          <p:nvPr/>
        </p:nvSpPr>
        <p:spPr>
          <a:xfrm>
            <a:off x="2704245" y="2950580"/>
            <a:ext cx="488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4000" b="1" dirty="0">
                <a:solidFill>
                  <a:schemeClr val="accent4"/>
                </a:solidFill>
              </a:rPr>
              <a:t>+   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50491FFB-54CB-E2DC-484E-4F3A0BEAA777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4019896" y="3431496"/>
            <a:ext cx="1227614" cy="851532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B1FCCF05-483E-AD88-0C70-9FD849CBEA8D}"/>
              </a:ext>
            </a:extLst>
          </p:cNvPr>
          <p:cNvCxnSpPr>
            <a:cxnSpLocks/>
          </p:cNvCxnSpPr>
          <p:nvPr/>
        </p:nvCxnSpPr>
        <p:spPr>
          <a:xfrm flipH="1">
            <a:off x="5311053" y="3433731"/>
            <a:ext cx="2003317" cy="911441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Espace réservé du contenu 2">
            <a:extLst>
              <a:ext uri="{FF2B5EF4-FFF2-40B4-BE49-F238E27FC236}">
                <a16:creationId xmlns:a16="http://schemas.microsoft.com/office/drawing/2014/main" id="{62425B55-03D6-7949-9B81-583B917DCBCC}"/>
              </a:ext>
            </a:extLst>
          </p:cNvPr>
          <p:cNvSpPr txBox="1">
            <a:spLocks/>
          </p:cNvSpPr>
          <p:nvPr/>
        </p:nvSpPr>
        <p:spPr>
          <a:xfrm>
            <a:off x="694055" y="5203661"/>
            <a:ext cx="9584617" cy="1147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Et ainsi de suite…</a:t>
            </a:r>
          </a:p>
          <a:p>
            <a:r>
              <a:rPr lang="fr-CH" dirty="0"/>
              <a:t>La fonction </a:t>
            </a:r>
            <a:r>
              <a:rPr lang="fr-CH" sz="3200" b="1" dirty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fr-CH" dirty="0"/>
              <a:t> est totalement libre, c'est un lambda (element1,element2)=&gt;{…}</a:t>
            </a:r>
          </a:p>
        </p:txBody>
      </p:sp>
    </p:spTree>
    <p:extLst>
      <p:ext uri="{BB962C8B-B14F-4D97-AF65-F5344CB8AC3E}">
        <p14:creationId xmlns:p14="http://schemas.microsoft.com/office/powerpoint/2010/main" val="367862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40" grpId="0" animBg="1"/>
      <p:bldP spid="42" grpId="0"/>
      <p:bldP spid="48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1804</TotalTime>
  <Words>718</Words>
  <Application>Microsoft Office PowerPoint</Application>
  <PresentationFormat>Grand écran</PresentationFormat>
  <Paragraphs>112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Bookman Old Style</vt:lpstr>
      <vt:lpstr>Hack</vt:lpstr>
      <vt:lpstr>Rockwell</vt:lpstr>
      <vt:lpstr>Damask</vt:lpstr>
      <vt:lpstr>Reduce</vt:lpstr>
      <vt:lpstr>Reduce</vt:lpstr>
      <vt:lpstr>Rappels</vt:lpstr>
      <vt:lpstr>Formule générale du Reduce  (aka aggregate en c#)</vt:lpstr>
      <vt:lpstr>Aggregate : code c#</vt:lpstr>
      <vt:lpstr>Simplification avec le seed</vt:lpstr>
      <vt:lpstr>Fonction d'agrégation: déroulement</vt:lpstr>
      <vt:lpstr>Déroulement visuel de l'agrégation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Filtrage fonctionnel</dc:title>
  <dc:creator>Jonathan Melly</dc:creator>
  <cp:lastModifiedBy>Jonathan Melly</cp:lastModifiedBy>
  <cp:revision>15</cp:revision>
  <dcterms:created xsi:type="dcterms:W3CDTF">2024-09-04T13:59:44Z</dcterms:created>
  <dcterms:modified xsi:type="dcterms:W3CDTF">2025-09-16T09:15:59Z</dcterms:modified>
</cp:coreProperties>
</file>