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368924a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368924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370693" y="1769540"/>
            <a:ext cx="9440034" cy="1828801"/>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5400"/>
              <a:buFont typeface="Lustria"/>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0693" y="3598339"/>
            <a:ext cx="9440034" cy="1049867"/>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lvl="0" algn="ctr">
              <a:lnSpc>
                <a:spcPct val="100000"/>
              </a:lnSpc>
              <a:spcBef>
                <a:spcPts val="400"/>
              </a:spcBef>
              <a:spcAft>
                <a:spcPts val="0"/>
              </a:spcAft>
              <a:buSzPts val="1400"/>
              <a:buNone/>
              <a:defRPr>
                <a:solidFill>
                  <a:schemeClr val="lt1"/>
                </a:solidFill>
              </a:defRPr>
            </a:lvl1pPr>
            <a:lvl2pPr lvl="1" algn="ctr">
              <a:lnSpc>
                <a:spcPct val="100000"/>
              </a:lnSpc>
              <a:spcBef>
                <a:spcPts val="600"/>
              </a:spcBef>
              <a:spcAft>
                <a:spcPts val="0"/>
              </a:spcAft>
              <a:buSzPts val="1260"/>
              <a:buNone/>
              <a:defRPr>
                <a:solidFill>
                  <a:schemeClr val="lt1"/>
                </a:solidFill>
              </a:defRPr>
            </a:lvl2pPr>
            <a:lvl3pPr lvl="2" algn="ctr">
              <a:lnSpc>
                <a:spcPct val="100000"/>
              </a:lnSpc>
              <a:spcBef>
                <a:spcPts val="600"/>
              </a:spcBef>
              <a:spcAft>
                <a:spcPts val="0"/>
              </a:spcAft>
              <a:buSzPts val="1120"/>
              <a:buNone/>
              <a:defRPr>
                <a:solidFill>
                  <a:schemeClr val="lt1"/>
                </a:solidFill>
              </a:defRPr>
            </a:lvl3pPr>
            <a:lvl4pPr lvl="3" algn="ctr">
              <a:lnSpc>
                <a:spcPct val="100000"/>
              </a:lnSpc>
              <a:spcBef>
                <a:spcPts val="600"/>
              </a:spcBef>
              <a:spcAft>
                <a:spcPts val="0"/>
              </a:spcAft>
              <a:buSzPts val="980"/>
              <a:buNone/>
              <a:defRPr>
                <a:solidFill>
                  <a:schemeClr val="lt1"/>
                </a:solidFill>
              </a:defRPr>
            </a:lvl4pPr>
            <a:lvl5pPr lvl="4" algn="ctr">
              <a:lnSpc>
                <a:spcPct val="100000"/>
              </a:lnSpc>
              <a:spcBef>
                <a:spcPts val="600"/>
              </a:spcBef>
              <a:spcAft>
                <a:spcPts val="0"/>
              </a:spcAft>
              <a:buSzPts val="980"/>
              <a:buNone/>
              <a:defRPr>
                <a:solidFill>
                  <a:schemeClr val="lt1"/>
                </a:solidFill>
              </a:defRPr>
            </a:lvl5pPr>
            <a:lvl6pPr lvl="5" algn="ctr">
              <a:lnSpc>
                <a:spcPct val="100000"/>
              </a:lnSpc>
              <a:spcBef>
                <a:spcPts val="600"/>
              </a:spcBef>
              <a:spcAft>
                <a:spcPts val="0"/>
              </a:spcAft>
              <a:buSzPts val="980"/>
              <a:buNone/>
              <a:defRPr>
                <a:solidFill>
                  <a:schemeClr val="lt1"/>
                </a:solidFill>
              </a:defRPr>
            </a:lvl6pPr>
            <a:lvl7pPr lvl="6" algn="ctr">
              <a:lnSpc>
                <a:spcPct val="100000"/>
              </a:lnSpc>
              <a:spcBef>
                <a:spcPts val="600"/>
              </a:spcBef>
              <a:spcAft>
                <a:spcPts val="0"/>
              </a:spcAft>
              <a:buSzPts val="980"/>
              <a:buNone/>
              <a:defRPr>
                <a:solidFill>
                  <a:schemeClr val="lt1"/>
                </a:solidFill>
              </a:defRPr>
            </a:lvl7pPr>
            <a:lvl8pPr lvl="7" algn="ctr">
              <a:lnSpc>
                <a:spcPct val="100000"/>
              </a:lnSpc>
              <a:spcBef>
                <a:spcPts val="600"/>
              </a:spcBef>
              <a:spcAft>
                <a:spcPts val="0"/>
              </a:spcAft>
              <a:buSzPts val="980"/>
              <a:buNone/>
              <a:defRPr>
                <a:solidFill>
                  <a:schemeClr val="lt1"/>
                </a:solidFill>
              </a:defRPr>
            </a:lvl8pPr>
            <a:lvl9pPr lvl="8" algn="ctr">
              <a:lnSpc>
                <a:spcPct val="100000"/>
              </a:lnSpc>
              <a:spcBef>
                <a:spcPts val="600"/>
              </a:spcBef>
              <a:spcAft>
                <a:spcPts val="600"/>
              </a:spcAft>
              <a:buSzPts val="980"/>
              <a:buNone/>
              <a:defRPr>
                <a:solidFill>
                  <a:schemeClr val="lt1"/>
                </a:solidFill>
              </a:defRPr>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11"/>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11"/>
          <p:cNvSpPr txBox="1"/>
          <p:nvPr>
            <p:ph type="title"/>
          </p:nvPr>
        </p:nvSpPr>
        <p:spPr>
          <a:xfrm>
            <a:off x="913806" y="4565255"/>
            <a:ext cx="10355326" cy="54347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2800"/>
              <a:buFont typeface="Lustria"/>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idx="2" type="pic"/>
          </p:nvPr>
        </p:nvSpPr>
        <p:spPr>
          <a:xfrm>
            <a:off x="1169349" y="695009"/>
            <a:ext cx="9845346" cy="3525671"/>
          </a:xfrm>
          <a:prstGeom prst="rect">
            <a:avLst/>
          </a:prstGeom>
          <a:noFill/>
          <a:ln>
            <a:noFill/>
          </a:ln>
          <a:effectLst>
            <a:outerShdw blurRad="38100" dir="4440000" dist="25400">
              <a:srgbClr val="000000">
                <a:alpha val="35294"/>
              </a:srgbClr>
            </a:outerShdw>
          </a:effectLst>
        </p:spPr>
      </p:sp>
      <p:sp>
        <p:nvSpPr>
          <p:cNvPr id="75" name="Google Shape;75;p11"/>
          <p:cNvSpPr txBox="1"/>
          <p:nvPr>
            <p:ph idx="1" type="body"/>
          </p:nvPr>
        </p:nvSpPr>
        <p:spPr>
          <a:xfrm>
            <a:off x="913795" y="5108728"/>
            <a:ext cx="10353762" cy="682472"/>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76" name="Google Shape;76;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2"/>
          <p:cNvSpPr txBox="1"/>
          <p:nvPr>
            <p:ph type="title"/>
          </p:nvPr>
        </p:nvSpPr>
        <p:spPr>
          <a:xfrm>
            <a:off x="913795" y="608437"/>
            <a:ext cx="10353762" cy="3534344"/>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3200"/>
              <a:buFont typeface="Lustri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913794" y="4295180"/>
            <a:ext cx="10353763" cy="1501826"/>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82" name="Google Shape;82;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3"/>
          <p:cNvSpPr txBox="1"/>
          <p:nvPr>
            <p:ph type="title"/>
          </p:nvPr>
        </p:nvSpPr>
        <p:spPr>
          <a:xfrm>
            <a:off x="1446212" y="609600"/>
            <a:ext cx="9302752" cy="2992904"/>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3200"/>
              <a:buFont typeface="Lustri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a:off x="1720644" y="3610032"/>
            <a:ext cx="8752299" cy="532749"/>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88" name="Google Shape;88;p13"/>
          <p:cNvSpPr txBox="1"/>
          <p:nvPr>
            <p:ph idx="2" type="body"/>
          </p:nvPr>
        </p:nvSpPr>
        <p:spPr>
          <a:xfrm>
            <a:off x="913794" y="4304353"/>
            <a:ext cx="10353763" cy="1489496"/>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89" name="Google Shape;89;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b="0" i="0" sz="1400" u="none" cap="none" strike="noStrike">
              <a:solidFill>
                <a:srgbClr val="000000"/>
              </a:solidFill>
              <a:latin typeface="Arial"/>
              <a:ea typeface="Arial"/>
              <a:cs typeface="Arial"/>
              <a:sym typeface="Arial"/>
            </a:endParaRPr>
          </a:p>
        </p:txBody>
      </p:sp>
      <p:sp>
        <p:nvSpPr>
          <p:cNvPr id="93" name="Google Shape;93;p13"/>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4"/>
          <p:cNvSpPr txBox="1"/>
          <p:nvPr>
            <p:ph type="title"/>
          </p:nvPr>
        </p:nvSpPr>
        <p:spPr>
          <a:xfrm>
            <a:off x="913794" y="2126942"/>
            <a:ext cx="10353763" cy="2511835"/>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3200"/>
              <a:buFont typeface="Lustri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 type="body"/>
          </p:nvPr>
        </p:nvSpPr>
        <p:spPr>
          <a:xfrm>
            <a:off x="913784" y="4650556"/>
            <a:ext cx="10352199" cy="1140644"/>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97" name="Google Shape;97;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15"/>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 type="body"/>
          </p:nvPr>
        </p:nvSpPr>
        <p:spPr>
          <a:xfrm>
            <a:off x="913795" y="1885950"/>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03" name="Google Shape;103;p15"/>
          <p:cNvSpPr txBox="1"/>
          <p:nvPr>
            <p:ph idx="2" type="body"/>
          </p:nvPr>
        </p:nvSpPr>
        <p:spPr>
          <a:xfrm>
            <a:off x="913795" y="2571750"/>
            <a:ext cx="3300984" cy="321945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04" name="Google Shape;104;p15"/>
          <p:cNvSpPr txBox="1"/>
          <p:nvPr>
            <p:ph idx="3" type="body"/>
          </p:nvPr>
        </p:nvSpPr>
        <p:spPr>
          <a:xfrm>
            <a:off x="4446711" y="1885950"/>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05" name="Google Shape;105;p15"/>
          <p:cNvSpPr txBox="1"/>
          <p:nvPr>
            <p:ph idx="4" type="body"/>
          </p:nvPr>
        </p:nvSpPr>
        <p:spPr>
          <a:xfrm>
            <a:off x="4441435" y="2571750"/>
            <a:ext cx="3300984" cy="321945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06" name="Google Shape;106;p15"/>
          <p:cNvSpPr txBox="1"/>
          <p:nvPr>
            <p:ph idx="5" type="body"/>
          </p:nvPr>
        </p:nvSpPr>
        <p:spPr>
          <a:xfrm>
            <a:off x="7966572" y="1885950"/>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07" name="Google Shape;107;p15"/>
          <p:cNvSpPr txBox="1"/>
          <p:nvPr>
            <p:ph idx="6" type="body"/>
          </p:nvPr>
        </p:nvSpPr>
        <p:spPr>
          <a:xfrm>
            <a:off x="7966572" y="2571750"/>
            <a:ext cx="3300984" cy="321945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08" name="Google Shape;10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16"/>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16"/>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16"/>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16"/>
          <p:cNvSpPr txBox="1"/>
          <p:nvPr>
            <p:ph type="title"/>
          </p:nvPr>
        </p:nvSpPr>
        <p:spPr>
          <a:xfrm>
            <a:off x="913794" y="609600"/>
            <a:ext cx="10353763"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6"/>
          <p:cNvSpPr txBox="1"/>
          <p:nvPr>
            <p:ph idx="1" type="body"/>
          </p:nvPr>
        </p:nvSpPr>
        <p:spPr>
          <a:xfrm>
            <a:off x="913795" y="3904106"/>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17" name="Google Shape;117;p16"/>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294"/>
              </a:srgbClr>
            </a:outerShdw>
          </a:effectLst>
        </p:spPr>
      </p:sp>
      <p:sp>
        <p:nvSpPr>
          <p:cNvPr id="118" name="Google Shape;118;p16"/>
          <p:cNvSpPr txBox="1"/>
          <p:nvPr>
            <p:ph idx="3" type="body"/>
          </p:nvPr>
        </p:nvSpPr>
        <p:spPr>
          <a:xfrm>
            <a:off x="913795" y="4480368"/>
            <a:ext cx="3300984" cy="1310833"/>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19" name="Google Shape;119;p16"/>
          <p:cNvSpPr txBox="1"/>
          <p:nvPr>
            <p:ph idx="4" type="body"/>
          </p:nvPr>
        </p:nvSpPr>
        <p:spPr>
          <a:xfrm>
            <a:off x="4442788" y="3904106"/>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0" name="Google Shape;120;p16"/>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294"/>
              </a:srgbClr>
            </a:outerShdw>
          </a:effectLst>
        </p:spPr>
      </p:sp>
      <p:sp>
        <p:nvSpPr>
          <p:cNvPr id="121" name="Google Shape;121;p16"/>
          <p:cNvSpPr txBox="1"/>
          <p:nvPr>
            <p:ph idx="6" type="body"/>
          </p:nvPr>
        </p:nvSpPr>
        <p:spPr>
          <a:xfrm>
            <a:off x="4441435" y="4480367"/>
            <a:ext cx="3300984" cy="1310833"/>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22" name="Google Shape;122;p16"/>
          <p:cNvSpPr txBox="1"/>
          <p:nvPr>
            <p:ph idx="7" type="body"/>
          </p:nvPr>
        </p:nvSpPr>
        <p:spPr>
          <a:xfrm>
            <a:off x="7966697" y="3904106"/>
            <a:ext cx="3300984" cy="576262"/>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3" name="Google Shape;123;p16"/>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294"/>
              </a:srgbClr>
            </a:outerShdw>
          </a:effectLst>
        </p:spPr>
      </p:sp>
      <p:sp>
        <p:nvSpPr>
          <p:cNvPr id="124" name="Google Shape;124;p16"/>
          <p:cNvSpPr txBox="1"/>
          <p:nvPr>
            <p:ph idx="9" type="body"/>
          </p:nvPr>
        </p:nvSpPr>
        <p:spPr>
          <a:xfrm>
            <a:off x="7966572" y="4480365"/>
            <a:ext cx="3300984" cy="1310835"/>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25" name="Google Shape;125;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7"/>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7"/>
          <p:cNvSpPr txBox="1"/>
          <p:nvPr>
            <p:ph idx="1" type="body"/>
          </p:nvPr>
        </p:nvSpPr>
        <p:spPr>
          <a:xfrm rot="5400000">
            <a:off x="4061302" y="-1415056"/>
            <a:ext cx="4058751" cy="10353762"/>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131" name="Google Shape;131;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rot="5400000">
            <a:off x="7534511" y="2058156"/>
            <a:ext cx="5181601" cy="2284487"/>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Lust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2281431" y="-758036"/>
            <a:ext cx="5181601" cy="7916872"/>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137" name="Google Shape;13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913795" y="1732449"/>
            <a:ext cx="5060497" cy="405875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24" name="Google Shape;24;p4"/>
          <p:cNvSpPr txBox="1"/>
          <p:nvPr>
            <p:ph idx="2" type="body"/>
          </p:nvPr>
        </p:nvSpPr>
        <p:spPr>
          <a:xfrm>
            <a:off x="6202892" y="1732449"/>
            <a:ext cx="5064665"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25" name="Google Shape;25;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31" name="Google Shape;31;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1295401" y="1761067"/>
            <a:ext cx="9590550" cy="1828813"/>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4000"/>
              <a:buFont typeface="Lustria"/>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1295401" y="3589879"/>
            <a:ext cx="9590550" cy="1507054"/>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400"/>
              </a:spcBef>
              <a:spcAft>
                <a:spcPts val="0"/>
              </a:spcAft>
              <a:buSzPts val="1400"/>
              <a:buNone/>
              <a:defRPr sz="2000">
                <a:solidFill>
                  <a:schemeClr val="lt1"/>
                </a:solidFill>
              </a:defRPr>
            </a:lvl1pPr>
            <a:lvl2pPr indent="-228600" lvl="1" marL="914400" algn="l">
              <a:lnSpc>
                <a:spcPct val="100000"/>
              </a:lnSpc>
              <a:spcBef>
                <a:spcPts val="600"/>
              </a:spcBef>
              <a:spcAft>
                <a:spcPts val="0"/>
              </a:spcAft>
              <a:buSzPts val="1260"/>
              <a:buNone/>
              <a:defRPr sz="1800">
                <a:solidFill>
                  <a:schemeClr val="lt1"/>
                </a:solidFill>
              </a:defRPr>
            </a:lvl2pPr>
            <a:lvl3pPr indent="-228600" lvl="2" marL="1371600" algn="l">
              <a:lnSpc>
                <a:spcPct val="100000"/>
              </a:lnSpc>
              <a:spcBef>
                <a:spcPts val="600"/>
              </a:spcBef>
              <a:spcAft>
                <a:spcPts val="0"/>
              </a:spcAft>
              <a:buSzPts val="1120"/>
              <a:buNone/>
              <a:defRPr sz="1600">
                <a:solidFill>
                  <a:schemeClr val="lt1"/>
                </a:solidFill>
              </a:defRPr>
            </a:lvl3pPr>
            <a:lvl4pPr indent="-228600" lvl="3" marL="1828800" algn="l">
              <a:lnSpc>
                <a:spcPct val="100000"/>
              </a:lnSpc>
              <a:spcBef>
                <a:spcPts val="600"/>
              </a:spcBef>
              <a:spcAft>
                <a:spcPts val="0"/>
              </a:spcAft>
              <a:buSzPts val="980"/>
              <a:buNone/>
              <a:defRPr sz="1400">
                <a:solidFill>
                  <a:schemeClr val="lt1"/>
                </a:solidFill>
              </a:defRPr>
            </a:lvl4pPr>
            <a:lvl5pPr indent="-228600" lvl="4" marL="2286000" algn="l">
              <a:lnSpc>
                <a:spcPct val="100000"/>
              </a:lnSpc>
              <a:spcBef>
                <a:spcPts val="600"/>
              </a:spcBef>
              <a:spcAft>
                <a:spcPts val="0"/>
              </a:spcAft>
              <a:buSzPts val="980"/>
              <a:buNone/>
              <a:defRPr sz="1400">
                <a:solidFill>
                  <a:schemeClr val="lt1"/>
                </a:solidFill>
              </a:defRPr>
            </a:lvl5pPr>
            <a:lvl6pPr indent="-228600" lvl="5" marL="2743200" algn="l">
              <a:lnSpc>
                <a:spcPct val="100000"/>
              </a:lnSpc>
              <a:spcBef>
                <a:spcPts val="600"/>
              </a:spcBef>
              <a:spcAft>
                <a:spcPts val="0"/>
              </a:spcAft>
              <a:buSzPts val="980"/>
              <a:buNone/>
              <a:defRPr sz="1400">
                <a:solidFill>
                  <a:schemeClr val="lt1"/>
                </a:solidFill>
              </a:defRPr>
            </a:lvl6pPr>
            <a:lvl7pPr indent="-228600" lvl="6" marL="3200400" algn="l">
              <a:lnSpc>
                <a:spcPct val="100000"/>
              </a:lnSpc>
              <a:spcBef>
                <a:spcPts val="600"/>
              </a:spcBef>
              <a:spcAft>
                <a:spcPts val="0"/>
              </a:spcAft>
              <a:buSzPts val="980"/>
              <a:buNone/>
              <a:defRPr sz="1400">
                <a:solidFill>
                  <a:schemeClr val="lt1"/>
                </a:solidFill>
              </a:defRPr>
            </a:lvl7pPr>
            <a:lvl8pPr indent="-228600" lvl="7" marL="3657600" algn="l">
              <a:lnSpc>
                <a:spcPct val="100000"/>
              </a:lnSpc>
              <a:spcBef>
                <a:spcPts val="600"/>
              </a:spcBef>
              <a:spcAft>
                <a:spcPts val="0"/>
              </a:spcAft>
              <a:buSzPts val="980"/>
              <a:buNone/>
              <a:defRPr sz="1400">
                <a:solidFill>
                  <a:schemeClr val="lt1"/>
                </a:solidFill>
              </a:defRPr>
            </a:lvl8pPr>
            <a:lvl9pPr indent="-228600" lvl="8" marL="4114800" algn="l">
              <a:lnSpc>
                <a:spcPct val="100000"/>
              </a:lnSpc>
              <a:spcBef>
                <a:spcPts val="600"/>
              </a:spcBef>
              <a:spcAft>
                <a:spcPts val="600"/>
              </a:spcAft>
              <a:buSzPts val="980"/>
              <a:buNone/>
              <a:defRPr sz="1400">
                <a:solidFill>
                  <a:schemeClr val="lt1"/>
                </a:solidFill>
              </a:defRPr>
            </a:lvl9pPr>
          </a:lstStyle>
          <a:p/>
        </p:txBody>
      </p:sp>
      <p:sp>
        <p:nvSpPr>
          <p:cNvPr id="37" name="Google Shape;37;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pic>
        <p:nvPicPr>
          <p:cNvPr descr="Slate-V2-HD-compPhotoInset.png" id="41" name="Google Shape;41;p7"/>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42" name="Google Shape;42;p7"/>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43" name="Google Shape;43;p7"/>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4000"/>
              <a:buFont typeface="Lust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1005872" y="1835254"/>
            <a:ext cx="4876344" cy="544884"/>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45" name="Google Shape;45;p7"/>
          <p:cNvSpPr txBox="1"/>
          <p:nvPr>
            <p:ph idx="2" type="body"/>
          </p:nvPr>
        </p:nvSpPr>
        <p:spPr>
          <a:xfrm>
            <a:off x="1005872" y="2380137"/>
            <a:ext cx="4876344" cy="3411063"/>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46" name="Google Shape;46;p7"/>
          <p:cNvSpPr txBox="1"/>
          <p:nvPr>
            <p:ph idx="3" type="body"/>
          </p:nvPr>
        </p:nvSpPr>
        <p:spPr>
          <a:xfrm>
            <a:off x="6294967" y="1835254"/>
            <a:ext cx="4895330" cy="544883"/>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47" name="Google Shape;47;p7"/>
          <p:cNvSpPr txBox="1"/>
          <p:nvPr>
            <p:ph idx="4" type="body"/>
          </p:nvPr>
        </p:nvSpPr>
        <p:spPr>
          <a:xfrm>
            <a:off x="6294967" y="2380137"/>
            <a:ext cx="4895330" cy="3411063"/>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48" name="Google Shape;48;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913795" y="609600"/>
            <a:ext cx="3706889" cy="1821918"/>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2400"/>
              <a:buFont typeface="Lustria"/>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4855633" y="609600"/>
            <a:ext cx="6411924" cy="5181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59" name="Google Shape;59;p9"/>
          <p:cNvSpPr txBox="1"/>
          <p:nvPr>
            <p:ph idx="2" type="body"/>
          </p:nvPr>
        </p:nvSpPr>
        <p:spPr>
          <a:xfrm>
            <a:off x="913795" y="2431518"/>
            <a:ext cx="3706889" cy="335968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60" name="Google Shape;60;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10"/>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10"/>
          <p:cNvSpPr txBox="1"/>
          <p:nvPr>
            <p:ph type="title"/>
          </p:nvPr>
        </p:nvSpPr>
        <p:spPr>
          <a:xfrm>
            <a:off x="913795" y="609923"/>
            <a:ext cx="5934949" cy="1829338"/>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3200"/>
              <a:buFont typeface="Lustria"/>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442551" y="763702"/>
            <a:ext cx="3275751" cy="4912822"/>
          </a:xfrm>
          <a:prstGeom prst="rect">
            <a:avLst/>
          </a:prstGeom>
          <a:noFill/>
          <a:ln>
            <a:noFill/>
          </a:ln>
          <a:effectLst>
            <a:outerShdw blurRad="38100" dir="4440000" dist="25400">
              <a:srgbClr val="000000">
                <a:alpha val="35294"/>
              </a:srgbClr>
            </a:outerShdw>
          </a:effectLst>
        </p:spPr>
      </p:sp>
      <p:sp>
        <p:nvSpPr>
          <p:cNvPr id="67" name="Google Shape;67;p10"/>
          <p:cNvSpPr txBox="1"/>
          <p:nvPr>
            <p:ph idx="1" type="body"/>
          </p:nvPr>
        </p:nvSpPr>
        <p:spPr>
          <a:xfrm>
            <a:off x="913795" y="2439261"/>
            <a:ext cx="5934949" cy="3376134"/>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68" name="Google Shape;68;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17500" lvl="0" marL="457200" marR="0" rtl="0" algn="l">
              <a:lnSpc>
                <a:spcPct val="100000"/>
              </a:lnSpc>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lnSpc>
                <a:spcPct val="100000"/>
              </a:lnSpc>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lnSpc>
                <a:spcPct val="100000"/>
              </a:lnSpc>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lnSpc>
                <a:spcPct val="100000"/>
              </a:lnSpc>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F2F2F2"/>
                </a:solidFill>
                <a:latin typeface="Lustria"/>
                <a:ea typeface="Lustria"/>
                <a:cs typeface="Lustria"/>
                <a:sym typeface="Lust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9pPr>
          </a:lstStyle>
          <a:p/>
        </p:txBody>
      </p:sp>
      <p:sp>
        <p:nvSpPr>
          <p:cNvPr id="9" name="Google Shape;9;p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F2F2F2"/>
                </a:solidFill>
                <a:latin typeface="Lustria"/>
                <a:ea typeface="Lustria"/>
                <a:cs typeface="Lustria"/>
                <a:sym typeface="Lust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ustria"/>
                <a:ea typeface="Lustria"/>
                <a:cs typeface="Lustria"/>
                <a:sym typeface="Lustria"/>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5980" y="1440115"/>
            <a:ext cx="9440100" cy="18288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2"/>
              </a:buClr>
              <a:buSzPts val="5400"/>
              <a:buFont typeface="Lustria"/>
              <a:buNone/>
            </a:pPr>
            <a:r>
              <a:rPr i="1" lang="en-US"/>
              <a:t>-THIRD EYE-</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Software requirement</a:t>
            </a:r>
            <a:endParaRPr b="1"/>
          </a:p>
        </p:txBody>
      </p:sp>
      <p:sp>
        <p:nvSpPr>
          <p:cNvPr id="238" name="Google Shape;238;p28"/>
          <p:cNvSpPr txBox="1"/>
          <p:nvPr>
            <p:ph idx="1" type="body"/>
          </p:nvPr>
        </p:nvSpPr>
        <p:spPr>
          <a:xfrm>
            <a:off x="913795" y="1732449"/>
            <a:ext cx="10353762" cy="45159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92500" lnSpcReduction="10000"/>
          </a:bodyPr>
          <a:lstStyle/>
          <a:p>
            <a:pPr indent="-306000" lvl="0" marL="342900" rtl="0" algn="l">
              <a:lnSpc>
                <a:spcPct val="160000"/>
              </a:lnSpc>
              <a:spcBef>
                <a:spcPts val="0"/>
              </a:spcBef>
              <a:spcAft>
                <a:spcPts val="0"/>
              </a:spcAft>
              <a:buSzPct val="70000"/>
              <a:buFont typeface="Arial"/>
              <a:buChar char="•"/>
            </a:pPr>
            <a:r>
              <a:rPr b="1" i="0" lang="en-US" u="none" strike="noStrike">
                <a:solidFill>
                  <a:srgbClr val="FFFFFF"/>
                </a:solidFill>
                <a:latin typeface="Lustria"/>
                <a:ea typeface="Lustria"/>
                <a:cs typeface="Lustria"/>
                <a:sym typeface="Lustria"/>
              </a:rPr>
              <a:t>NumPy</a:t>
            </a:r>
            <a:r>
              <a:rPr b="1" i="0" lang="en-US">
                <a:solidFill>
                  <a:srgbClr val="FFFFFF"/>
                </a:solidFill>
                <a:latin typeface="Lustria"/>
                <a:ea typeface="Lustria"/>
                <a:cs typeface="Lustria"/>
                <a:sym typeface="Lustria"/>
              </a:rPr>
              <a:t>​</a:t>
            </a:r>
            <a:endParaRPr/>
          </a:p>
          <a:p>
            <a:pPr indent="0" lvl="0" marL="36900" rtl="0" algn="l">
              <a:lnSpc>
                <a:spcPct val="160000"/>
              </a:lnSpc>
              <a:spcBef>
                <a:spcPts val="970"/>
              </a:spcBef>
              <a:spcAft>
                <a:spcPts val="0"/>
              </a:spcAft>
              <a:buSzPct val="70000"/>
              <a:buNone/>
            </a:pPr>
            <a:r>
              <a:rPr b="1" i="0" lang="en-US" u="none" strike="noStrike">
                <a:solidFill>
                  <a:srgbClr val="FFFFFF"/>
                </a:solidFill>
                <a:latin typeface="Lustria"/>
                <a:ea typeface="Lustria"/>
                <a:cs typeface="Lustria"/>
                <a:sym typeface="Lustria"/>
              </a:rPr>
              <a:t>	Python NumPy</a:t>
            </a:r>
            <a:r>
              <a:rPr b="0" i="0" lang="en-US" u="none" strike="noStrike">
                <a:solidFill>
                  <a:srgbClr val="FFFFFF"/>
                </a:solidFill>
                <a:latin typeface="Lustria"/>
                <a:ea typeface="Lustria"/>
                <a:cs typeface="Lustria"/>
                <a:sym typeface="Lustria"/>
              </a:rPr>
              <a:t> is a general-purpose array processing package which provides tools for handling the n-dimensional arrays.It provides various computing tools such as comprehensive mathematical functions, linear algebra routines. </a:t>
            </a:r>
            <a:r>
              <a:rPr b="0" i="0" lang="en-US">
                <a:solidFill>
                  <a:srgbClr val="FFFFFF"/>
                </a:solidFill>
                <a:latin typeface="Lustria"/>
                <a:ea typeface="Lustria"/>
                <a:cs typeface="Lustria"/>
                <a:sym typeface="Lustria"/>
              </a:rPr>
              <a:t>​</a:t>
            </a:r>
            <a:endParaRPr/>
          </a:p>
          <a:p>
            <a:pPr indent="-306000" lvl="0" marL="342900" rtl="0" algn="l">
              <a:lnSpc>
                <a:spcPct val="160000"/>
              </a:lnSpc>
              <a:spcBef>
                <a:spcPts val="970"/>
              </a:spcBef>
              <a:spcAft>
                <a:spcPts val="0"/>
              </a:spcAft>
              <a:buSzPct val="70000"/>
              <a:buFont typeface="Arial"/>
              <a:buChar char="•"/>
            </a:pPr>
            <a:r>
              <a:rPr b="1" i="0" lang="en-US" u="none" strike="noStrike">
                <a:solidFill>
                  <a:srgbClr val="FFFFFF"/>
                </a:solidFill>
                <a:latin typeface="Lustria"/>
                <a:ea typeface="Lustria"/>
                <a:cs typeface="Lustria"/>
                <a:sym typeface="Lustria"/>
              </a:rPr>
              <a:t>Keras</a:t>
            </a:r>
            <a:r>
              <a:rPr b="1" i="0" lang="en-US">
                <a:solidFill>
                  <a:srgbClr val="FFFFFF"/>
                </a:solidFill>
                <a:latin typeface="Lustria"/>
                <a:ea typeface="Lustria"/>
                <a:cs typeface="Lustria"/>
                <a:sym typeface="Lustria"/>
              </a:rPr>
              <a:t>​</a:t>
            </a:r>
            <a:endParaRPr/>
          </a:p>
          <a:p>
            <a:pPr indent="0" lvl="0" marL="36900" rtl="0" algn="l">
              <a:lnSpc>
                <a:spcPct val="160000"/>
              </a:lnSpc>
              <a:spcBef>
                <a:spcPts val="970"/>
              </a:spcBef>
              <a:spcAft>
                <a:spcPts val="0"/>
              </a:spcAft>
              <a:buSzPct val="70000"/>
              <a:buNone/>
            </a:pPr>
            <a:r>
              <a:rPr b="0" i="0" lang="en-US" u="none" strike="noStrike">
                <a:solidFill>
                  <a:srgbClr val="FFFFFF"/>
                </a:solidFill>
                <a:latin typeface="Lustria"/>
                <a:ea typeface="Lustria"/>
                <a:cs typeface="Lustria"/>
                <a:sym typeface="Lustria"/>
              </a:rPr>
              <a:t>	Keras is an open source deep learning framework for python. Keras runs on top of open source machine libraries like TensorFlow, Theano or Cognitive Toolkit (CNTK).Keras is an APIit minimizes the number of user actions required for common use cases, and it provides  clear &amp; actionable error messages.</a:t>
            </a:r>
            <a:r>
              <a:rPr b="0" i="0" lang="en-US">
                <a:solidFill>
                  <a:srgbClr val="FFFFFF"/>
                </a:solidFill>
                <a:latin typeface="Lustria"/>
                <a:ea typeface="Lustria"/>
                <a:cs typeface="Lustria"/>
                <a:sym typeface="Lustria"/>
              </a:rPr>
              <a:t>​</a:t>
            </a:r>
            <a:endParaRPr/>
          </a:p>
          <a:p>
            <a:pPr indent="0" lvl="0" marL="36900" rtl="0" algn="l">
              <a:lnSpc>
                <a:spcPct val="160000"/>
              </a:lnSpc>
              <a:spcBef>
                <a:spcPts val="970"/>
              </a:spcBef>
              <a:spcAft>
                <a:spcPts val="0"/>
              </a:spcAft>
              <a:buSzPct val="70000"/>
              <a:buNone/>
            </a:pPr>
            <a:r>
              <a:t/>
            </a:r>
            <a:endParaRPr b="0" i="0">
              <a:solidFill>
                <a:srgbClr val="FFFFFF"/>
              </a:solidFill>
              <a:latin typeface="Lustria"/>
              <a:ea typeface="Lustria"/>
              <a:cs typeface="Lustria"/>
              <a:sym typeface="Lustria"/>
            </a:endParaRPr>
          </a:p>
          <a:p>
            <a:pPr indent="-223767" lvl="0" marL="342900" rtl="0" algn="l">
              <a:lnSpc>
                <a:spcPct val="160000"/>
              </a:lnSpc>
              <a:spcBef>
                <a:spcPts val="970"/>
              </a:spcBef>
              <a:spcAft>
                <a:spcPts val="0"/>
              </a:spcAft>
              <a:buSzPct val="70000"/>
              <a:buNone/>
            </a:pPr>
            <a:r>
              <a:t/>
            </a:r>
            <a:endParaRPr>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Conti.</a:t>
            </a:r>
            <a:endParaRPr b="1"/>
          </a:p>
        </p:txBody>
      </p:sp>
      <p:sp>
        <p:nvSpPr>
          <p:cNvPr id="244" name="Google Shape;244;p29"/>
          <p:cNvSpPr txBox="1"/>
          <p:nvPr>
            <p:ph idx="1" type="body"/>
          </p:nvPr>
        </p:nvSpPr>
        <p:spPr>
          <a:xfrm>
            <a:off x="913800" y="1732450"/>
            <a:ext cx="10353900" cy="46398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lnSpcReduction="20000"/>
          </a:bodyPr>
          <a:lstStyle/>
          <a:p>
            <a:pPr indent="-306000" lvl="0" marL="342900" rtl="0" algn="l">
              <a:lnSpc>
                <a:spcPct val="150000"/>
              </a:lnSpc>
              <a:spcBef>
                <a:spcPts val="0"/>
              </a:spcBef>
              <a:spcAft>
                <a:spcPts val="0"/>
              </a:spcAft>
              <a:buSzPts val="1400"/>
              <a:buFont typeface="Arial"/>
              <a:buChar char="•"/>
            </a:pPr>
            <a:r>
              <a:rPr b="1" i="0" lang="en-US" u="none" strike="noStrike">
                <a:solidFill>
                  <a:srgbClr val="FFFFFF"/>
                </a:solidFill>
                <a:latin typeface="Lustria"/>
                <a:ea typeface="Lustria"/>
                <a:cs typeface="Lustria"/>
                <a:sym typeface="Lustria"/>
              </a:rPr>
              <a:t>TensorFlow</a:t>
            </a:r>
            <a:r>
              <a:rPr b="1" i="0" lang="en-US">
                <a:solidFill>
                  <a:srgbClr val="FFFFFF"/>
                </a:solidFill>
                <a:latin typeface="Lustria"/>
                <a:ea typeface="Lustria"/>
                <a:cs typeface="Lustria"/>
                <a:sym typeface="Lustria"/>
              </a:rPr>
              <a:t>​</a:t>
            </a:r>
            <a:endParaRPr/>
          </a:p>
          <a:p>
            <a:pPr indent="0" lvl="0" marL="36899" rtl="0" algn="l">
              <a:lnSpc>
                <a:spcPct val="150000"/>
              </a:lnSpc>
              <a:spcBef>
                <a:spcPts val="1000"/>
              </a:spcBef>
              <a:spcAft>
                <a:spcPts val="0"/>
              </a:spcAft>
              <a:buSzPts val="1400"/>
              <a:buNone/>
            </a:pPr>
            <a:r>
              <a:rPr b="0" i="0" lang="en-US" u="none" strike="noStrike">
                <a:solidFill>
                  <a:srgbClr val="FFFFFF"/>
                </a:solidFill>
                <a:latin typeface="Lustria"/>
                <a:ea typeface="Lustria"/>
                <a:cs typeface="Lustria"/>
                <a:sym typeface="Lustria"/>
              </a:rPr>
              <a:t>	It is used for implementing machine learning and deep learning applications..    TensorFlow is designed in Python programming language, hence it is considered an                              easy to understand framework.</a:t>
            </a:r>
            <a:r>
              <a:rPr b="0" i="0" lang="en-US">
                <a:solidFill>
                  <a:srgbClr val="FFFFFF"/>
                </a:solidFill>
                <a:latin typeface="Lustria"/>
                <a:ea typeface="Lustria"/>
                <a:cs typeface="Lustria"/>
                <a:sym typeface="Lustria"/>
              </a:rPr>
              <a:t>​</a:t>
            </a:r>
            <a:endParaRPr b="0" i="0">
              <a:solidFill>
                <a:srgbClr val="FFFFFF"/>
              </a:solidFill>
              <a:latin typeface="Lustria"/>
              <a:ea typeface="Lustria"/>
              <a:cs typeface="Lustria"/>
              <a:sym typeface="Lustria"/>
            </a:endParaRPr>
          </a:p>
          <a:p>
            <a:pPr indent="-308610" lvl="0" marL="457200" rtl="0" algn="l">
              <a:lnSpc>
                <a:spcPct val="150000"/>
              </a:lnSpc>
              <a:spcBef>
                <a:spcPts val="1000"/>
              </a:spcBef>
              <a:spcAft>
                <a:spcPts val="0"/>
              </a:spcAft>
              <a:buClr>
                <a:srgbClr val="FFFFFF"/>
              </a:buClr>
              <a:buSzPts val="1260"/>
              <a:buChar char="●"/>
            </a:pPr>
            <a:r>
              <a:rPr b="1" lang="en-US">
                <a:solidFill>
                  <a:srgbClr val="FFFFFF"/>
                </a:solidFill>
              </a:rPr>
              <a:t>Open CV</a:t>
            </a:r>
            <a:endParaRPr b="1">
              <a:solidFill>
                <a:srgbClr val="FFFFFF"/>
              </a:solidFill>
            </a:endParaRPr>
          </a:p>
          <a:p>
            <a:pPr indent="0" lvl="0" marL="457200" rtl="0" algn="l">
              <a:lnSpc>
                <a:spcPct val="150000"/>
              </a:lnSpc>
              <a:spcBef>
                <a:spcPts val="1000"/>
              </a:spcBef>
              <a:spcAft>
                <a:spcPts val="0"/>
              </a:spcAft>
              <a:buNone/>
            </a:pPr>
            <a:r>
              <a:rPr lang="en-US" sz="1882">
                <a:solidFill>
                  <a:srgbClr val="FFFFFF"/>
                </a:solidFill>
              </a:rPr>
              <a:t>OpenCV is a huge open-source library for computer vision, machine learning, and image processing. OpenCV supports a wide variety of programming languages like Python, C++, Java, etc. It can process images and videos to identify objects, faces, or even the handwriting of a human.</a:t>
            </a:r>
            <a:endParaRPr sz="1882">
              <a:solidFill>
                <a:srgbClr val="FFFFFF"/>
              </a:solidFill>
            </a:endParaRPr>
          </a:p>
          <a:p>
            <a:pPr indent="-217100" lvl="0" marL="342900" rtl="0" algn="l">
              <a:lnSpc>
                <a:spcPct val="150000"/>
              </a:lnSpc>
              <a:spcBef>
                <a:spcPts val="1000"/>
              </a:spcBef>
              <a:spcAft>
                <a:spcPts val="0"/>
              </a:spcAft>
              <a:buSzPts val="1400"/>
              <a:buNone/>
            </a:pPr>
            <a:r>
              <a:t/>
            </a:r>
            <a:endParaRPr>
              <a:latin typeface="Lustria"/>
              <a:ea typeface="Lustria"/>
              <a:cs typeface="Lustria"/>
              <a:sym typeface="Lust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Hardware Requirement</a:t>
            </a:r>
            <a:endParaRPr b="1"/>
          </a:p>
        </p:txBody>
      </p:sp>
      <p:sp>
        <p:nvSpPr>
          <p:cNvPr id="250" name="Google Shape;250;p30"/>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400"/>
              <a:buChar char="◈"/>
            </a:pPr>
            <a:r>
              <a:rPr b="0" lang="en-US">
                <a:solidFill>
                  <a:schemeClr val="lt1"/>
                </a:solidFill>
                <a:latin typeface="Lustria"/>
                <a:ea typeface="Lustria"/>
                <a:cs typeface="Lustria"/>
                <a:sym typeface="Lustria"/>
              </a:rPr>
              <a:t>Processors.</a:t>
            </a:r>
            <a:endParaRPr/>
          </a:p>
          <a:p>
            <a:pPr indent="-306000" lvl="0" marL="342900" rtl="0" algn="l">
              <a:lnSpc>
                <a:spcPct val="150000"/>
              </a:lnSpc>
              <a:spcBef>
                <a:spcPts val="1000"/>
              </a:spcBef>
              <a:spcAft>
                <a:spcPts val="0"/>
              </a:spcAft>
              <a:buSzPts val="1400"/>
              <a:buChar char="◈"/>
            </a:pPr>
            <a:r>
              <a:rPr b="0" lang="en-US">
                <a:solidFill>
                  <a:schemeClr val="lt1"/>
                </a:solidFill>
                <a:latin typeface="Lustria"/>
                <a:ea typeface="Lustria"/>
                <a:cs typeface="Lustria"/>
                <a:sym typeface="Lustria"/>
              </a:rPr>
              <a:t> Electronic control units (ECUs) </a:t>
            </a:r>
            <a:endParaRPr>
              <a:solidFill>
                <a:schemeClr val="lt1"/>
              </a:solidFill>
              <a:latin typeface="Lustria"/>
              <a:ea typeface="Lustria"/>
              <a:cs typeface="Lustria"/>
              <a:sym typeface="Lustria"/>
            </a:endParaRPr>
          </a:p>
          <a:p>
            <a:pPr indent="-306000" lvl="0" marL="342900" rtl="0" algn="l">
              <a:lnSpc>
                <a:spcPct val="150000"/>
              </a:lnSpc>
              <a:spcBef>
                <a:spcPts val="1000"/>
              </a:spcBef>
              <a:spcAft>
                <a:spcPts val="0"/>
              </a:spcAft>
              <a:buSzPts val="1400"/>
              <a:buChar char="◈"/>
            </a:pPr>
            <a:r>
              <a:rPr lang="en-US">
                <a:solidFill>
                  <a:schemeClr val="lt1"/>
                </a:solidFill>
                <a:latin typeface="Lustria"/>
                <a:ea typeface="Lustria"/>
                <a:cs typeface="Lustria"/>
                <a:sym typeface="Lustria"/>
              </a:rPr>
              <a:t>M</a:t>
            </a:r>
            <a:r>
              <a:rPr b="0" lang="en-US">
                <a:solidFill>
                  <a:schemeClr val="lt1"/>
                </a:solidFill>
                <a:latin typeface="Lustria"/>
                <a:ea typeface="Lustria"/>
                <a:cs typeface="Lustria"/>
                <a:sym typeface="Lustria"/>
              </a:rPr>
              <a:t>icrocontroller units (MCUs)</a:t>
            </a:r>
            <a:endParaRPr b="0">
              <a:solidFill>
                <a:schemeClr val="lt1"/>
              </a:solidFill>
              <a:latin typeface="Lustria"/>
              <a:ea typeface="Lustria"/>
              <a:cs typeface="Lustria"/>
              <a:sym typeface="Lustria"/>
            </a:endParaRPr>
          </a:p>
          <a:p>
            <a:pPr indent="-297110" lvl="0" marL="342900" rtl="0" algn="l">
              <a:lnSpc>
                <a:spcPct val="150000"/>
              </a:lnSpc>
              <a:spcBef>
                <a:spcPts val="1000"/>
              </a:spcBef>
              <a:spcAft>
                <a:spcPts val="0"/>
              </a:spcAft>
              <a:buClr>
                <a:schemeClr val="lt1"/>
              </a:buClr>
              <a:buSzPts val="1260"/>
              <a:buChar char="◈"/>
            </a:pPr>
            <a:r>
              <a:rPr lang="en-US">
                <a:solidFill>
                  <a:schemeClr val="lt1"/>
                </a:solidFill>
              </a:rPr>
              <a:t>sensors</a:t>
            </a:r>
            <a:endParaRPr>
              <a:solidFill>
                <a:schemeClr val="lt1"/>
              </a:solidFill>
            </a:endParaRPr>
          </a:p>
          <a:p>
            <a:pPr indent="-297110" lvl="0" marL="342900" rtl="0" algn="l">
              <a:lnSpc>
                <a:spcPct val="150000"/>
              </a:lnSpc>
              <a:spcBef>
                <a:spcPts val="1000"/>
              </a:spcBef>
              <a:spcAft>
                <a:spcPts val="0"/>
              </a:spcAft>
              <a:buClr>
                <a:schemeClr val="lt1"/>
              </a:buClr>
              <a:buSzPts val="1260"/>
              <a:buChar char="◈"/>
            </a:pPr>
            <a:r>
              <a:rPr lang="en-US">
                <a:solidFill>
                  <a:schemeClr val="lt1"/>
                </a:solidFill>
              </a:rPr>
              <a:t>actuators</a:t>
            </a:r>
            <a:endParaRPr>
              <a:solidFill>
                <a:schemeClr val="lt1"/>
              </a:solidFill>
            </a:endParaRPr>
          </a:p>
          <a:p>
            <a:pPr indent="0" lvl="0" marL="0" rtl="0" algn="l">
              <a:lnSpc>
                <a:spcPct val="150000"/>
              </a:lnSpc>
              <a:spcBef>
                <a:spcPts val="1000"/>
              </a:spcBef>
              <a:spcAft>
                <a:spcPts val="0"/>
              </a:spcAft>
              <a:buNone/>
            </a:pPr>
            <a:r>
              <a:t/>
            </a:r>
            <a:endParaRPr>
              <a:solidFill>
                <a:schemeClr val="lt1"/>
              </a:solidFill>
              <a:latin typeface="Lustria"/>
              <a:ea typeface="Lustria"/>
              <a:cs typeface="Lustria"/>
              <a:sym typeface="Lust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Wireframe</a:t>
            </a:r>
            <a:endParaRPr b="1"/>
          </a:p>
        </p:txBody>
      </p:sp>
      <p:pic>
        <p:nvPicPr>
          <p:cNvPr id="256" name="Google Shape;256;p31"/>
          <p:cNvPicPr preferRelativeResize="0"/>
          <p:nvPr/>
        </p:nvPicPr>
        <p:blipFill rotWithShape="1">
          <a:blip r:embed="rId3">
            <a:alphaModFix/>
          </a:blip>
          <a:srcRect b="0" l="0" r="0" t="0"/>
          <a:stretch/>
        </p:blipFill>
        <p:spPr>
          <a:xfrm>
            <a:off x="2056379" y="1580050"/>
            <a:ext cx="8285997" cy="469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2"/>
          <p:cNvPicPr preferRelativeResize="0"/>
          <p:nvPr/>
        </p:nvPicPr>
        <p:blipFill rotWithShape="1">
          <a:blip r:embed="rId3">
            <a:alphaModFix/>
          </a:blip>
          <a:srcRect b="0" l="0" r="0" t="0"/>
          <a:stretch/>
        </p:blipFill>
        <p:spPr>
          <a:xfrm>
            <a:off x="1426225" y="1212884"/>
            <a:ext cx="9339550" cy="5127925"/>
          </a:xfrm>
          <a:prstGeom prst="rect">
            <a:avLst/>
          </a:prstGeom>
          <a:noFill/>
          <a:ln>
            <a:noFill/>
          </a:ln>
        </p:spPr>
      </p:pic>
      <p:sp>
        <p:nvSpPr>
          <p:cNvPr id="262" name="Google Shape;262;p32"/>
          <p:cNvSpPr txBox="1"/>
          <p:nvPr/>
        </p:nvSpPr>
        <p:spPr>
          <a:xfrm>
            <a:off x="4716750" y="16470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2"/>
                </a:solidFill>
                <a:latin typeface="Lustria"/>
                <a:ea typeface="Lustria"/>
                <a:cs typeface="Lustria"/>
                <a:sym typeface="Lustria"/>
              </a:rPr>
              <a:t>Conti.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Results</a:t>
            </a:r>
            <a:endParaRPr b="1"/>
          </a:p>
        </p:txBody>
      </p:sp>
      <p:sp>
        <p:nvSpPr>
          <p:cNvPr id="268" name="Google Shape;268;p33"/>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457200" lvl="0" marL="494099" rtl="0" algn="l">
              <a:lnSpc>
                <a:spcPct val="100000"/>
              </a:lnSpc>
              <a:spcBef>
                <a:spcPts val="0"/>
              </a:spcBef>
              <a:spcAft>
                <a:spcPts val="0"/>
              </a:spcAft>
              <a:buSzPts val="1400"/>
              <a:buFont typeface="Lustria"/>
              <a:buAutoNum type="arabicPeriod"/>
            </a:pPr>
            <a:r>
              <a:rPr lang="en-US"/>
              <a:t>Traffic violations will decrease</a:t>
            </a:r>
            <a:endParaRPr/>
          </a:p>
          <a:p>
            <a:pPr indent="-457200" lvl="0" marL="494099" rtl="0" algn="l">
              <a:lnSpc>
                <a:spcPct val="100000"/>
              </a:lnSpc>
              <a:spcBef>
                <a:spcPts val="1000"/>
              </a:spcBef>
              <a:spcAft>
                <a:spcPts val="0"/>
              </a:spcAft>
              <a:buSzPts val="1400"/>
              <a:buFont typeface="Lustria"/>
              <a:buAutoNum type="arabicPeriod"/>
            </a:pPr>
            <a:r>
              <a:rPr lang="en-US"/>
              <a:t>Reduced journey time </a:t>
            </a:r>
            <a:endParaRPr/>
          </a:p>
          <a:p>
            <a:pPr indent="-457200" lvl="0" marL="494099" rtl="0" algn="l">
              <a:lnSpc>
                <a:spcPct val="100000"/>
              </a:lnSpc>
              <a:spcBef>
                <a:spcPts val="1000"/>
              </a:spcBef>
              <a:spcAft>
                <a:spcPts val="0"/>
              </a:spcAft>
              <a:buSzPts val="1400"/>
              <a:buFont typeface="Lustria"/>
              <a:buAutoNum type="arabicPeriod"/>
            </a:pPr>
            <a:r>
              <a:rPr lang="en-US"/>
              <a:t>Would be very helpful in autonomous cars</a:t>
            </a:r>
            <a:endParaRPr/>
          </a:p>
          <a:p>
            <a:pPr indent="-457200" lvl="0" marL="494099" rtl="0" algn="l">
              <a:lnSpc>
                <a:spcPct val="100000"/>
              </a:lnSpc>
              <a:spcBef>
                <a:spcPts val="1000"/>
              </a:spcBef>
              <a:spcAft>
                <a:spcPts val="0"/>
              </a:spcAft>
              <a:buSzPts val="1400"/>
              <a:buFont typeface="Lustria"/>
              <a:buAutoNum type="arabicPeriod"/>
            </a:pPr>
            <a:r>
              <a:rPr lang="en-US"/>
              <a:t>Accidents will decrease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Conclusion</a:t>
            </a:r>
            <a:endParaRPr b="1"/>
          </a:p>
        </p:txBody>
      </p:sp>
      <p:sp>
        <p:nvSpPr>
          <p:cNvPr id="274" name="Google Shape;274;p34"/>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217100" lvl="0" marL="342900" rtl="0" algn="l">
              <a:lnSpc>
                <a:spcPct val="100000"/>
              </a:lnSpc>
              <a:spcBef>
                <a:spcPts val="0"/>
              </a:spcBef>
              <a:spcAft>
                <a:spcPts val="0"/>
              </a:spcAft>
              <a:buClr>
                <a:schemeClr val="dk1"/>
              </a:buClr>
              <a:buSzPts val="1100"/>
              <a:buFont typeface="Arial"/>
              <a:buNone/>
            </a:pPr>
            <a:r>
              <a:rPr lang="en-US"/>
              <a:t>THIRD EYE  have tremendous potential to increase the safety, comfort, and effectiveness of our vehicles and transportation systems.</a:t>
            </a:r>
            <a:endParaRPr/>
          </a:p>
          <a:p>
            <a:pPr indent="-217100" lvl="0" marL="342900" rtl="0" algn="l">
              <a:lnSpc>
                <a:spcPct val="100000"/>
              </a:lnSpc>
              <a:spcBef>
                <a:spcPts val="0"/>
              </a:spcBef>
              <a:spcAft>
                <a:spcPts val="0"/>
              </a:spcAft>
              <a:buClr>
                <a:schemeClr val="dk1"/>
              </a:buClr>
              <a:buSzPts val="1100"/>
              <a:buFont typeface="Arial"/>
              <a:buNone/>
            </a:pPr>
            <a:r>
              <a:t/>
            </a:r>
            <a:endParaRPr/>
          </a:p>
          <a:p>
            <a:pPr indent="-217100" lvl="0" marL="342900" rtl="0" algn="l">
              <a:lnSpc>
                <a:spcPct val="100000"/>
              </a:lnSpc>
              <a:spcBef>
                <a:spcPts val="0"/>
              </a:spcBef>
              <a:spcAft>
                <a:spcPts val="0"/>
              </a:spcAft>
              <a:buClr>
                <a:schemeClr val="dk1"/>
              </a:buClr>
              <a:buSzPts val="1100"/>
              <a:buFont typeface="Arial"/>
              <a:buNone/>
            </a:pPr>
            <a:r>
              <a:rPr lang="en-US"/>
              <a:t> With all the enhanced features and pleasure content that are available in a vehicle, the driver must still focus on driving.</a:t>
            </a:r>
            <a:endParaRPr/>
          </a:p>
          <a:p>
            <a:pPr indent="-217100" lvl="0" marL="342900" rtl="0" algn="l">
              <a:lnSpc>
                <a:spcPct val="100000"/>
              </a:lnSpc>
              <a:spcBef>
                <a:spcPts val="0"/>
              </a:spcBef>
              <a:spcAft>
                <a:spcPts val="0"/>
              </a:spcAft>
              <a:buSzPts val="1400"/>
              <a:buNone/>
            </a:pPr>
            <a:r>
              <a:t/>
            </a:r>
            <a:endParaRPr/>
          </a:p>
          <a:p>
            <a:pPr indent="-217100" lvl="0" marL="342900" rtl="0" algn="l">
              <a:lnSpc>
                <a:spcPct val="100000"/>
              </a:lnSpc>
              <a:spcBef>
                <a:spcPts val="0"/>
              </a:spcBef>
              <a:spcAft>
                <a:spcPts val="0"/>
              </a:spcAft>
              <a:buSzPts val="1400"/>
              <a:buNone/>
            </a:pPr>
            <a:r>
              <a:rPr lang="en-US"/>
              <a:t>Thus we can ensure that people are safe and we can all have a better future.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idx="4294967295"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Future Plans</a:t>
            </a:r>
            <a:endParaRPr b="1"/>
          </a:p>
        </p:txBody>
      </p:sp>
      <p:sp>
        <p:nvSpPr>
          <p:cNvPr id="280" name="Google Shape;280;p35"/>
          <p:cNvSpPr txBox="1"/>
          <p:nvPr/>
        </p:nvSpPr>
        <p:spPr>
          <a:xfrm>
            <a:off x="1707025" y="2320950"/>
            <a:ext cx="8625000" cy="2539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Lustria"/>
              <a:buChar char="●"/>
            </a:pPr>
            <a:r>
              <a:rPr lang="en-US" sz="2500">
                <a:solidFill>
                  <a:schemeClr val="lt1"/>
                </a:solidFill>
                <a:latin typeface="Lustria"/>
                <a:ea typeface="Lustria"/>
                <a:cs typeface="Lustria"/>
                <a:sym typeface="Lustria"/>
              </a:rPr>
              <a:t>Cruise mode</a:t>
            </a:r>
            <a:endParaRPr sz="2500">
              <a:solidFill>
                <a:schemeClr val="lt1"/>
              </a:solidFill>
              <a:latin typeface="Lustria"/>
              <a:ea typeface="Lustria"/>
              <a:cs typeface="Lustria"/>
              <a:sym typeface="Lustria"/>
            </a:endParaRPr>
          </a:p>
          <a:p>
            <a:pPr indent="0" lvl="0" marL="457200" marR="0" rtl="0" algn="l">
              <a:lnSpc>
                <a:spcPct val="100000"/>
              </a:lnSpc>
              <a:spcBef>
                <a:spcPts val="0"/>
              </a:spcBef>
              <a:spcAft>
                <a:spcPts val="0"/>
              </a:spcAft>
              <a:buNone/>
            </a:pPr>
            <a:r>
              <a:t/>
            </a:r>
            <a:endParaRPr sz="2500">
              <a:solidFill>
                <a:schemeClr val="lt1"/>
              </a:solidFill>
              <a:latin typeface="Lustria"/>
              <a:ea typeface="Lustria"/>
              <a:cs typeface="Lustria"/>
              <a:sym typeface="Lustria"/>
            </a:endParaRPr>
          </a:p>
          <a:p>
            <a:pPr indent="-387350" lvl="0" marL="457200" marR="0" rtl="0" algn="l">
              <a:lnSpc>
                <a:spcPct val="100000"/>
              </a:lnSpc>
              <a:spcBef>
                <a:spcPts val="0"/>
              </a:spcBef>
              <a:spcAft>
                <a:spcPts val="0"/>
              </a:spcAft>
              <a:buClr>
                <a:schemeClr val="lt1"/>
              </a:buClr>
              <a:buSzPts val="2500"/>
              <a:buFont typeface="Lustria"/>
              <a:buChar char="●"/>
            </a:pPr>
            <a:r>
              <a:rPr lang="en-US" sz="2500">
                <a:solidFill>
                  <a:schemeClr val="lt1"/>
                </a:solidFill>
                <a:latin typeface="Lustria"/>
                <a:ea typeface="Lustria"/>
                <a:cs typeface="Lustria"/>
                <a:sym typeface="Lustria"/>
              </a:rPr>
              <a:t>Faster and further object detection</a:t>
            </a:r>
            <a:endParaRPr sz="2500">
              <a:solidFill>
                <a:schemeClr val="lt1"/>
              </a:solidFill>
              <a:latin typeface="Lustria"/>
              <a:ea typeface="Lustria"/>
              <a:cs typeface="Lustria"/>
              <a:sym typeface="Lustria"/>
            </a:endParaRPr>
          </a:p>
          <a:p>
            <a:pPr indent="0" lvl="0" marL="457200" marR="0" rtl="0" algn="l">
              <a:lnSpc>
                <a:spcPct val="100000"/>
              </a:lnSpc>
              <a:spcBef>
                <a:spcPts val="0"/>
              </a:spcBef>
              <a:spcAft>
                <a:spcPts val="0"/>
              </a:spcAft>
              <a:buNone/>
            </a:pPr>
            <a:r>
              <a:t/>
            </a:r>
            <a:endParaRPr sz="2500">
              <a:solidFill>
                <a:schemeClr val="lt1"/>
              </a:solidFill>
              <a:latin typeface="Lustria"/>
              <a:ea typeface="Lustria"/>
              <a:cs typeface="Lustria"/>
              <a:sym typeface="Lustria"/>
            </a:endParaRPr>
          </a:p>
          <a:p>
            <a:pPr indent="-387350" lvl="0" marL="457200" marR="0" rtl="0" algn="l">
              <a:lnSpc>
                <a:spcPct val="100000"/>
              </a:lnSpc>
              <a:spcBef>
                <a:spcPts val="0"/>
              </a:spcBef>
              <a:spcAft>
                <a:spcPts val="0"/>
              </a:spcAft>
              <a:buClr>
                <a:schemeClr val="lt1"/>
              </a:buClr>
              <a:buSzPts val="2500"/>
              <a:buFont typeface="Lustria"/>
              <a:buChar char="●"/>
            </a:pPr>
            <a:r>
              <a:rPr lang="en-US" sz="2500">
                <a:solidFill>
                  <a:schemeClr val="lt1"/>
                </a:solidFill>
                <a:latin typeface="Lustria"/>
                <a:ea typeface="Lustria"/>
                <a:cs typeface="Lustria"/>
                <a:sym typeface="Lustria"/>
              </a:rPr>
              <a:t>Fully autonomous vehicles</a:t>
            </a:r>
            <a:endParaRPr sz="2500">
              <a:solidFill>
                <a:schemeClr val="lt1"/>
              </a:solidFill>
              <a:latin typeface="Lustria"/>
              <a:ea typeface="Lustria"/>
              <a:cs typeface="Lustria"/>
              <a:sym typeface="Lustri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lt1"/>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ustria"/>
              <a:ea typeface="Lustria"/>
              <a:cs typeface="Lustria"/>
              <a:sym typeface="Lust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nvSpPr>
        <p:spPr>
          <a:xfrm>
            <a:off x="3971925" y="2371725"/>
            <a:ext cx="625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Lato"/>
                <a:ea typeface="Lato"/>
                <a:cs typeface="Lato"/>
                <a:sym typeface="Lato"/>
              </a:rPr>
              <a:t>THANK YOU</a:t>
            </a:r>
            <a:endParaRPr sz="4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4294967295" type="subTitle"/>
          </p:nvPr>
        </p:nvSpPr>
        <p:spPr>
          <a:xfrm>
            <a:off x="5749925" y="1167937"/>
            <a:ext cx="6172500" cy="63939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lt2"/>
              </a:buClr>
              <a:buSzPts val="1400"/>
              <a:buFont typeface="Noto Sans Symbols"/>
              <a:buNone/>
            </a:pPr>
            <a:r>
              <a:rPr b="0" i="0" lang="en-US" sz="2000" u="none" cap="none" strike="noStrike">
                <a:solidFill>
                  <a:schemeClr val="lt2"/>
                </a:solidFill>
                <a:latin typeface="Lustria"/>
                <a:ea typeface="Lustria"/>
                <a:cs typeface="Lustria"/>
                <a:sym typeface="Lustria"/>
              </a:rPr>
              <a:t>GROUP MEMBERS</a:t>
            </a:r>
            <a:endParaRPr b="0" i="0" sz="20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t/>
            </a:r>
            <a:endParaRPr b="0" i="0" sz="14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ABIRAM R</a:t>
            </a:r>
            <a:endParaRPr b="0" i="0" sz="14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SERAJ AHAM</a:t>
            </a:r>
            <a:r>
              <a:rPr lang="en-US" sz="1800"/>
              <a:t>A</a:t>
            </a:r>
            <a:r>
              <a:rPr b="0" i="0" lang="en-US" sz="1800" u="none" cap="none" strike="noStrike">
                <a:solidFill>
                  <a:schemeClr val="lt2"/>
                </a:solidFill>
                <a:latin typeface="Lustria"/>
                <a:ea typeface="Lustria"/>
                <a:cs typeface="Lustria"/>
                <a:sym typeface="Lustria"/>
              </a:rPr>
              <a:t>D</a:t>
            </a:r>
            <a:endParaRPr b="0" i="0" sz="18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ABDUL BASITH C</a:t>
            </a:r>
            <a:endParaRPr b="0" i="0" sz="14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KARAN </a:t>
            </a:r>
            <a:r>
              <a:rPr lang="en-US" sz="1800"/>
              <a:t>G M</a:t>
            </a:r>
            <a:endParaRPr b="0" i="0" sz="14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SREELAKSHMI KP</a:t>
            </a:r>
            <a:endParaRPr b="0" i="0" sz="1400" u="none" cap="none" strike="noStrike">
              <a:solidFill>
                <a:schemeClr val="lt2"/>
              </a:solidFill>
              <a:latin typeface="Lustria"/>
              <a:ea typeface="Lustria"/>
              <a:cs typeface="Lustria"/>
              <a:sym typeface="Lustria"/>
            </a:endParaRPr>
          </a:p>
          <a:p>
            <a:pPr indent="0" lvl="4" marL="182880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ATHIRA KV</a:t>
            </a:r>
            <a:endParaRPr b="0" i="0" sz="1800" u="none" cap="none" strike="noStrike">
              <a:solidFill>
                <a:schemeClr val="lt2"/>
              </a:solidFill>
              <a:latin typeface="Lustria"/>
              <a:ea typeface="Lustria"/>
              <a:cs typeface="Lustria"/>
              <a:sym typeface="Lustria"/>
            </a:endParaRPr>
          </a:p>
          <a:p>
            <a:pPr indent="0" lvl="4" marL="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MENTORS</a:t>
            </a:r>
            <a:endParaRPr b="0" i="0" sz="1800" u="none" cap="none" strike="noStrike">
              <a:solidFill>
                <a:schemeClr val="lt2"/>
              </a:solidFill>
              <a:latin typeface="Lustria"/>
              <a:ea typeface="Lustria"/>
              <a:cs typeface="Lustria"/>
              <a:sym typeface="Lustria"/>
            </a:endParaRPr>
          </a:p>
          <a:p>
            <a:pPr indent="0" lvl="4" marL="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				</a:t>
            </a:r>
            <a:endParaRPr b="0" i="0" sz="1800" u="none" cap="none" strike="noStrike">
              <a:solidFill>
                <a:schemeClr val="lt2"/>
              </a:solidFill>
              <a:latin typeface="Lustria"/>
              <a:ea typeface="Lustria"/>
              <a:cs typeface="Lustria"/>
              <a:sym typeface="Lustria"/>
            </a:endParaRPr>
          </a:p>
          <a:p>
            <a:pPr indent="0" lvl="4" marL="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				ANGEL NEETHU</a:t>
            </a:r>
            <a:endParaRPr b="0" i="0" sz="1800" u="none" cap="none" strike="noStrike">
              <a:solidFill>
                <a:schemeClr val="lt2"/>
              </a:solidFill>
              <a:latin typeface="Lustria"/>
              <a:ea typeface="Lustria"/>
              <a:cs typeface="Lustria"/>
              <a:sym typeface="Lustria"/>
            </a:endParaRPr>
          </a:p>
          <a:p>
            <a:pPr indent="0" lvl="4" marL="0" marR="0" rtl="0" algn="just">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				ABHIJITH BABU</a:t>
            </a:r>
            <a:endParaRPr b="0" i="0" sz="1800" u="none" cap="none" strike="noStrike">
              <a:solidFill>
                <a:schemeClr val="lt2"/>
              </a:solidFill>
              <a:latin typeface="Lustria"/>
              <a:ea typeface="Lustria"/>
              <a:cs typeface="Lustria"/>
              <a:sym typeface="Lustria"/>
            </a:endParaRPr>
          </a:p>
          <a:p>
            <a:pPr indent="0" lvl="0" marL="0" marR="0" rtl="0" algn="ctr">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2"/>
              </a:solidFill>
              <a:latin typeface="Lustria"/>
              <a:ea typeface="Lustria"/>
              <a:cs typeface="Lustria"/>
              <a:sym typeface="Lustria"/>
            </a:endParaRPr>
          </a:p>
        </p:txBody>
      </p:sp>
      <p:sp>
        <p:nvSpPr>
          <p:cNvPr id="150" name="Google Shape;150;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Motivation</a:t>
            </a:r>
            <a:endParaRPr b="1"/>
          </a:p>
        </p:txBody>
      </p:sp>
      <p:pic>
        <p:nvPicPr>
          <p:cNvPr id="156" name="Google Shape;156;p21"/>
          <p:cNvPicPr preferRelativeResize="0"/>
          <p:nvPr>
            <p:ph idx="1" type="body"/>
          </p:nvPr>
        </p:nvPicPr>
        <p:blipFill rotWithShape="1">
          <a:blip r:embed="rId3">
            <a:alphaModFix/>
          </a:blip>
          <a:srcRect b="0" l="0" r="0" t="0"/>
          <a:stretch/>
        </p:blipFill>
        <p:spPr>
          <a:xfrm>
            <a:off x="994630" y="2269728"/>
            <a:ext cx="4102039" cy="2318544"/>
          </a:xfrm>
          <a:prstGeom prst="rect">
            <a:avLst/>
          </a:prstGeom>
          <a:noFill/>
          <a:ln>
            <a:noFill/>
          </a:ln>
          <a:effectLst>
            <a:outerShdw blurRad="25400">
              <a:srgbClr val="000000">
                <a:alpha val="45490"/>
              </a:srgbClr>
            </a:outerShdw>
          </a:effectLst>
        </p:spPr>
      </p:pic>
      <p:sp>
        <p:nvSpPr>
          <p:cNvPr id="157" name="Google Shape;157;p21"/>
          <p:cNvSpPr txBox="1"/>
          <p:nvPr>
            <p:ph idx="2" type="body"/>
          </p:nvPr>
        </p:nvSpPr>
        <p:spPr>
          <a:xfrm>
            <a:off x="5314950" y="1732450"/>
            <a:ext cx="5952607" cy="3611076"/>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306000" lvl="0" marL="342900" rtl="0" algn="l">
              <a:lnSpc>
                <a:spcPct val="150000"/>
              </a:lnSpc>
              <a:spcBef>
                <a:spcPts val="0"/>
              </a:spcBef>
              <a:spcAft>
                <a:spcPts val="0"/>
              </a:spcAft>
              <a:buSzPts val="1400"/>
              <a:buChar char="◈"/>
            </a:pPr>
            <a:r>
              <a:rPr b="0" i="0" lang="en-US">
                <a:solidFill>
                  <a:srgbClr val="FFFFFF"/>
                </a:solidFill>
                <a:latin typeface="Lustria"/>
                <a:ea typeface="Lustria"/>
                <a:cs typeface="Lustria"/>
                <a:sym typeface="Lustria"/>
              </a:rPr>
              <a:t>The driving is art, elegance and ethics. </a:t>
            </a:r>
            <a:endParaRPr/>
          </a:p>
          <a:p>
            <a:pPr indent="-306000" lvl="0" marL="342900" rtl="0" algn="l">
              <a:lnSpc>
                <a:spcPct val="150000"/>
              </a:lnSpc>
              <a:spcBef>
                <a:spcPts val="1000"/>
              </a:spcBef>
              <a:spcAft>
                <a:spcPts val="0"/>
              </a:spcAft>
              <a:buSzPts val="1400"/>
              <a:buChar char="◈"/>
            </a:pPr>
            <a:r>
              <a:rPr b="0" i="0" lang="en-US">
                <a:solidFill>
                  <a:srgbClr val="FFFFFF"/>
                </a:solidFill>
                <a:latin typeface="Lustria"/>
                <a:ea typeface="Lustria"/>
                <a:cs typeface="Lustria"/>
                <a:sym typeface="Lustria"/>
              </a:rPr>
              <a:t>The human acts as the key element in this process and the weakest link in the same time</a:t>
            </a:r>
            <a:endParaRPr/>
          </a:p>
          <a:p>
            <a:pPr indent="-306000" lvl="0" marL="342900" rtl="0" algn="l">
              <a:lnSpc>
                <a:spcPct val="150000"/>
              </a:lnSpc>
              <a:spcBef>
                <a:spcPts val="1000"/>
              </a:spcBef>
              <a:spcAft>
                <a:spcPts val="0"/>
              </a:spcAft>
              <a:buSzPts val="1400"/>
              <a:buChar char="◈"/>
            </a:pPr>
            <a:r>
              <a:rPr b="0" i="0" lang="en-US">
                <a:solidFill>
                  <a:srgbClr val="FFFFFF"/>
                </a:solidFill>
                <a:latin typeface="Lustria"/>
                <a:ea typeface="Lustria"/>
                <a:cs typeface="Lustria"/>
                <a:sym typeface="Lustria"/>
              </a:rPr>
              <a:t>where 90% of traffic accidents are caused by human error and carelessness.</a:t>
            </a:r>
            <a:endParaRPr>
              <a:solidFill>
                <a:srgbClr val="FFFFFF"/>
              </a:solidFill>
              <a:latin typeface="Lustria"/>
              <a:ea typeface="Lustria"/>
              <a:cs typeface="Lustria"/>
              <a:sym typeface="Lustria"/>
            </a:endParaRPr>
          </a:p>
          <a:p>
            <a:pPr indent="-217100" lvl="0" marL="342900" rtl="0" algn="l">
              <a:lnSpc>
                <a:spcPct val="150000"/>
              </a:lnSpc>
              <a:spcBef>
                <a:spcPts val="1000"/>
              </a:spcBef>
              <a:spcAft>
                <a:spcPts val="0"/>
              </a:spcAft>
              <a:buSzPts val="1400"/>
              <a:buNone/>
            </a:pPr>
            <a:r>
              <a:t/>
            </a:r>
            <a:endParaRPr>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Abstract</a:t>
            </a:r>
            <a:endParaRPr b="1"/>
          </a:p>
        </p:txBody>
      </p:sp>
      <p:sp>
        <p:nvSpPr>
          <p:cNvPr id="163" name="Google Shape;163;p22"/>
          <p:cNvSpPr txBox="1"/>
          <p:nvPr>
            <p:ph idx="1" type="body"/>
          </p:nvPr>
        </p:nvSpPr>
        <p:spPr>
          <a:xfrm>
            <a:off x="913795" y="1732449"/>
            <a:ext cx="103539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217100" lvl="0" marL="342900" rtl="0" algn="l">
              <a:lnSpc>
                <a:spcPct val="100000"/>
              </a:lnSpc>
              <a:spcBef>
                <a:spcPts val="0"/>
              </a:spcBef>
              <a:spcAft>
                <a:spcPts val="0"/>
              </a:spcAft>
              <a:buSzPts val="1100"/>
              <a:buNone/>
            </a:pPr>
            <a:r>
              <a:rPr lang="en-US" sz="2300">
                <a:latin typeface="Georgia"/>
                <a:ea typeface="Georgia"/>
                <a:cs typeface="Georgia"/>
                <a:sym typeface="Georgia"/>
              </a:rPr>
              <a:t>   Great changes have taken place in automation and machine vision technology in recent years. Meanwhile, the demands for driving safety, efficiency, and intelligence have also increased significantly.Third eye </a:t>
            </a:r>
            <a:endParaRPr sz="2300">
              <a:latin typeface="Georgia"/>
              <a:ea typeface="Georgia"/>
              <a:cs typeface="Georgia"/>
              <a:sym typeface="Georgia"/>
            </a:endParaRPr>
          </a:p>
          <a:p>
            <a:pPr indent="-217100" lvl="0" marL="342900" rtl="0" algn="l">
              <a:lnSpc>
                <a:spcPct val="100000"/>
              </a:lnSpc>
              <a:spcBef>
                <a:spcPts val="0"/>
              </a:spcBef>
              <a:spcAft>
                <a:spcPts val="0"/>
              </a:spcAft>
              <a:buSzPts val="1100"/>
              <a:buNone/>
            </a:pPr>
            <a:r>
              <a:rPr lang="en-US" sz="2300">
                <a:latin typeface="Georgia"/>
                <a:ea typeface="Georgia"/>
                <a:cs typeface="Georgia"/>
                <a:sym typeface="Georgia"/>
              </a:rPr>
              <a:t>   that reside inside the vehicle and assist the main driver in a variety </a:t>
            </a:r>
            <a:endParaRPr sz="2300">
              <a:latin typeface="Georgia"/>
              <a:ea typeface="Georgia"/>
              <a:cs typeface="Georgia"/>
              <a:sym typeface="Georgia"/>
            </a:endParaRPr>
          </a:p>
          <a:p>
            <a:pPr indent="-217100" lvl="0" marL="342900" rtl="0" algn="l">
              <a:lnSpc>
                <a:spcPct val="100000"/>
              </a:lnSpc>
              <a:spcBef>
                <a:spcPts val="0"/>
              </a:spcBef>
              <a:spcAft>
                <a:spcPts val="0"/>
              </a:spcAft>
              <a:buClr>
                <a:schemeClr val="dk1"/>
              </a:buClr>
              <a:buSzPts val="1100"/>
              <a:buFont typeface="Arial"/>
              <a:buNone/>
            </a:pPr>
            <a:r>
              <a:rPr lang="en-US" sz="2300">
                <a:latin typeface="Georgia"/>
                <a:ea typeface="Georgia"/>
                <a:cs typeface="Georgia"/>
                <a:sym typeface="Georgia"/>
              </a:rPr>
              <a:t>   of ways. Such as</a:t>
            </a:r>
            <a:endParaRPr sz="2300">
              <a:latin typeface="Georgia"/>
              <a:ea typeface="Georgia"/>
              <a:cs typeface="Georgia"/>
              <a:sym typeface="Georgia"/>
            </a:endParaRPr>
          </a:p>
          <a:p>
            <a:pPr indent="-217100" lvl="0" marL="342900" rtl="0" algn="l">
              <a:lnSpc>
                <a:spcPct val="100000"/>
              </a:lnSpc>
              <a:spcBef>
                <a:spcPts val="0"/>
              </a:spcBef>
              <a:spcAft>
                <a:spcPts val="0"/>
              </a:spcAft>
              <a:buSzPts val="1100"/>
              <a:buNone/>
            </a:pPr>
            <a:r>
              <a:rPr lang="en-US" sz="2300">
                <a:latin typeface="Georgia"/>
                <a:ea typeface="Georgia"/>
                <a:cs typeface="Georgia"/>
                <a:sym typeface="Georgia"/>
              </a:rPr>
              <a:t>      </a:t>
            </a:r>
            <a:endParaRPr sz="2300">
              <a:latin typeface="Georgia"/>
              <a:ea typeface="Georgia"/>
              <a:cs typeface="Georgia"/>
              <a:sym typeface="Georgia"/>
            </a:endParaRPr>
          </a:p>
          <a:p>
            <a:pPr indent="-217100" lvl="0" marL="342900" rtl="0" algn="l">
              <a:lnSpc>
                <a:spcPct val="100000"/>
              </a:lnSpc>
              <a:spcBef>
                <a:spcPts val="0"/>
              </a:spcBef>
              <a:spcAft>
                <a:spcPts val="0"/>
              </a:spcAft>
              <a:buClr>
                <a:schemeClr val="dk1"/>
              </a:buClr>
              <a:buSzPts val="1100"/>
              <a:buFont typeface="Arial"/>
              <a:buNone/>
            </a:pPr>
            <a:r>
              <a:rPr lang="en-US" sz="2300">
                <a:latin typeface="Georgia"/>
                <a:ea typeface="Georgia"/>
                <a:cs typeface="Georgia"/>
                <a:sym typeface="Georgia"/>
              </a:rPr>
              <a:t>      Detect traffic sign and alert the driver</a:t>
            </a:r>
            <a:endParaRPr sz="2300">
              <a:latin typeface="Georgia"/>
              <a:ea typeface="Georgia"/>
              <a:cs typeface="Georgia"/>
              <a:sym typeface="Georgia"/>
            </a:endParaRPr>
          </a:p>
          <a:p>
            <a:pPr indent="-217100" lvl="0" marL="342900" rtl="0" algn="l">
              <a:lnSpc>
                <a:spcPct val="100000"/>
              </a:lnSpc>
              <a:spcBef>
                <a:spcPts val="0"/>
              </a:spcBef>
              <a:spcAft>
                <a:spcPts val="0"/>
              </a:spcAft>
              <a:buClr>
                <a:schemeClr val="dk1"/>
              </a:buClr>
              <a:buSzPts val="1100"/>
              <a:buFont typeface="Arial"/>
              <a:buNone/>
            </a:pPr>
            <a:r>
              <a:rPr lang="en-US" sz="2300">
                <a:latin typeface="Georgia"/>
                <a:ea typeface="Georgia"/>
                <a:cs typeface="Georgia"/>
                <a:sym typeface="Georgia"/>
              </a:rPr>
              <a:t>      Detect Pedestrians</a:t>
            </a:r>
            <a:endParaRPr sz="2300">
              <a:latin typeface="Georgia"/>
              <a:ea typeface="Georgia"/>
              <a:cs typeface="Georgia"/>
              <a:sym typeface="Georgia"/>
            </a:endParaRPr>
          </a:p>
          <a:p>
            <a:pPr indent="-217100" lvl="0" marL="342900" rtl="0" algn="l">
              <a:lnSpc>
                <a:spcPct val="100000"/>
              </a:lnSpc>
              <a:spcBef>
                <a:spcPts val="0"/>
              </a:spcBef>
              <a:spcAft>
                <a:spcPts val="0"/>
              </a:spcAft>
              <a:buClr>
                <a:schemeClr val="dk1"/>
              </a:buClr>
              <a:buSzPts val="1100"/>
              <a:buFont typeface="Arial"/>
              <a:buNone/>
            </a:pPr>
            <a:r>
              <a:rPr lang="en-US" sz="2300">
                <a:latin typeface="Georgia"/>
                <a:ea typeface="Georgia"/>
                <a:cs typeface="Georgia"/>
                <a:sym typeface="Georgia"/>
              </a:rPr>
              <a:t>      Detect vehicles  ...etc</a:t>
            </a:r>
            <a:endParaRPr sz="2300">
              <a:latin typeface="Georgia"/>
              <a:ea typeface="Georgia"/>
              <a:cs typeface="Georgia"/>
              <a:sym typeface="Georgia"/>
            </a:endParaRPr>
          </a:p>
          <a:p>
            <a:pPr indent="-217100" lvl="0" marL="342900" rtl="0" algn="l">
              <a:lnSpc>
                <a:spcPct val="100000"/>
              </a:lnSpc>
              <a:spcBef>
                <a:spcPts val="0"/>
              </a:spcBef>
              <a:spcAft>
                <a:spcPts val="0"/>
              </a:spcAft>
              <a:buSzPts val="1400"/>
              <a:buNone/>
            </a:pPr>
            <a:r>
              <a:t/>
            </a:r>
            <a:endParaRPr sz="23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913795" y="429925"/>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i="1" lang="en-US" sz="3200"/>
              <a:t>-THIRD EYE-</a:t>
            </a:r>
            <a:endParaRPr i="1" sz="3200"/>
          </a:p>
        </p:txBody>
      </p:sp>
      <p:sp>
        <p:nvSpPr>
          <p:cNvPr id="169" name="Google Shape;169;p23"/>
          <p:cNvSpPr txBox="1"/>
          <p:nvPr>
            <p:ph idx="1" type="body"/>
          </p:nvPr>
        </p:nvSpPr>
        <p:spPr>
          <a:xfrm>
            <a:off x="913795" y="1732449"/>
            <a:ext cx="10353762" cy="45921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p>
            <a:pPr indent="-306000" lvl="0" marL="342900" rtl="0" algn="l">
              <a:lnSpc>
                <a:spcPct val="150000"/>
              </a:lnSpc>
              <a:spcBef>
                <a:spcPts val="0"/>
              </a:spcBef>
              <a:spcAft>
                <a:spcPts val="0"/>
              </a:spcAft>
              <a:buSzPts val="1400"/>
              <a:buChar char="◈"/>
            </a:pPr>
            <a:r>
              <a:rPr b="1" i="1" lang="en-US">
                <a:solidFill>
                  <a:schemeClr val="lt1"/>
                </a:solidFill>
                <a:latin typeface="Lustria"/>
                <a:ea typeface="Lustria"/>
                <a:cs typeface="Lustria"/>
                <a:sym typeface="Lustria"/>
              </a:rPr>
              <a:t>THIRD EYE </a:t>
            </a:r>
            <a:r>
              <a:rPr b="0" i="0" lang="en-US">
                <a:solidFill>
                  <a:schemeClr val="lt1"/>
                </a:solidFill>
                <a:latin typeface="Lustria"/>
                <a:ea typeface="Lustria"/>
                <a:cs typeface="Lustria"/>
                <a:sym typeface="Lustria"/>
              </a:rPr>
              <a:t>aims at enabling the driver to master today's traffic in a more safe and comfortable way. </a:t>
            </a:r>
            <a:endParaRPr/>
          </a:p>
          <a:p>
            <a:pPr indent="-306000" lvl="0" marL="342900" rtl="0" algn="l">
              <a:lnSpc>
                <a:spcPct val="150000"/>
              </a:lnSpc>
              <a:spcBef>
                <a:spcPts val="1000"/>
              </a:spcBef>
              <a:spcAft>
                <a:spcPts val="0"/>
              </a:spcAft>
              <a:buSzPts val="1400"/>
              <a:buChar char="◈"/>
            </a:pPr>
            <a:r>
              <a:rPr lang="en-US">
                <a:solidFill>
                  <a:schemeClr val="lt1"/>
                </a:solidFill>
                <a:latin typeface="Lustria"/>
                <a:ea typeface="Lustria"/>
                <a:cs typeface="Lustria"/>
                <a:sym typeface="Lustria"/>
              </a:rPr>
              <a:t>Essential applications of this are,</a:t>
            </a:r>
            <a:endParaRPr/>
          </a:p>
          <a:p>
            <a:pPr indent="-270000" lvl="1" marL="720000" rtl="0" algn="l">
              <a:lnSpc>
                <a:spcPct val="150000"/>
              </a:lnSpc>
              <a:spcBef>
                <a:spcPts val="1000"/>
              </a:spcBef>
              <a:spcAft>
                <a:spcPts val="0"/>
              </a:spcAft>
              <a:buSzPts val="1400"/>
              <a:buFont typeface="Noto Sans Symbols"/>
              <a:buChar char="❑"/>
            </a:pPr>
            <a:r>
              <a:rPr b="0" i="0" lang="en-US" sz="2000">
                <a:solidFill>
                  <a:schemeClr val="lt1"/>
                </a:solidFill>
                <a:latin typeface="Lustria"/>
                <a:ea typeface="Lustria"/>
                <a:cs typeface="Lustria"/>
                <a:sym typeface="Lustria"/>
              </a:rPr>
              <a:t>Pedestrian detection/avoidance</a:t>
            </a:r>
            <a:endParaRPr b="0" i="0" sz="2000">
              <a:solidFill>
                <a:schemeClr val="lt1"/>
              </a:solidFill>
              <a:latin typeface="Lustria"/>
              <a:ea typeface="Lustria"/>
              <a:cs typeface="Lustria"/>
              <a:sym typeface="Lustria"/>
            </a:endParaRPr>
          </a:p>
          <a:p>
            <a:pPr indent="-270000" lvl="1" marL="720000" rtl="0" algn="l">
              <a:lnSpc>
                <a:spcPct val="150000"/>
              </a:lnSpc>
              <a:spcBef>
                <a:spcPts val="1000"/>
              </a:spcBef>
              <a:spcAft>
                <a:spcPts val="0"/>
              </a:spcAft>
              <a:buSzPts val="1400"/>
              <a:buFont typeface="Noto Sans Symbols"/>
              <a:buChar char="❑"/>
            </a:pPr>
            <a:r>
              <a:rPr b="0" i="0" lang="en-US" sz="2000">
                <a:solidFill>
                  <a:schemeClr val="lt1"/>
                </a:solidFill>
                <a:latin typeface="Lustria"/>
                <a:ea typeface="Lustria"/>
                <a:cs typeface="Lustria"/>
                <a:sym typeface="Lustria"/>
              </a:rPr>
              <a:t>Traffic sign recognition</a:t>
            </a:r>
            <a:endParaRPr/>
          </a:p>
          <a:p>
            <a:pPr indent="-270000" lvl="1" marL="720000" rtl="0" algn="l">
              <a:lnSpc>
                <a:spcPct val="150000"/>
              </a:lnSpc>
              <a:spcBef>
                <a:spcPts val="1000"/>
              </a:spcBef>
              <a:spcAft>
                <a:spcPts val="0"/>
              </a:spcAft>
              <a:buSzPts val="1400"/>
              <a:buFont typeface="Noto Sans Symbols"/>
              <a:buChar char="❑"/>
            </a:pPr>
            <a:r>
              <a:rPr b="0" i="0" lang="en-US" sz="2000">
                <a:solidFill>
                  <a:schemeClr val="lt1"/>
                </a:solidFill>
                <a:latin typeface="Lustria"/>
                <a:ea typeface="Lustria"/>
                <a:cs typeface="Lustria"/>
                <a:sym typeface="Lustria"/>
              </a:rPr>
              <a:t>Blind spot detection</a:t>
            </a:r>
            <a:endParaRPr/>
          </a:p>
          <a:p>
            <a:pPr indent="0" lvl="0" marL="36900" rtl="0" algn="l">
              <a:lnSpc>
                <a:spcPct val="150000"/>
              </a:lnSpc>
              <a:spcBef>
                <a:spcPts val="1000"/>
              </a:spcBef>
              <a:spcAft>
                <a:spcPts val="0"/>
              </a:spcAft>
              <a:buSzPts val="1400"/>
              <a:buNone/>
            </a:pPr>
            <a:br>
              <a:rPr lang="en-US">
                <a:solidFill>
                  <a:schemeClr val="lt1"/>
                </a:solidFill>
                <a:latin typeface="Lustria"/>
                <a:ea typeface="Lustria"/>
                <a:cs typeface="Lustria"/>
                <a:sym typeface="Lustria"/>
              </a:rPr>
            </a:br>
            <a:endParaRPr b="0" i="0">
              <a:solidFill>
                <a:schemeClr val="lt1"/>
              </a:solidFill>
              <a:latin typeface="Lustria"/>
              <a:ea typeface="Lustria"/>
              <a:cs typeface="Lustria"/>
              <a:sym typeface="Lustria"/>
            </a:endParaRPr>
          </a:p>
          <a:p>
            <a:pPr indent="-217100" lvl="0" marL="342900" rtl="0" algn="l">
              <a:lnSpc>
                <a:spcPct val="150000"/>
              </a:lnSpc>
              <a:spcBef>
                <a:spcPts val="1000"/>
              </a:spcBef>
              <a:spcAft>
                <a:spcPts val="0"/>
              </a:spcAft>
              <a:buSzPts val="1400"/>
              <a:buNone/>
            </a:pPr>
            <a:r>
              <a:t/>
            </a:r>
            <a:endParaRPr>
              <a:solidFill>
                <a:schemeClr val="lt1"/>
              </a:solidFill>
              <a:latin typeface="Lustria"/>
              <a:ea typeface="Lustria"/>
              <a:cs typeface="Lustria"/>
              <a:sym typeface="Lust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	Technologies used</a:t>
            </a:r>
            <a:endParaRPr b="1"/>
          </a:p>
        </p:txBody>
      </p:sp>
      <p:sp>
        <p:nvSpPr>
          <p:cNvPr id="175" name="Google Shape;175;p24"/>
          <p:cNvSpPr txBox="1"/>
          <p:nvPr>
            <p:ph idx="1" type="body"/>
          </p:nvPr>
        </p:nvSpPr>
        <p:spPr>
          <a:xfrm>
            <a:off x="913795" y="1671489"/>
            <a:ext cx="10353762" cy="472931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lnSpcReduction="10000"/>
          </a:bodyPr>
          <a:lstStyle/>
          <a:p>
            <a:pPr indent="-306000" lvl="0" marL="342900" rtl="0" algn="l">
              <a:lnSpc>
                <a:spcPct val="150000"/>
              </a:lnSpc>
              <a:spcBef>
                <a:spcPts val="0"/>
              </a:spcBef>
              <a:spcAft>
                <a:spcPts val="0"/>
              </a:spcAft>
              <a:buSzPts val="1680"/>
              <a:buChar char="◈"/>
            </a:pPr>
            <a:r>
              <a:rPr b="1" lang="en-US" sz="2400">
                <a:solidFill>
                  <a:schemeClr val="lt1"/>
                </a:solidFill>
                <a:latin typeface="Lustria"/>
                <a:ea typeface="Lustria"/>
                <a:cs typeface="Lustria"/>
                <a:sym typeface="Lustria"/>
              </a:rPr>
              <a:t>Image processing</a:t>
            </a:r>
            <a:endParaRPr/>
          </a:p>
          <a:p>
            <a:pPr indent="-270000" lvl="1" marL="720000" rtl="0" algn="l">
              <a:lnSpc>
                <a:spcPct val="150000"/>
              </a:lnSpc>
              <a:spcBef>
                <a:spcPts val="1000"/>
              </a:spcBef>
              <a:spcAft>
                <a:spcPts val="0"/>
              </a:spcAft>
              <a:buSzPts val="1400"/>
              <a:buFont typeface="Noto Sans Symbols"/>
              <a:buChar char="✔"/>
            </a:pPr>
            <a:r>
              <a:rPr lang="en-US" sz="2000">
                <a:solidFill>
                  <a:schemeClr val="lt1"/>
                </a:solidFill>
                <a:latin typeface="Lustria"/>
                <a:ea typeface="Lustria"/>
                <a:cs typeface="Lustria"/>
                <a:sym typeface="Lustria"/>
              </a:rPr>
              <a:t>This is a system which capture image from the Road and Process the image</a:t>
            </a:r>
            <a:endParaRPr/>
          </a:p>
          <a:p>
            <a:pPr indent="-270000" lvl="1" marL="720000" rtl="0" algn="l">
              <a:lnSpc>
                <a:spcPct val="150000"/>
              </a:lnSpc>
              <a:spcBef>
                <a:spcPts val="1000"/>
              </a:spcBef>
              <a:spcAft>
                <a:spcPts val="0"/>
              </a:spcAft>
              <a:buSzPts val="1400"/>
              <a:buFont typeface="Noto Sans Symbols"/>
              <a:buChar char="✔"/>
            </a:pPr>
            <a:r>
              <a:rPr b="0" i="0" lang="en-US" sz="2000">
                <a:solidFill>
                  <a:schemeClr val="lt1"/>
                </a:solidFill>
                <a:latin typeface="Lustria"/>
                <a:ea typeface="Lustria"/>
                <a:cs typeface="Lustria"/>
                <a:sym typeface="Lustria"/>
              </a:rPr>
              <a:t>extract important information from an image taken by a CCD camera installed at the rear-view mirror in a car</a:t>
            </a:r>
            <a:r>
              <a:rPr lang="en-US" sz="2000">
                <a:solidFill>
                  <a:schemeClr val="lt1"/>
                </a:solidFill>
                <a:latin typeface="Lustria"/>
                <a:ea typeface="Lustria"/>
                <a:cs typeface="Lustria"/>
                <a:sym typeface="Lustria"/>
              </a:rPr>
              <a:t> </a:t>
            </a:r>
            <a:endParaRPr/>
          </a:p>
          <a:p>
            <a:pPr indent="-270000" lvl="1" marL="720000" rtl="0" algn="l">
              <a:lnSpc>
                <a:spcPct val="150000"/>
              </a:lnSpc>
              <a:spcBef>
                <a:spcPts val="1000"/>
              </a:spcBef>
              <a:spcAft>
                <a:spcPts val="0"/>
              </a:spcAft>
              <a:buSzPts val="1400"/>
              <a:buFont typeface="Noto Sans Symbols"/>
              <a:buChar char="✔"/>
            </a:pPr>
            <a:r>
              <a:rPr b="0" i="0" lang="en-US" sz="2000">
                <a:solidFill>
                  <a:schemeClr val="lt1"/>
                </a:solidFill>
                <a:latin typeface="Lustria"/>
                <a:ea typeface="Lustria"/>
                <a:cs typeface="Lustria"/>
                <a:sym typeface="Lustria"/>
              </a:rPr>
              <a:t>Three main tasks, namely</a:t>
            </a:r>
            <a:endParaRPr b="0" i="0" sz="2000">
              <a:solidFill>
                <a:schemeClr val="lt1"/>
              </a:solidFill>
              <a:latin typeface="Lustria"/>
              <a:ea typeface="Lustria"/>
              <a:cs typeface="Lustria"/>
              <a:sym typeface="Lustria"/>
            </a:endParaRPr>
          </a:p>
          <a:p>
            <a:pPr indent="-514350" lvl="2" marL="1324350" rtl="0" algn="l">
              <a:lnSpc>
                <a:spcPct val="150000"/>
              </a:lnSpc>
              <a:spcBef>
                <a:spcPts val="1000"/>
              </a:spcBef>
              <a:spcAft>
                <a:spcPts val="0"/>
              </a:spcAft>
              <a:buSzPts val="1400"/>
              <a:buFont typeface="Lustria"/>
              <a:buAutoNum type="romanUcPeriod"/>
            </a:pPr>
            <a:r>
              <a:rPr b="0" i="0" lang="en-US" sz="2000">
                <a:solidFill>
                  <a:schemeClr val="lt1"/>
                </a:solidFill>
                <a:latin typeface="Lustria"/>
                <a:ea typeface="Lustria"/>
                <a:cs typeface="Lustria"/>
                <a:sym typeface="Lustria"/>
              </a:rPr>
              <a:t>initial segmentation (object detection)</a:t>
            </a:r>
            <a:endParaRPr/>
          </a:p>
          <a:p>
            <a:pPr indent="-514350" lvl="2" marL="1324350" rtl="0" algn="l">
              <a:lnSpc>
                <a:spcPct val="150000"/>
              </a:lnSpc>
              <a:spcBef>
                <a:spcPts val="1000"/>
              </a:spcBef>
              <a:spcAft>
                <a:spcPts val="0"/>
              </a:spcAft>
              <a:buSzPts val="1400"/>
              <a:buFont typeface="Lustria"/>
              <a:buAutoNum type="romanUcPeriod"/>
            </a:pPr>
            <a:r>
              <a:rPr b="0" i="0" lang="en-US" sz="2000">
                <a:solidFill>
                  <a:schemeClr val="lt1"/>
                </a:solidFill>
                <a:latin typeface="Lustria"/>
                <a:ea typeface="Lustria"/>
                <a:cs typeface="Lustria"/>
                <a:sym typeface="Lustria"/>
              </a:rPr>
              <a:t> object tracking</a:t>
            </a:r>
            <a:endParaRPr/>
          </a:p>
          <a:p>
            <a:pPr indent="-514350" lvl="2" marL="1324350" rtl="0" algn="l">
              <a:lnSpc>
                <a:spcPct val="150000"/>
              </a:lnSpc>
              <a:spcBef>
                <a:spcPts val="1000"/>
              </a:spcBef>
              <a:spcAft>
                <a:spcPts val="0"/>
              </a:spcAft>
              <a:buSzPts val="1400"/>
              <a:buFont typeface="Lustria"/>
              <a:buAutoNum type="romanUcPeriod"/>
            </a:pPr>
            <a:r>
              <a:rPr b="0" i="0" lang="en-US" sz="2000">
                <a:solidFill>
                  <a:schemeClr val="lt1"/>
                </a:solidFill>
                <a:latin typeface="Lustria"/>
                <a:ea typeface="Lustria"/>
                <a:cs typeface="Lustria"/>
                <a:sym typeface="Lustria"/>
              </a:rPr>
              <a:t>object classification</a:t>
            </a:r>
            <a:endParaRPr sz="2000">
              <a:solidFill>
                <a:schemeClr val="lt1"/>
              </a:solidFill>
              <a:latin typeface="Lustria"/>
              <a:ea typeface="Lustria"/>
              <a:cs typeface="Lustria"/>
              <a:sym typeface="Lustria"/>
            </a:endParaRPr>
          </a:p>
          <a:p>
            <a:pPr indent="-181100" lvl="1" marL="720000" rtl="0" algn="l">
              <a:lnSpc>
                <a:spcPct val="150000"/>
              </a:lnSpc>
              <a:spcBef>
                <a:spcPts val="1000"/>
              </a:spcBef>
              <a:spcAft>
                <a:spcPts val="0"/>
              </a:spcAft>
              <a:buSzPts val="1400"/>
              <a:buFont typeface="Noto Sans Symbols"/>
              <a:buNone/>
            </a:pPr>
            <a:r>
              <a:t/>
            </a:r>
            <a:endParaRPr i="1" sz="2000">
              <a:solidFill>
                <a:schemeClr val="lt1"/>
              </a:solidFill>
              <a:latin typeface="Lustria"/>
              <a:ea typeface="Lustria"/>
              <a:cs typeface="Lustria"/>
              <a:sym typeface="Lustria"/>
            </a:endParaRPr>
          </a:p>
          <a:p>
            <a:pPr indent="0" lvl="0" marL="36900" rtl="0" algn="l">
              <a:lnSpc>
                <a:spcPct val="150000"/>
              </a:lnSpc>
              <a:spcBef>
                <a:spcPts val="1000"/>
              </a:spcBef>
              <a:spcAft>
                <a:spcPts val="0"/>
              </a:spcAft>
              <a:buSzPts val="1400"/>
              <a:buNone/>
            </a:pPr>
            <a:r>
              <a:t/>
            </a:r>
            <a:endParaRPr>
              <a:solidFill>
                <a:schemeClr val="lt1"/>
              </a:solidFill>
              <a:latin typeface="Lustria"/>
              <a:ea typeface="Lustria"/>
              <a:cs typeface="Lustria"/>
              <a:sym typeface="Lust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13795" y="774325"/>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	WorkFlow</a:t>
            </a:r>
            <a:endParaRPr b="1"/>
          </a:p>
        </p:txBody>
      </p:sp>
      <p:pic>
        <p:nvPicPr>
          <p:cNvPr id="181" name="Google Shape;181;p25"/>
          <p:cNvPicPr preferRelativeResize="0"/>
          <p:nvPr/>
        </p:nvPicPr>
        <p:blipFill rotWithShape="1">
          <a:blip r:embed="rId3">
            <a:alphaModFix/>
          </a:blip>
          <a:srcRect b="0" l="0" r="0" t="0"/>
          <a:stretch/>
        </p:blipFill>
        <p:spPr>
          <a:xfrm>
            <a:off x="2478550" y="1860175"/>
            <a:ext cx="7817296" cy="480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Conti..</a:t>
            </a:r>
            <a:endParaRPr b="1"/>
          </a:p>
        </p:txBody>
      </p:sp>
      <p:sp>
        <p:nvSpPr>
          <p:cNvPr id="187" name="Google Shape;187;p26"/>
          <p:cNvSpPr txBox="1"/>
          <p:nvPr>
            <p:ph idx="1" type="body"/>
          </p:nvPr>
        </p:nvSpPr>
        <p:spPr>
          <a:xfrm>
            <a:off x="913795" y="1732449"/>
            <a:ext cx="10353762" cy="40587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680"/>
              <a:buChar char="◈"/>
            </a:pPr>
            <a:r>
              <a:rPr b="1" lang="en-US" sz="2400"/>
              <a:t>Deep Learning</a:t>
            </a:r>
            <a:endParaRPr/>
          </a:p>
          <a:p>
            <a:pPr indent="0" lvl="1" marL="450000" rtl="0" algn="l">
              <a:lnSpc>
                <a:spcPct val="100000"/>
              </a:lnSpc>
              <a:spcBef>
                <a:spcPts val="1040"/>
              </a:spcBef>
              <a:spcAft>
                <a:spcPts val="0"/>
              </a:spcAft>
              <a:buSzPts val="1540"/>
              <a:buNone/>
            </a:pPr>
            <a:r>
              <a:t/>
            </a:r>
            <a:endParaRPr b="1" sz="2200"/>
          </a:p>
        </p:txBody>
      </p:sp>
      <p:pic>
        <p:nvPicPr>
          <p:cNvPr id="188" name="Google Shape;188;p26"/>
          <p:cNvPicPr preferRelativeResize="0"/>
          <p:nvPr/>
        </p:nvPicPr>
        <p:blipFill rotWithShape="1">
          <a:blip r:embed="rId3">
            <a:alphaModFix/>
          </a:blip>
          <a:srcRect b="0" l="0" r="0" t="0"/>
          <a:stretch/>
        </p:blipFill>
        <p:spPr>
          <a:xfrm>
            <a:off x="620964" y="3469321"/>
            <a:ext cx="2272675" cy="1732914"/>
          </a:xfrm>
          <a:prstGeom prst="rect">
            <a:avLst/>
          </a:prstGeom>
          <a:noFill/>
          <a:ln>
            <a:noFill/>
          </a:ln>
        </p:spPr>
      </p:pic>
      <p:sp>
        <p:nvSpPr>
          <p:cNvPr id="189" name="Google Shape;189;p26"/>
          <p:cNvSpPr/>
          <p:nvPr/>
        </p:nvSpPr>
        <p:spPr>
          <a:xfrm>
            <a:off x="3538349" y="3567112"/>
            <a:ext cx="1524000" cy="1390650"/>
          </a:xfrm>
          <a:prstGeom prst="rect">
            <a:avLst/>
          </a:prstGeom>
          <a:solidFill>
            <a:schemeClr val="l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sp>
        <p:nvSpPr>
          <p:cNvPr id="190" name="Google Shape;190;p26"/>
          <p:cNvSpPr/>
          <p:nvPr/>
        </p:nvSpPr>
        <p:spPr>
          <a:xfrm>
            <a:off x="5645759" y="3983354"/>
            <a:ext cx="819150" cy="704850"/>
          </a:xfrm>
          <a:prstGeom prst="rect">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ustria"/>
              <a:ea typeface="Lustria"/>
              <a:cs typeface="Lustria"/>
              <a:sym typeface="Lustria"/>
            </a:endParaRPr>
          </a:p>
        </p:txBody>
      </p:sp>
      <p:sp>
        <p:nvSpPr>
          <p:cNvPr id="191" name="Google Shape;191;p26"/>
          <p:cNvSpPr/>
          <p:nvPr/>
        </p:nvSpPr>
        <p:spPr>
          <a:xfrm>
            <a:off x="8721730" y="2333625"/>
            <a:ext cx="638175" cy="3914775"/>
          </a:xfrm>
          <a:prstGeom prst="rect">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ustria"/>
              <a:ea typeface="Lustria"/>
              <a:cs typeface="Lustria"/>
              <a:sym typeface="Lustria"/>
            </a:endParaRPr>
          </a:p>
        </p:txBody>
      </p:sp>
      <p:pic>
        <p:nvPicPr>
          <p:cNvPr id="192" name="Google Shape;192;p26"/>
          <p:cNvPicPr preferRelativeResize="0"/>
          <p:nvPr/>
        </p:nvPicPr>
        <p:blipFill rotWithShape="1">
          <a:blip r:embed="rId4">
            <a:alphaModFix/>
          </a:blip>
          <a:srcRect b="0" l="0" r="0" t="0"/>
          <a:stretch/>
        </p:blipFill>
        <p:spPr>
          <a:xfrm>
            <a:off x="8850317" y="2519362"/>
            <a:ext cx="381000" cy="3543300"/>
          </a:xfrm>
          <a:prstGeom prst="rect">
            <a:avLst/>
          </a:prstGeom>
          <a:noFill/>
          <a:ln>
            <a:noFill/>
          </a:ln>
        </p:spPr>
      </p:pic>
      <p:sp>
        <p:nvSpPr>
          <p:cNvPr id="193" name="Google Shape;193;p26"/>
          <p:cNvSpPr/>
          <p:nvPr/>
        </p:nvSpPr>
        <p:spPr>
          <a:xfrm>
            <a:off x="7274232" y="2293302"/>
            <a:ext cx="638175" cy="3914775"/>
          </a:xfrm>
          <a:prstGeom prst="rect">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ustria"/>
              <a:ea typeface="Lustria"/>
              <a:cs typeface="Lustria"/>
              <a:sym typeface="Lustria"/>
            </a:endParaRPr>
          </a:p>
        </p:txBody>
      </p:sp>
      <p:pic>
        <p:nvPicPr>
          <p:cNvPr id="194" name="Google Shape;194;p26"/>
          <p:cNvPicPr preferRelativeResize="0"/>
          <p:nvPr/>
        </p:nvPicPr>
        <p:blipFill rotWithShape="1">
          <a:blip r:embed="rId5">
            <a:alphaModFix/>
          </a:blip>
          <a:srcRect b="0" l="0" r="0" t="0"/>
          <a:stretch/>
        </p:blipFill>
        <p:spPr>
          <a:xfrm>
            <a:off x="7402819" y="2519362"/>
            <a:ext cx="381000" cy="3543300"/>
          </a:xfrm>
          <a:prstGeom prst="rect">
            <a:avLst/>
          </a:prstGeom>
          <a:noFill/>
          <a:ln>
            <a:noFill/>
          </a:ln>
        </p:spPr>
      </p:pic>
      <p:sp>
        <p:nvSpPr>
          <p:cNvPr id="195" name="Google Shape;195;p26"/>
          <p:cNvSpPr/>
          <p:nvPr/>
        </p:nvSpPr>
        <p:spPr>
          <a:xfrm>
            <a:off x="2893639" y="4244773"/>
            <a:ext cx="609600" cy="182011"/>
          </a:xfrm>
          <a:prstGeom prst="rightArrow">
            <a:avLst>
              <a:gd fmla="val 50000" name="adj1"/>
              <a:gd fmla="val 50000" name="adj2"/>
            </a:avLst>
          </a:prstGeom>
          <a:solidFill>
            <a:schemeClr val="l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sp>
        <p:nvSpPr>
          <p:cNvPr id="196" name="Google Shape;196;p26"/>
          <p:cNvSpPr/>
          <p:nvPr/>
        </p:nvSpPr>
        <p:spPr>
          <a:xfrm>
            <a:off x="5027239" y="4244773"/>
            <a:ext cx="609600" cy="182011"/>
          </a:xfrm>
          <a:prstGeom prst="rightArrow">
            <a:avLst>
              <a:gd fmla="val 50000" name="adj1"/>
              <a:gd fmla="val 50000" name="adj2"/>
            </a:avLst>
          </a:prstGeom>
          <a:solidFill>
            <a:schemeClr val="l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sp>
        <p:nvSpPr>
          <p:cNvPr id="197" name="Google Shape;197;p26"/>
          <p:cNvSpPr/>
          <p:nvPr/>
        </p:nvSpPr>
        <p:spPr>
          <a:xfrm>
            <a:off x="6551239" y="4235722"/>
            <a:ext cx="609600" cy="182011"/>
          </a:xfrm>
          <a:prstGeom prst="rightArrow">
            <a:avLst>
              <a:gd fmla="val 50000" name="adj1"/>
              <a:gd fmla="val 50000" name="adj2"/>
            </a:avLst>
          </a:prstGeom>
          <a:solidFill>
            <a:schemeClr val="l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cxnSp>
        <p:nvCxnSpPr>
          <p:cNvPr id="198" name="Google Shape;198;p26"/>
          <p:cNvCxnSpPr/>
          <p:nvPr/>
        </p:nvCxnSpPr>
        <p:spPr>
          <a:xfrm>
            <a:off x="7593319" y="2631440"/>
            <a:ext cx="1447498" cy="0"/>
          </a:xfrm>
          <a:prstGeom prst="straightConnector1">
            <a:avLst/>
          </a:prstGeom>
          <a:noFill/>
          <a:ln cap="flat" cmpd="sng" w="28575">
            <a:solidFill>
              <a:srgbClr val="B34119"/>
            </a:solidFill>
            <a:prstDash val="solid"/>
            <a:round/>
            <a:headEnd len="sm" w="sm" type="none"/>
            <a:tailEnd len="med" w="med" type="triangle"/>
          </a:ln>
        </p:spPr>
      </p:cxnSp>
      <p:cxnSp>
        <p:nvCxnSpPr>
          <p:cNvPr id="199" name="Google Shape;199;p26"/>
          <p:cNvCxnSpPr/>
          <p:nvPr/>
        </p:nvCxnSpPr>
        <p:spPr>
          <a:xfrm>
            <a:off x="7593319" y="2631440"/>
            <a:ext cx="1347481" cy="457200"/>
          </a:xfrm>
          <a:prstGeom prst="straightConnector1">
            <a:avLst/>
          </a:prstGeom>
          <a:noFill/>
          <a:ln cap="flat" cmpd="sng" w="28575">
            <a:solidFill>
              <a:srgbClr val="B34119"/>
            </a:solidFill>
            <a:prstDash val="solid"/>
            <a:round/>
            <a:headEnd len="sm" w="sm" type="none"/>
            <a:tailEnd len="med" w="med" type="triangle"/>
          </a:ln>
        </p:spPr>
      </p:cxnSp>
      <p:cxnSp>
        <p:nvCxnSpPr>
          <p:cNvPr id="200" name="Google Shape;200;p26"/>
          <p:cNvCxnSpPr/>
          <p:nvPr/>
        </p:nvCxnSpPr>
        <p:spPr>
          <a:xfrm>
            <a:off x="7593319" y="2631440"/>
            <a:ext cx="1447498" cy="3261994"/>
          </a:xfrm>
          <a:prstGeom prst="straightConnector1">
            <a:avLst/>
          </a:prstGeom>
          <a:noFill/>
          <a:ln cap="flat" cmpd="sng" w="28575">
            <a:solidFill>
              <a:srgbClr val="B34119"/>
            </a:solidFill>
            <a:prstDash val="solid"/>
            <a:round/>
            <a:headEnd len="sm" w="sm" type="none"/>
            <a:tailEnd len="med" w="med" type="triangle"/>
          </a:ln>
        </p:spPr>
      </p:cxnSp>
      <p:cxnSp>
        <p:nvCxnSpPr>
          <p:cNvPr id="201" name="Google Shape;201;p26"/>
          <p:cNvCxnSpPr/>
          <p:nvPr/>
        </p:nvCxnSpPr>
        <p:spPr>
          <a:xfrm>
            <a:off x="7593319" y="2631440"/>
            <a:ext cx="1447498" cy="2672080"/>
          </a:xfrm>
          <a:prstGeom prst="straightConnector1">
            <a:avLst/>
          </a:prstGeom>
          <a:noFill/>
          <a:ln cap="flat" cmpd="sng" w="28575">
            <a:solidFill>
              <a:srgbClr val="B34119"/>
            </a:solidFill>
            <a:prstDash val="solid"/>
            <a:round/>
            <a:headEnd len="sm" w="sm" type="none"/>
            <a:tailEnd len="med" w="med" type="triangle"/>
          </a:ln>
        </p:spPr>
      </p:cxnSp>
      <p:cxnSp>
        <p:nvCxnSpPr>
          <p:cNvPr id="202" name="Google Shape;202;p26"/>
          <p:cNvCxnSpPr/>
          <p:nvPr/>
        </p:nvCxnSpPr>
        <p:spPr>
          <a:xfrm flipH="1" rot="10800000">
            <a:off x="7593319" y="2656524"/>
            <a:ext cx="1447498" cy="432116"/>
          </a:xfrm>
          <a:prstGeom prst="straightConnector1">
            <a:avLst/>
          </a:prstGeom>
          <a:noFill/>
          <a:ln cap="flat" cmpd="sng" w="28575">
            <a:solidFill>
              <a:srgbClr val="B34119"/>
            </a:solidFill>
            <a:prstDash val="solid"/>
            <a:round/>
            <a:headEnd len="sm" w="sm" type="none"/>
            <a:tailEnd len="med" w="med" type="triangle"/>
          </a:ln>
        </p:spPr>
      </p:cxnSp>
      <p:cxnSp>
        <p:nvCxnSpPr>
          <p:cNvPr id="203" name="Google Shape;203;p26"/>
          <p:cNvCxnSpPr/>
          <p:nvPr/>
        </p:nvCxnSpPr>
        <p:spPr>
          <a:xfrm>
            <a:off x="7593319" y="3108960"/>
            <a:ext cx="1347481" cy="0"/>
          </a:xfrm>
          <a:prstGeom prst="straightConnector1">
            <a:avLst/>
          </a:prstGeom>
          <a:noFill/>
          <a:ln cap="flat" cmpd="sng" w="28575">
            <a:solidFill>
              <a:srgbClr val="B34119"/>
            </a:solidFill>
            <a:prstDash val="solid"/>
            <a:round/>
            <a:headEnd len="sm" w="sm" type="none"/>
            <a:tailEnd len="med" w="med" type="triangle"/>
          </a:ln>
        </p:spPr>
      </p:cxnSp>
      <p:cxnSp>
        <p:nvCxnSpPr>
          <p:cNvPr id="204" name="Google Shape;204;p26"/>
          <p:cNvCxnSpPr/>
          <p:nvPr/>
        </p:nvCxnSpPr>
        <p:spPr>
          <a:xfrm>
            <a:off x="7593319" y="3190240"/>
            <a:ext cx="1447498" cy="2113280"/>
          </a:xfrm>
          <a:prstGeom prst="straightConnector1">
            <a:avLst/>
          </a:prstGeom>
          <a:noFill/>
          <a:ln cap="flat" cmpd="sng" w="28575">
            <a:solidFill>
              <a:srgbClr val="B34119"/>
            </a:solidFill>
            <a:prstDash val="solid"/>
            <a:round/>
            <a:headEnd len="sm" w="sm" type="none"/>
            <a:tailEnd len="med" w="med" type="triangle"/>
          </a:ln>
        </p:spPr>
      </p:cxnSp>
      <p:cxnSp>
        <p:nvCxnSpPr>
          <p:cNvPr id="205" name="Google Shape;205;p26"/>
          <p:cNvCxnSpPr/>
          <p:nvPr/>
        </p:nvCxnSpPr>
        <p:spPr>
          <a:xfrm>
            <a:off x="7593319" y="3210561"/>
            <a:ext cx="1447498" cy="2661918"/>
          </a:xfrm>
          <a:prstGeom prst="straightConnector1">
            <a:avLst/>
          </a:prstGeom>
          <a:noFill/>
          <a:ln cap="flat" cmpd="sng" w="28575">
            <a:solidFill>
              <a:srgbClr val="B34119"/>
            </a:solidFill>
            <a:prstDash val="solid"/>
            <a:round/>
            <a:headEnd len="sm" w="sm" type="none"/>
            <a:tailEnd len="med" w="med" type="triangle"/>
          </a:ln>
        </p:spPr>
      </p:cxnSp>
      <p:cxnSp>
        <p:nvCxnSpPr>
          <p:cNvPr id="206" name="Google Shape;206;p26"/>
          <p:cNvCxnSpPr/>
          <p:nvPr/>
        </p:nvCxnSpPr>
        <p:spPr>
          <a:xfrm flipH="1" rot="10800000">
            <a:off x="7639575" y="2743519"/>
            <a:ext cx="1401242" cy="2521247"/>
          </a:xfrm>
          <a:prstGeom prst="straightConnector1">
            <a:avLst/>
          </a:prstGeom>
          <a:noFill/>
          <a:ln cap="flat" cmpd="sng" w="28575">
            <a:solidFill>
              <a:srgbClr val="B34119"/>
            </a:solidFill>
            <a:prstDash val="solid"/>
            <a:round/>
            <a:headEnd len="sm" w="sm" type="none"/>
            <a:tailEnd len="med" w="med" type="triangle"/>
          </a:ln>
        </p:spPr>
      </p:cxnSp>
      <p:cxnSp>
        <p:nvCxnSpPr>
          <p:cNvPr id="207" name="Google Shape;207;p26"/>
          <p:cNvCxnSpPr/>
          <p:nvPr/>
        </p:nvCxnSpPr>
        <p:spPr>
          <a:xfrm>
            <a:off x="7639575" y="5359876"/>
            <a:ext cx="1401242" cy="6490"/>
          </a:xfrm>
          <a:prstGeom prst="straightConnector1">
            <a:avLst/>
          </a:prstGeom>
          <a:noFill/>
          <a:ln cap="flat" cmpd="sng" w="28575">
            <a:solidFill>
              <a:srgbClr val="B34119"/>
            </a:solidFill>
            <a:prstDash val="solid"/>
            <a:round/>
            <a:headEnd len="sm" w="sm" type="none"/>
            <a:tailEnd len="med" w="med" type="triangle"/>
          </a:ln>
        </p:spPr>
      </p:cxnSp>
      <p:cxnSp>
        <p:nvCxnSpPr>
          <p:cNvPr id="208" name="Google Shape;208;p26"/>
          <p:cNvCxnSpPr/>
          <p:nvPr/>
        </p:nvCxnSpPr>
        <p:spPr>
          <a:xfrm flipH="1" rot="10800000">
            <a:off x="7593319" y="3104772"/>
            <a:ext cx="1447498" cy="2345731"/>
          </a:xfrm>
          <a:prstGeom prst="straightConnector1">
            <a:avLst/>
          </a:prstGeom>
          <a:noFill/>
          <a:ln cap="flat" cmpd="sng" w="28575">
            <a:solidFill>
              <a:srgbClr val="B34119"/>
            </a:solidFill>
            <a:prstDash val="solid"/>
            <a:round/>
            <a:headEnd len="sm" w="sm" type="none"/>
            <a:tailEnd len="med" w="med" type="triangle"/>
          </a:ln>
        </p:spPr>
      </p:cxnSp>
      <p:cxnSp>
        <p:nvCxnSpPr>
          <p:cNvPr id="209" name="Google Shape;209;p26"/>
          <p:cNvCxnSpPr/>
          <p:nvPr/>
        </p:nvCxnSpPr>
        <p:spPr>
          <a:xfrm>
            <a:off x="7593319" y="5319652"/>
            <a:ext cx="1447498" cy="544721"/>
          </a:xfrm>
          <a:prstGeom prst="straightConnector1">
            <a:avLst/>
          </a:prstGeom>
          <a:noFill/>
          <a:ln cap="flat" cmpd="sng" w="28575">
            <a:solidFill>
              <a:srgbClr val="B34119"/>
            </a:solidFill>
            <a:prstDash val="solid"/>
            <a:round/>
            <a:headEnd len="sm" w="sm" type="none"/>
            <a:tailEnd len="med" w="med" type="triangle"/>
          </a:ln>
        </p:spPr>
      </p:cxnSp>
      <p:cxnSp>
        <p:nvCxnSpPr>
          <p:cNvPr id="210" name="Google Shape;210;p26"/>
          <p:cNvCxnSpPr/>
          <p:nvPr/>
        </p:nvCxnSpPr>
        <p:spPr>
          <a:xfrm flipH="1" rot="10800000">
            <a:off x="7593319" y="5336194"/>
            <a:ext cx="1447498" cy="556606"/>
          </a:xfrm>
          <a:prstGeom prst="straightConnector1">
            <a:avLst/>
          </a:prstGeom>
          <a:noFill/>
          <a:ln cap="flat" cmpd="sng" w="28575">
            <a:solidFill>
              <a:srgbClr val="B34119"/>
            </a:solidFill>
            <a:prstDash val="solid"/>
            <a:round/>
            <a:headEnd len="sm" w="sm" type="none"/>
            <a:tailEnd len="med" w="med" type="triangle"/>
          </a:ln>
        </p:spPr>
      </p:cxnSp>
      <p:cxnSp>
        <p:nvCxnSpPr>
          <p:cNvPr id="211" name="Google Shape;211;p26"/>
          <p:cNvCxnSpPr/>
          <p:nvPr/>
        </p:nvCxnSpPr>
        <p:spPr>
          <a:xfrm flipH="1" rot="10800000">
            <a:off x="7616448" y="5860281"/>
            <a:ext cx="1424369" cy="39435"/>
          </a:xfrm>
          <a:prstGeom prst="straightConnector1">
            <a:avLst/>
          </a:prstGeom>
          <a:noFill/>
          <a:ln cap="flat" cmpd="sng" w="28575">
            <a:solidFill>
              <a:srgbClr val="B34119"/>
            </a:solidFill>
            <a:prstDash val="solid"/>
            <a:round/>
            <a:headEnd len="sm" w="sm" type="none"/>
            <a:tailEnd len="med" w="med" type="triangle"/>
          </a:ln>
        </p:spPr>
      </p:cxnSp>
      <p:cxnSp>
        <p:nvCxnSpPr>
          <p:cNvPr id="212" name="Google Shape;212;p26"/>
          <p:cNvCxnSpPr/>
          <p:nvPr/>
        </p:nvCxnSpPr>
        <p:spPr>
          <a:xfrm flipH="1" rot="10800000">
            <a:off x="7616448" y="3189606"/>
            <a:ext cx="1424369" cy="2723516"/>
          </a:xfrm>
          <a:prstGeom prst="straightConnector1">
            <a:avLst/>
          </a:prstGeom>
          <a:noFill/>
          <a:ln cap="flat" cmpd="sng" w="28575">
            <a:solidFill>
              <a:srgbClr val="B34119"/>
            </a:solidFill>
            <a:prstDash val="solid"/>
            <a:round/>
            <a:headEnd len="sm" w="sm" type="none"/>
            <a:tailEnd len="med" w="med" type="triangle"/>
          </a:ln>
        </p:spPr>
      </p:cxnSp>
      <p:cxnSp>
        <p:nvCxnSpPr>
          <p:cNvPr id="213" name="Google Shape;213;p26"/>
          <p:cNvCxnSpPr/>
          <p:nvPr/>
        </p:nvCxnSpPr>
        <p:spPr>
          <a:xfrm flipH="1" rot="10800000">
            <a:off x="7616448" y="2700522"/>
            <a:ext cx="1424369" cy="3184172"/>
          </a:xfrm>
          <a:prstGeom prst="straightConnector1">
            <a:avLst/>
          </a:prstGeom>
          <a:noFill/>
          <a:ln cap="flat" cmpd="sng" w="28575">
            <a:solidFill>
              <a:srgbClr val="B34119"/>
            </a:solidFill>
            <a:prstDash val="solid"/>
            <a:round/>
            <a:headEnd len="sm" w="sm" type="none"/>
            <a:tailEnd len="med" w="med" type="triangle"/>
          </a:ln>
        </p:spPr>
      </p:cxnSp>
      <p:sp>
        <p:nvSpPr>
          <p:cNvPr id="214" name="Google Shape;214;p26"/>
          <p:cNvSpPr/>
          <p:nvPr/>
        </p:nvSpPr>
        <p:spPr>
          <a:xfrm>
            <a:off x="10169228" y="3381925"/>
            <a:ext cx="856732" cy="1604412"/>
          </a:xfrm>
          <a:prstGeom prst="rect">
            <a:avLst/>
          </a:prstGeom>
          <a:solidFill>
            <a:schemeClr val="l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sp>
        <p:nvSpPr>
          <p:cNvPr id="215" name="Google Shape;215;p26"/>
          <p:cNvSpPr txBox="1"/>
          <p:nvPr/>
        </p:nvSpPr>
        <p:spPr>
          <a:xfrm>
            <a:off x="788155" y="5354634"/>
            <a:ext cx="1754029" cy="3822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Input </a:t>
            </a:r>
            <a:endParaRPr b="0" i="0" sz="1800" u="none" cap="none" strike="noStrike">
              <a:solidFill>
                <a:schemeClr val="lt1"/>
              </a:solidFill>
              <a:latin typeface="Lustria"/>
              <a:ea typeface="Lustria"/>
              <a:cs typeface="Lustria"/>
              <a:sym typeface="Lustria"/>
            </a:endParaRPr>
          </a:p>
        </p:txBody>
      </p:sp>
      <p:sp>
        <p:nvSpPr>
          <p:cNvPr id="216" name="Google Shape;216;p26"/>
          <p:cNvSpPr txBox="1"/>
          <p:nvPr/>
        </p:nvSpPr>
        <p:spPr>
          <a:xfrm>
            <a:off x="3470081" y="5086883"/>
            <a:ext cx="160119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Convolution + ReLU</a:t>
            </a:r>
            <a:endParaRPr b="0" i="0" sz="1800" u="none" cap="none" strike="noStrike">
              <a:solidFill>
                <a:schemeClr val="lt1"/>
              </a:solidFill>
              <a:latin typeface="Lustria"/>
              <a:ea typeface="Lustria"/>
              <a:cs typeface="Lustria"/>
              <a:sym typeface="Lustria"/>
            </a:endParaRPr>
          </a:p>
        </p:txBody>
      </p:sp>
      <p:sp>
        <p:nvSpPr>
          <p:cNvPr id="217" name="Google Shape;217;p26"/>
          <p:cNvSpPr txBox="1"/>
          <p:nvPr/>
        </p:nvSpPr>
        <p:spPr>
          <a:xfrm>
            <a:off x="5659811" y="4855528"/>
            <a:ext cx="10050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Pooling layer</a:t>
            </a:r>
            <a:endParaRPr b="0" i="0" sz="1800" u="none" cap="none" strike="noStrike">
              <a:solidFill>
                <a:schemeClr val="lt1"/>
              </a:solidFill>
              <a:latin typeface="Lustria"/>
              <a:ea typeface="Lustria"/>
              <a:cs typeface="Lustria"/>
              <a:sym typeface="Lustria"/>
            </a:endParaRPr>
          </a:p>
        </p:txBody>
      </p:sp>
      <p:sp>
        <p:nvSpPr>
          <p:cNvPr id="218" name="Google Shape;218;p26"/>
          <p:cNvSpPr txBox="1"/>
          <p:nvPr/>
        </p:nvSpPr>
        <p:spPr>
          <a:xfrm>
            <a:off x="6805448" y="6177934"/>
            <a:ext cx="14685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Flatten layer</a:t>
            </a:r>
            <a:endParaRPr b="0" i="0" sz="1800" u="none" cap="none" strike="noStrike">
              <a:solidFill>
                <a:schemeClr val="lt1"/>
              </a:solidFill>
              <a:latin typeface="Lustria"/>
              <a:ea typeface="Lustria"/>
              <a:cs typeface="Lustria"/>
              <a:sym typeface="Lustria"/>
            </a:endParaRPr>
          </a:p>
        </p:txBody>
      </p:sp>
      <p:sp>
        <p:nvSpPr>
          <p:cNvPr id="219" name="Google Shape;219;p26"/>
          <p:cNvSpPr txBox="1"/>
          <p:nvPr/>
        </p:nvSpPr>
        <p:spPr>
          <a:xfrm>
            <a:off x="8468017" y="6249471"/>
            <a:ext cx="17837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Dense layer</a:t>
            </a:r>
            <a:endParaRPr b="0" i="0" sz="1800" u="none" cap="none" strike="noStrike">
              <a:solidFill>
                <a:schemeClr val="lt1"/>
              </a:solidFill>
              <a:latin typeface="Lustria"/>
              <a:ea typeface="Lustria"/>
              <a:cs typeface="Lustria"/>
              <a:sym typeface="Lustria"/>
            </a:endParaRPr>
          </a:p>
        </p:txBody>
      </p:sp>
      <p:sp>
        <p:nvSpPr>
          <p:cNvPr id="220" name="Google Shape;220;p26"/>
          <p:cNvSpPr txBox="1"/>
          <p:nvPr/>
        </p:nvSpPr>
        <p:spPr>
          <a:xfrm>
            <a:off x="9964056" y="5075276"/>
            <a:ext cx="17837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ustria"/>
                <a:ea typeface="Lustria"/>
                <a:cs typeface="Lustria"/>
                <a:sym typeface="Lustria"/>
              </a:rPr>
              <a:t>OutPut layer</a:t>
            </a:r>
            <a:endParaRPr b="0" i="0" sz="1800" u="none" cap="none" strike="noStrike">
              <a:solidFill>
                <a:schemeClr val="lt1"/>
              </a:solidFill>
              <a:latin typeface="Lustria"/>
              <a:ea typeface="Lustria"/>
              <a:cs typeface="Lustria"/>
              <a:sym typeface="Lustria"/>
            </a:endParaRPr>
          </a:p>
        </p:txBody>
      </p:sp>
      <p:sp>
        <p:nvSpPr>
          <p:cNvPr id="221" name="Google Shape;221;p26"/>
          <p:cNvSpPr/>
          <p:nvPr/>
        </p:nvSpPr>
        <p:spPr>
          <a:xfrm>
            <a:off x="10556472" y="3761824"/>
            <a:ext cx="111528" cy="139616"/>
          </a:xfrm>
          <a:prstGeom prst="flowChartConnector">
            <a:avLst/>
          </a:prstGeom>
          <a:solidFill>
            <a:schemeClr val="accen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sp>
        <p:nvSpPr>
          <p:cNvPr id="222" name="Google Shape;222;p26"/>
          <p:cNvSpPr/>
          <p:nvPr/>
        </p:nvSpPr>
        <p:spPr>
          <a:xfrm>
            <a:off x="10541830" y="4551364"/>
            <a:ext cx="111528" cy="139616"/>
          </a:xfrm>
          <a:prstGeom prst="flowChartConnector">
            <a:avLst/>
          </a:prstGeom>
          <a:solidFill>
            <a:schemeClr val="accent1"/>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ustria"/>
              <a:ea typeface="Lustria"/>
              <a:cs typeface="Lustria"/>
              <a:sym typeface="Lustria"/>
            </a:endParaRPr>
          </a:p>
        </p:txBody>
      </p:sp>
      <p:cxnSp>
        <p:nvCxnSpPr>
          <p:cNvPr id="223" name="Google Shape;223;p26"/>
          <p:cNvCxnSpPr>
            <a:endCxn id="221" idx="1"/>
          </p:cNvCxnSpPr>
          <p:nvPr/>
        </p:nvCxnSpPr>
        <p:spPr>
          <a:xfrm>
            <a:off x="9040705" y="2656670"/>
            <a:ext cx="1532100" cy="1125600"/>
          </a:xfrm>
          <a:prstGeom prst="straightConnector1">
            <a:avLst/>
          </a:prstGeom>
          <a:noFill/>
          <a:ln cap="rnd" cmpd="sng" w="9525">
            <a:solidFill>
              <a:srgbClr val="B34119"/>
            </a:solidFill>
            <a:prstDash val="solid"/>
            <a:round/>
            <a:headEnd len="sm" w="sm" type="none"/>
            <a:tailEnd len="med" w="med" type="triangle"/>
          </a:ln>
        </p:spPr>
      </p:cxnSp>
      <p:cxnSp>
        <p:nvCxnSpPr>
          <p:cNvPr id="224" name="Google Shape;224;p26"/>
          <p:cNvCxnSpPr>
            <a:endCxn id="221" idx="5"/>
          </p:cNvCxnSpPr>
          <p:nvPr/>
        </p:nvCxnSpPr>
        <p:spPr>
          <a:xfrm flipH="1" rot="10800000">
            <a:off x="9128567" y="3880994"/>
            <a:ext cx="1523100" cy="1998000"/>
          </a:xfrm>
          <a:prstGeom prst="straightConnector1">
            <a:avLst/>
          </a:prstGeom>
          <a:noFill/>
          <a:ln cap="rnd" cmpd="sng" w="9525">
            <a:solidFill>
              <a:srgbClr val="B34119"/>
            </a:solidFill>
            <a:prstDash val="solid"/>
            <a:round/>
            <a:headEnd len="sm" w="sm" type="none"/>
            <a:tailEnd len="med" w="med" type="triangle"/>
          </a:ln>
        </p:spPr>
      </p:cxnSp>
      <p:cxnSp>
        <p:nvCxnSpPr>
          <p:cNvPr id="225" name="Google Shape;225;p26"/>
          <p:cNvCxnSpPr>
            <a:endCxn id="222" idx="1"/>
          </p:cNvCxnSpPr>
          <p:nvPr/>
        </p:nvCxnSpPr>
        <p:spPr>
          <a:xfrm>
            <a:off x="9082463" y="2655410"/>
            <a:ext cx="1475700" cy="1916400"/>
          </a:xfrm>
          <a:prstGeom prst="straightConnector1">
            <a:avLst/>
          </a:prstGeom>
          <a:noFill/>
          <a:ln cap="rnd" cmpd="sng" w="9525">
            <a:solidFill>
              <a:srgbClr val="B34119"/>
            </a:solidFill>
            <a:prstDash val="solid"/>
            <a:round/>
            <a:headEnd len="sm" w="sm" type="none"/>
            <a:tailEnd len="med" w="med" type="triangle"/>
          </a:ln>
        </p:spPr>
      </p:cxnSp>
      <p:cxnSp>
        <p:nvCxnSpPr>
          <p:cNvPr id="226" name="Google Shape;226;p26"/>
          <p:cNvCxnSpPr>
            <a:endCxn id="221" idx="3"/>
          </p:cNvCxnSpPr>
          <p:nvPr/>
        </p:nvCxnSpPr>
        <p:spPr>
          <a:xfrm flipH="1" rot="10800000">
            <a:off x="9039205" y="3880994"/>
            <a:ext cx="1533600" cy="1952100"/>
          </a:xfrm>
          <a:prstGeom prst="straightConnector1">
            <a:avLst/>
          </a:prstGeom>
          <a:noFill/>
          <a:ln cap="rnd" cmpd="sng" w="9525">
            <a:solidFill>
              <a:srgbClr val="B34119"/>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913795" y="609600"/>
            <a:ext cx="10353762" cy="97045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Lustria"/>
              <a:buNone/>
            </a:pPr>
            <a:r>
              <a:rPr b="1" lang="en-US"/>
              <a:t>Use case Diagram</a:t>
            </a:r>
            <a:endParaRPr b="1"/>
          </a:p>
        </p:txBody>
      </p:sp>
      <p:pic>
        <p:nvPicPr>
          <p:cNvPr id="232" name="Google Shape;232;p27"/>
          <p:cNvPicPr preferRelativeResize="0"/>
          <p:nvPr>
            <p:ph idx="1" type="body"/>
          </p:nvPr>
        </p:nvPicPr>
        <p:blipFill rotWithShape="1">
          <a:blip r:embed="rId3">
            <a:alphaModFix/>
          </a:blip>
          <a:srcRect b="0" l="0" r="0" t="0"/>
          <a:stretch/>
        </p:blipFill>
        <p:spPr>
          <a:xfrm>
            <a:off x="3393440" y="1719149"/>
            <a:ext cx="5604300" cy="4803600"/>
          </a:xfrm>
          <a:prstGeom prst="rect">
            <a:avLst/>
          </a:prstGeom>
          <a:noFill/>
          <a:ln>
            <a:noFill/>
          </a:ln>
          <a:effectLst>
            <a:outerShdw blurRad="25400">
              <a:srgbClr val="000000">
                <a:alpha val="4549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