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XRUsFcWnwMZ/SES4pfmm40qx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Google Shape;17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" name="Google Shape;19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0" name="Google Shape;20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1" name="Google Shape;21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23" name="Google Shape;23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24" name="Google Shape;24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5" name="Google Shape;25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/>
        </p:nvSpPr>
        <p:spPr>
          <a:xfrm>
            <a:off x="3231421" y="3556102"/>
            <a:ext cx="6015020" cy="481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Niroshan Mendis</a:t>
            </a:r>
            <a:endParaRPr/>
          </a:p>
        </p:txBody>
      </p:sp>
      <p:sp>
        <p:nvSpPr>
          <p:cNvPr id="30" name="Google Shape;30;p19"/>
          <p:cNvSpPr txBox="1"/>
          <p:nvPr/>
        </p:nvSpPr>
        <p:spPr>
          <a:xfrm>
            <a:off x="5814948" y="6291608"/>
            <a:ext cx="3173595" cy="481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May, 2020</a:t>
            </a:r>
            <a:endParaRPr/>
          </a:p>
        </p:txBody>
      </p:sp>
      <p:pic>
        <p:nvPicPr>
          <p:cNvPr descr="Angular (web framework) - Wikipedia" id="31" name="Google Shape;3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6360" y="127140"/>
            <a:ext cx="1510696" cy="151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6" name="Google Shape;96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F06C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1" name="Google Shape;111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  <a:defRPr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  <a:defRPr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⮚"/>
              <a:defRPr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⮚"/>
              <a:defRPr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⮚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pic>
        <p:nvPicPr>
          <p:cNvPr id="35" name="Google Shape;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6" y="6168608"/>
            <a:ext cx="981036" cy="684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 (web framework) - Wikipedia" id="36" name="Google Shape;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8203" y="6099942"/>
            <a:ext cx="715885" cy="71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2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2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1042834" y="2183643"/>
            <a:ext cx="5991012" cy="2490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SCSS Basic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BIT Project Programme</a:t>
            </a:r>
            <a:endParaRPr/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027" y="168812"/>
            <a:ext cx="1993281" cy="139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Nesting (cont.)</a:t>
            </a:r>
            <a:endParaRPr/>
          </a:p>
        </p:txBody>
      </p:sp>
      <p:sp>
        <p:nvSpPr>
          <p:cNvPr id="247" name="Google Shape;247;p10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Compile the scss file.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Observe the css file and the browser output.</a:t>
            </a:r>
            <a:endParaRPr/>
          </a:p>
        </p:txBody>
      </p:sp>
      <p:grpSp>
        <p:nvGrpSpPr>
          <p:cNvPr id="248" name="Google Shape;248;p10"/>
          <p:cNvGrpSpPr/>
          <p:nvPr/>
        </p:nvGrpSpPr>
        <p:grpSpPr>
          <a:xfrm>
            <a:off x="1359622" y="2420799"/>
            <a:ext cx="2933549" cy="3898640"/>
            <a:chOff x="1095670" y="2139265"/>
            <a:chExt cx="2933549" cy="3898640"/>
          </a:xfrm>
        </p:grpSpPr>
        <p:sp>
          <p:nvSpPr>
            <p:cNvPr id="249" name="Google Shape;249;p10"/>
            <p:cNvSpPr txBox="1"/>
            <p:nvPr/>
          </p:nvSpPr>
          <p:spPr>
            <a:xfrm>
              <a:off x="1095670" y="5668573"/>
              <a:ext cx="13857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style.css</a:t>
              </a:r>
              <a:endParaRPr/>
            </a:p>
          </p:txBody>
        </p:sp>
        <p:pic>
          <p:nvPicPr>
            <p:cNvPr id="250" name="Google Shape;25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95670" y="2139265"/>
              <a:ext cx="2933549" cy="352930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251" name="Google Shape;2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862" y="2420799"/>
            <a:ext cx="5927511" cy="26200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257" name="Google Shape;257;p11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You don't have to write all your Sass in a single file.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You can split it up however you want with the @use rule.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This rule loads another Sass file as a module, which means you can refer to its variables in your Sass file with the  filename. Using a file will also include the CSS it generates in your compiled output!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Create a file called “base.scss ” and move following code from style.scss.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grpSp>
        <p:nvGrpSpPr>
          <p:cNvPr id="258" name="Google Shape;258;p11"/>
          <p:cNvGrpSpPr/>
          <p:nvPr/>
        </p:nvGrpSpPr>
        <p:grpSpPr>
          <a:xfrm>
            <a:off x="2843433" y="3429000"/>
            <a:ext cx="4083983" cy="2464708"/>
            <a:chOff x="789575" y="3511161"/>
            <a:chExt cx="4083983" cy="2464708"/>
          </a:xfrm>
        </p:grpSpPr>
        <p:pic>
          <p:nvPicPr>
            <p:cNvPr id="259" name="Google Shape;25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9575" y="3511161"/>
              <a:ext cx="4083983" cy="209537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60" name="Google Shape;260;p11"/>
            <p:cNvSpPr txBox="1"/>
            <p:nvPr/>
          </p:nvSpPr>
          <p:spPr>
            <a:xfrm>
              <a:off x="789575" y="5606537"/>
              <a:ext cx="13857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base.scss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Modules (cont.)</a:t>
            </a:r>
            <a:endParaRPr/>
          </a:p>
        </p:txBody>
      </p:sp>
      <p:sp>
        <p:nvSpPr>
          <p:cNvPr id="266" name="Google Shape;266;p12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Modify style.scss file as below.</a:t>
            </a:r>
            <a:endParaRPr/>
          </a:p>
        </p:txBody>
      </p:sp>
      <p:grpSp>
        <p:nvGrpSpPr>
          <p:cNvPr id="267" name="Google Shape;267;p12"/>
          <p:cNvGrpSpPr/>
          <p:nvPr/>
        </p:nvGrpSpPr>
        <p:grpSpPr>
          <a:xfrm>
            <a:off x="1279891" y="1898657"/>
            <a:ext cx="9528525" cy="4471206"/>
            <a:chOff x="1279891" y="1898657"/>
            <a:chExt cx="9528525" cy="4471206"/>
          </a:xfrm>
        </p:grpSpPr>
        <p:grpSp>
          <p:nvGrpSpPr>
            <p:cNvPr id="268" name="Google Shape;268;p12"/>
            <p:cNvGrpSpPr/>
            <p:nvPr/>
          </p:nvGrpSpPr>
          <p:grpSpPr>
            <a:xfrm>
              <a:off x="1279891" y="1963002"/>
              <a:ext cx="3160134" cy="3975160"/>
              <a:chOff x="1468427" y="2000709"/>
              <a:chExt cx="3160134" cy="3975160"/>
            </a:xfrm>
          </p:grpSpPr>
          <p:pic>
            <p:nvPicPr>
              <p:cNvPr id="269" name="Google Shape;269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03997" y="2000709"/>
                <a:ext cx="3124564" cy="36402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70" name="Google Shape;270;p12"/>
              <p:cNvSpPr txBox="1"/>
              <p:nvPr/>
            </p:nvSpPr>
            <p:spPr>
              <a:xfrm>
                <a:off x="1468427" y="5606537"/>
                <a:ext cx="15978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style.scss</a:t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cxnSp>
          <p:nvCxnSpPr>
            <p:cNvPr id="271" name="Google Shape;271;p12"/>
            <p:cNvCxnSpPr/>
            <p:nvPr/>
          </p:nvCxnSpPr>
          <p:spPr>
            <a:xfrm rot="10800000">
              <a:off x="2479250" y="2083323"/>
              <a:ext cx="2498103" cy="0"/>
            </a:xfrm>
            <a:prstGeom prst="straightConnector1">
              <a:avLst/>
            </a:prstGeom>
            <a:noFill/>
            <a:ln cap="rnd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" name="Google Shape;272;p12"/>
            <p:cNvCxnSpPr/>
            <p:nvPr/>
          </p:nvCxnSpPr>
          <p:spPr>
            <a:xfrm rot="10800000">
              <a:off x="2863604" y="5225480"/>
              <a:ext cx="1576421" cy="788821"/>
            </a:xfrm>
            <a:prstGeom prst="straightConnector1">
              <a:avLst/>
            </a:prstGeom>
            <a:noFill/>
            <a:ln cap="rnd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3" name="Google Shape;273;p12"/>
            <p:cNvSpPr txBox="1"/>
            <p:nvPr/>
          </p:nvSpPr>
          <p:spPr>
            <a:xfrm>
              <a:off x="5053081" y="1898657"/>
              <a:ext cx="53977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@use is used to import another scss file.</a:t>
              </a:r>
              <a:endParaRPr/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4425886" y="5723532"/>
              <a:ext cx="63825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When using variables from another scss file the name of the file must be used. Otherwise it will generate errors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Modules (cont.)</a:t>
            </a:r>
            <a:endParaRPr/>
          </a:p>
        </p:txBody>
      </p:sp>
      <p:sp>
        <p:nvSpPr>
          <p:cNvPr id="280" name="Google Shape;280;p13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Compile “style.scss” file.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Observe that only one css file has generated and content is same as before.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744" y="2535811"/>
            <a:ext cx="3428682" cy="34177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577" y="2535811"/>
            <a:ext cx="5834679" cy="244172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Mixins</a:t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Mixins allow you to define styles that can be re-used throughout your stylesheet.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Look at the example below,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⮚"/>
            </a:pPr>
            <a:r>
              <a:rPr lang="en-US"/>
              <a:t>Both buttons has almost same attributes as text color, size, border.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⮚"/>
            </a:pPr>
            <a:r>
              <a:rPr lang="en-US"/>
              <a:t>If someone manually code this it would look like this. It has boilerplate code.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⮚"/>
            </a:pPr>
            <a:r>
              <a:rPr lang="en-US"/>
              <a:t>In this type of scenario mixins can be used.</a:t>
            </a:r>
            <a:endParaRPr/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31" y="3685587"/>
            <a:ext cx="4529714" cy="20246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90" name="Google Shape;290;p14"/>
          <p:cNvGrpSpPr/>
          <p:nvPr/>
        </p:nvGrpSpPr>
        <p:grpSpPr>
          <a:xfrm>
            <a:off x="6806522" y="3070844"/>
            <a:ext cx="3717188" cy="3493894"/>
            <a:chOff x="6806522" y="3070844"/>
            <a:chExt cx="3717188" cy="3493894"/>
          </a:xfrm>
        </p:grpSpPr>
        <p:pic>
          <p:nvPicPr>
            <p:cNvPr id="291" name="Google Shape;29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06522" y="3070844"/>
              <a:ext cx="3717188" cy="34938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92" name="Google Shape;292;p14"/>
            <p:cNvSpPr/>
            <p:nvPr/>
          </p:nvSpPr>
          <p:spPr>
            <a:xfrm>
              <a:off x="6947555" y="3516198"/>
              <a:ext cx="2384981" cy="1150070"/>
            </a:xfrm>
            <a:prstGeom prst="rect">
              <a:avLst/>
            </a:prstGeom>
            <a:noFill/>
            <a:ln cap="rnd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6985262" y="5189794"/>
              <a:ext cx="2384981" cy="1150070"/>
            </a:xfrm>
            <a:prstGeom prst="rect">
              <a:avLst/>
            </a:prstGeom>
            <a:noFill/>
            <a:ln cap="rnd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Mixins (cont.)</a:t>
            </a:r>
            <a:endParaRPr/>
          </a:p>
        </p:txBody>
      </p:sp>
      <p:sp>
        <p:nvSpPr>
          <p:cNvPr id="299" name="Google Shape;299;p15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Insert this code to style.scss file.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Specific color is passed when applying a mixin. To call a mixin @include is used.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Compile and observe.</a:t>
            </a:r>
            <a:endParaRPr/>
          </a:p>
        </p:txBody>
      </p:sp>
      <p:grpSp>
        <p:nvGrpSpPr>
          <p:cNvPr id="300" name="Google Shape;300;p15"/>
          <p:cNvGrpSpPr/>
          <p:nvPr/>
        </p:nvGrpSpPr>
        <p:grpSpPr>
          <a:xfrm>
            <a:off x="3614608" y="2604896"/>
            <a:ext cx="3637996" cy="3566012"/>
            <a:chOff x="3614608" y="2604896"/>
            <a:chExt cx="3637996" cy="3566012"/>
          </a:xfrm>
        </p:grpSpPr>
        <p:pic>
          <p:nvPicPr>
            <p:cNvPr id="301" name="Google Shape;30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14608" y="2604897"/>
              <a:ext cx="3637996" cy="356601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302" name="Google Shape;302;p15"/>
            <p:cNvCxnSpPr/>
            <p:nvPr/>
          </p:nvCxnSpPr>
          <p:spPr>
            <a:xfrm flipH="1" rot="5400000">
              <a:off x="4657445" y="3381058"/>
              <a:ext cx="2212200" cy="659877"/>
            </a:xfrm>
            <a:prstGeom prst="curvedConnector3">
              <a:avLst>
                <a:gd fmla="val 116476" name="adj1"/>
              </a:avLst>
            </a:prstGeom>
            <a:noFill/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3" name="Google Shape;303;p15"/>
            <p:cNvCxnSpPr>
              <a:endCxn id="301" idx="0"/>
            </p:cNvCxnSpPr>
            <p:nvPr/>
          </p:nvCxnSpPr>
          <p:spPr>
            <a:xfrm flipH="1" rot="5400000">
              <a:off x="4648956" y="3389547"/>
              <a:ext cx="2889000" cy="1319700"/>
            </a:xfrm>
            <a:prstGeom prst="curvedConnector3">
              <a:avLst>
                <a:gd fmla="val 107912" name="adj1"/>
              </a:avLst>
            </a:prstGeom>
            <a:noFill/>
            <a:ln cap="rnd" cmpd="sng" w="127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Extend / Inheritance</a:t>
            </a:r>
            <a:endParaRPr/>
          </a:p>
        </p:txBody>
      </p:sp>
      <p:sp>
        <p:nvSpPr>
          <p:cNvPr id="309" name="Google Shape;309;p16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This is just like mixins. Difference is you cannot pass arguments when calling.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Both input fields have same attributes otherwise boarder color.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Code the following code snippet inside of style.scss and compile. Observe css file.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972" y="2780907"/>
            <a:ext cx="6184990" cy="28256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2055" y="2780155"/>
            <a:ext cx="3811063" cy="37141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Extend / Inheritance (cont.)</a:t>
            </a:r>
            <a:endParaRPr/>
          </a:p>
        </p:txBody>
      </p:sp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CSS file look like this.</a:t>
            </a:r>
            <a:endParaRPr/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7922" y="1953983"/>
            <a:ext cx="5076155" cy="3437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What is Sass ?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Sass (short for syntactically awesome style sheets) is a preprocessor scripting language that is interpreted or compiled into Cascading Style Sheets (CSS).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Sass consists of two syntaxes.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⮚"/>
            </a:pPr>
            <a:r>
              <a:rPr lang="en-US"/>
              <a:t>“SASS” uses a syntax similar to Haml.[2] It uses indentation to separate code blocks and newline characters to separate rules. ( uses .sass extension 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⮚"/>
            </a:pPr>
            <a:r>
              <a:rPr lang="en-US"/>
              <a:t>"SCSS" (Sassy CSS), uses </a:t>
            </a:r>
            <a:r>
              <a:rPr b="1" lang="en-US"/>
              <a:t>block formatting like that of CSS</a:t>
            </a:r>
            <a:r>
              <a:rPr lang="en-US"/>
              <a:t>. It uses braces to denote code blocks and semicolons to separate rules within a block. ( uses .scss extension ) </a:t>
            </a:r>
            <a:r>
              <a:rPr lang="en-US">
                <a:solidFill>
                  <a:srgbClr val="FF0000"/>
                </a:solidFill>
              </a:rPr>
              <a:t>**</a:t>
            </a:r>
            <a:r>
              <a:rPr lang="en-US"/>
              <a:t>SCSS syntax is used in the project. Because the similarity of syntaxes.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Just as type script, writing CSS on SCSS is accepted.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Both syntaxes are compiled by sass compiler.</a:t>
            </a:r>
            <a:endParaRPr/>
          </a:p>
        </p:txBody>
      </p:sp>
      <p:grpSp>
        <p:nvGrpSpPr>
          <p:cNvPr id="145" name="Google Shape;145;p2"/>
          <p:cNvGrpSpPr/>
          <p:nvPr/>
        </p:nvGrpSpPr>
        <p:grpSpPr>
          <a:xfrm>
            <a:off x="2277719" y="4822374"/>
            <a:ext cx="7631527" cy="1568326"/>
            <a:chOff x="1790581" y="1725492"/>
            <a:chExt cx="7631527" cy="1568326"/>
          </a:xfrm>
        </p:grpSpPr>
        <p:grpSp>
          <p:nvGrpSpPr>
            <p:cNvPr id="146" name="Google Shape;146;p2"/>
            <p:cNvGrpSpPr/>
            <p:nvPr/>
          </p:nvGrpSpPr>
          <p:grpSpPr>
            <a:xfrm>
              <a:off x="4747088" y="1765958"/>
              <a:ext cx="1712059" cy="1391014"/>
              <a:chOff x="3366434" y="1566123"/>
              <a:chExt cx="1712059" cy="1391014"/>
            </a:xfrm>
          </p:grpSpPr>
          <p:grpSp>
            <p:nvGrpSpPr>
              <p:cNvPr id="147" name="Google Shape;147;p2"/>
              <p:cNvGrpSpPr/>
              <p:nvPr/>
            </p:nvGrpSpPr>
            <p:grpSpPr>
              <a:xfrm>
                <a:off x="3596117" y="1566123"/>
                <a:ext cx="1088588" cy="1026970"/>
                <a:chOff x="3153057" y="1117706"/>
                <a:chExt cx="1088588" cy="1026970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>
                  <a:off x="3153057" y="1117706"/>
                  <a:ext cx="1088588" cy="1026970"/>
                </a:xfrm>
                <a:prstGeom prst="ellipse">
                  <a:avLst/>
                </a:prstGeom>
                <a:solidFill>
                  <a:schemeClr val="accent3"/>
                </a:solidFill>
                <a:ln cap="rnd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pic>
              <p:nvPicPr>
                <p:cNvPr descr="Download Free png Cogs Svg Png Icon Free Download (#77354 ..." id="149" name="Google Shape;149;p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21338" y="1377759"/>
                  <a:ext cx="552025" cy="5385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0" name="Google Shape;150;p2"/>
              <p:cNvSpPr txBox="1"/>
              <p:nvPr/>
            </p:nvSpPr>
            <p:spPr>
              <a:xfrm>
                <a:off x="3366434" y="2587805"/>
                <a:ext cx="17120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sass compiler </a:t>
                </a:r>
                <a:endParaRPr/>
              </a:p>
            </p:txBody>
          </p:sp>
        </p:grpSp>
        <p:grpSp>
          <p:nvGrpSpPr>
            <p:cNvPr id="151" name="Google Shape;151;p2"/>
            <p:cNvGrpSpPr/>
            <p:nvPr/>
          </p:nvGrpSpPr>
          <p:grpSpPr>
            <a:xfrm>
              <a:off x="8325209" y="1725492"/>
              <a:ext cx="1096899" cy="1568326"/>
              <a:chOff x="8613444" y="1660068"/>
              <a:chExt cx="1096899" cy="1568326"/>
            </a:xfrm>
          </p:grpSpPr>
          <p:pic>
            <p:nvPicPr>
              <p:cNvPr id="152" name="Google Shape;152;p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613444" y="1660068"/>
                <a:ext cx="978312" cy="11228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2"/>
              <p:cNvSpPr txBox="1"/>
              <p:nvPr/>
            </p:nvSpPr>
            <p:spPr>
              <a:xfrm>
                <a:off x="8613444" y="2859062"/>
                <a:ext cx="10968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test.css</a:t>
                </a:r>
                <a:endParaRPr/>
              </a:p>
            </p:txBody>
          </p:sp>
        </p:grpSp>
        <p:sp>
          <p:nvSpPr>
            <p:cNvPr id="154" name="Google Shape;154;p2"/>
            <p:cNvSpPr/>
            <p:nvPr/>
          </p:nvSpPr>
          <p:spPr>
            <a:xfrm>
              <a:off x="6382435" y="2048658"/>
              <a:ext cx="1597781" cy="52587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55" name="Google Shape;155;p2"/>
            <p:cNvGrpSpPr/>
            <p:nvPr/>
          </p:nvGrpSpPr>
          <p:grpSpPr>
            <a:xfrm>
              <a:off x="1790581" y="1830102"/>
              <a:ext cx="1237420" cy="1410822"/>
              <a:chOff x="2092189" y="1788305"/>
              <a:chExt cx="1237420" cy="1410822"/>
            </a:xfrm>
          </p:grpSpPr>
          <p:sp>
            <p:nvSpPr>
              <p:cNvPr id="156" name="Google Shape;156;p2"/>
              <p:cNvSpPr txBox="1"/>
              <p:nvPr/>
            </p:nvSpPr>
            <p:spPr>
              <a:xfrm>
                <a:off x="2092189" y="2829795"/>
                <a:ext cx="12374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test.scss</a:t>
                </a:r>
                <a:endParaRPr b="0" i="0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157" name="Google Shape;157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92189" y="1788305"/>
                <a:ext cx="1237420" cy="9280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8" name="Google Shape;158;p2"/>
            <p:cNvSpPr/>
            <p:nvPr/>
          </p:nvSpPr>
          <p:spPr>
            <a:xfrm>
              <a:off x="3206493" y="2044873"/>
              <a:ext cx="1597781" cy="52587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Installation of Sass Compiler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Type this command in command prompt to install SCSS. 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3761295" y="1724305"/>
            <a:ext cx="210217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npm install -g sass</a:t>
            </a:r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241" y="2343491"/>
            <a:ext cx="8173039" cy="20261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3"/>
          <p:cNvSpPr txBox="1"/>
          <p:nvPr/>
        </p:nvSpPr>
        <p:spPr>
          <a:xfrm>
            <a:off x="442114" y="4619477"/>
            <a:ext cx="1130273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 : We are installing SASS compiler separately for testing purposes only. When we are installing angular SASS compiler is automatically installed.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Don’t use shell based command line client (windows PowerShell), use windows command prompt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any error occurred type “npm cache clean --force” command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First SCSS File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Create a new folder as “sass” in your desktop or as you like.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Create a file as “test.scss” in that folder.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Open it using a text editor like “Sublime Text”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Write Below code,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Open Command Prompt and navigate to the “sass” folder.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Enter Below Command,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Now you can see a file as “test.css” in the “sass” folder. </a:t>
            </a:r>
            <a:endParaRPr/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1704" y="2618550"/>
            <a:ext cx="1872465" cy="13092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5" name="Google Shape;175;p4"/>
          <p:cNvGrpSpPr/>
          <p:nvPr/>
        </p:nvGrpSpPr>
        <p:grpSpPr>
          <a:xfrm>
            <a:off x="2877678" y="3792256"/>
            <a:ext cx="8434486" cy="1616642"/>
            <a:chOff x="2877678" y="3792256"/>
            <a:chExt cx="8434486" cy="1616642"/>
          </a:xfrm>
        </p:grpSpPr>
        <p:grpSp>
          <p:nvGrpSpPr>
            <p:cNvPr id="176" name="Google Shape;176;p4"/>
            <p:cNvGrpSpPr/>
            <p:nvPr/>
          </p:nvGrpSpPr>
          <p:grpSpPr>
            <a:xfrm>
              <a:off x="2877678" y="4992743"/>
              <a:ext cx="6436643" cy="416155"/>
              <a:chOff x="2151176" y="4964462"/>
              <a:chExt cx="6436643" cy="416155"/>
            </a:xfrm>
          </p:grpSpPr>
          <p:pic>
            <p:nvPicPr>
              <p:cNvPr id="177" name="Google Shape;177;p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2846" t="0"/>
              <a:stretch/>
            </p:blipFill>
            <p:spPr>
              <a:xfrm>
                <a:off x="2151176" y="4964462"/>
                <a:ext cx="6436643" cy="416154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78" name="Google Shape;178;p4"/>
              <p:cNvSpPr/>
              <p:nvPr/>
            </p:nvSpPr>
            <p:spPr>
              <a:xfrm>
                <a:off x="5646656" y="4964463"/>
                <a:ext cx="2941163" cy="416154"/>
              </a:xfrm>
              <a:prstGeom prst="rect">
                <a:avLst/>
              </a:prstGeom>
              <a:noFill/>
              <a:ln cap="rnd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179" name="Google Shape;179;p4"/>
            <p:cNvSpPr txBox="1"/>
            <p:nvPr/>
          </p:nvSpPr>
          <p:spPr>
            <a:xfrm>
              <a:off x="8484123" y="3792256"/>
              <a:ext cx="2828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Output file (compulsory)</a:t>
              </a:r>
              <a:endParaRPr/>
            </a:p>
          </p:txBody>
        </p:sp>
        <p:cxnSp>
          <p:nvCxnSpPr>
            <p:cNvPr id="180" name="Google Shape;180;p4"/>
            <p:cNvCxnSpPr>
              <a:stCxn id="179" idx="2"/>
            </p:cNvCxnSpPr>
            <p:nvPr/>
          </p:nvCxnSpPr>
          <p:spPr>
            <a:xfrm flipH="1">
              <a:off x="8766843" y="4161588"/>
              <a:ext cx="1131300" cy="909900"/>
            </a:xfrm>
            <a:prstGeom prst="straightConnector1">
              <a:avLst/>
            </a:prstGeom>
            <a:noFill/>
            <a:ln cap="rnd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First SCSS File(Cont.)</a:t>
            </a:r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>
            <a:off x="2076294" y="1789147"/>
            <a:ext cx="2532015" cy="369332"/>
            <a:chOff x="942536" y="1479584"/>
            <a:chExt cx="2532015" cy="369332"/>
          </a:xfrm>
        </p:grpSpPr>
        <p:sp>
          <p:nvSpPr>
            <p:cNvPr id="187" name="Google Shape;187;p5"/>
            <p:cNvSpPr txBox="1"/>
            <p:nvPr/>
          </p:nvSpPr>
          <p:spPr>
            <a:xfrm>
              <a:off x="942536" y="1479584"/>
              <a:ext cx="1064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test.scss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8" name="Google Shape;188;p5"/>
            <p:cNvCxnSpPr>
              <a:stCxn id="187" idx="3"/>
            </p:cNvCxnSpPr>
            <p:nvPr/>
          </p:nvCxnSpPr>
          <p:spPr>
            <a:xfrm>
              <a:off x="2007251" y="1664250"/>
              <a:ext cx="1467300" cy="0"/>
            </a:xfrm>
            <a:prstGeom prst="straightConnector1">
              <a:avLst/>
            </a:prstGeom>
            <a:noFill/>
            <a:ln cap="rnd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9" name="Google Shape;189;p5"/>
          <p:cNvGrpSpPr/>
          <p:nvPr/>
        </p:nvGrpSpPr>
        <p:grpSpPr>
          <a:xfrm>
            <a:off x="1789311" y="5747227"/>
            <a:ext cx="2703396" cy="369332"/>
            <a:chOff x="1519311" y="5931893"/>
            <a:chExt cx="2703396" cy="369332"/>
          </a:xfrm>
        </p:grpSpPr>
        <p:sp>
          <p:nvSpPr>
            <p:cNvPr id="190" name="Google Shape;190;p5"/>
            <p:cNvSpPr txBox="1"/>
            <p:nvPr/>
          </p:nvSpPr>
          <p:spPr>
            <a:xfrm>
              <a:off x="1519311" y="5931893"/>
              <a:ext cx="9717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test.css</a:t>
              </a:r>
              <a:endParaRPr/>
            </a:p>
          </p:txBody>
        </p:sp>
        <p:cxnSp>
          <p:nvCxnSpPr>
            <p:cNvPr id="191" name="Google Shape;191;p5"/>
            <p:cNvCxnSpPr/>
            <p:nvPr/>
          </p:nvCxnSpPr>
          <p:spPr>
            <a:xfrm>
              <a:off x="2461846" y="6116559"/>
              <a:ext cx="1760861" cy="0"/>
            </a:xfrm>
            <a:prstGeom prst="straightConnector1">
              <a:avLst/>
            </a:prstGeom>
            <a:noFill/>
            <a:ln cap="rnd" cmpd="sng" w="127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92" name="Google Shape;192;p5"/>
          <p:cNvGrpSpPr/>
          <p:nvPr/>
        </p:nvGrpSpPr>
        <p:grpSpPr>
          <a:xfrm>
            <a:off x="4571899" y="1319212"/>
            <a:ext cx="2657846" cy="5041366"/>
            <a:chOff x="4571899" y="1319212"/>
            <a:chExt cx="2657846" cy="5041366"/>
          </a:xfrm>
        </p:grpSpPr>
        <p:grpSp>
          <p:nvGrpSpPr>
            <p:cNvPr id="193" name="Google Shape;193;p5"/>
            <p:cNvGrpSpPr/>
            <p:nvPr/>
          </p:nvGrpSpPr>
          <p:grpSpPr>
            <a:xfrm>
              <a:off x="5125930" y="2839550"/>
              <a:ext cx="1549791" cy="2557009"/>
              <a:chOff x="5321103" y="2660441"/>
              <a:chExt cx="1549791" cy="2557009"/>
            </a:xfrm>
          </p:grpSpPr>
          <p:sp>
            <p:nvSpPr>
              <p:cNvPr id="194" name="Google Shape;194;p5"/>
              <p:cNvSpPr/>
              <p:nvPr/>
            </p:nvSpPr>
            <p:spPr>
              <a:xfrm>
                <a:off x="5321103" y="3209441"/>
                <a:ext cx="1549791" cy="1459009"/>
              </a:xfrm>
              <a:prstGeom prst="ellipse">
                <a:avLst/>
              </a:prstGeom>
              <a:solidFill>
                <a:schemeClr val="accent3"/>
              </a:solidFill>
              <a:ln cap="rnd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Compile</a:t>
                </a:r>
                <a:endParaRPr/>
              </a:p>
            </p:txBody>
          </p:sp>
          <p:pic>
            <p:nvPicPr>
              <p:cNvPr descr="Download Free png Cogs Svg Png Icon Free Download (#77354 ..." id="195" name="Google Shape;195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892341" y="4151289"/>
                <a:ext cx="339646" cy="3313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Google Shape;196;p5"/>
              <p:cNvSpPr/>
              <p:nvPr/>
            </p:nvSpPr>
            <p:spPr>
              <a:xfrm>
                <a:off x="5926174" y="2660441"/>
                <a:ext cx="339645" cy="462649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926174" y="4754801"/>
                <a:ext cx="339645" cy="462649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dk1"/>
              </a:solidFill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pic>
          <p:nvPicPr>
            <p:cNvPr id="198" name="Google Shape;19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64590" y="1319212"/>
              <a:ext cx="1872465" cy="130920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9" name="Google Shape;19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71899" y="5503208"/>
              <a:ext cx="2657846" cy="85737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Create a file named “index.html”.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Write following codes in that file and open using a browser. (Note : css file is yet to be created.)</a:t>
            </a:r>
            <a:endParaRPr/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726" y="2243579"/>
            <a:ext cx="2895292" cy="44115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1757" y="2243579"/>
            <a:ext cx="4381768" cy="44115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Variables (cont.)</a:t>
            </a:r>
            <a:endParaRPr/>
          </a:p>
        </p:txBody>
      </p:sp>
      <p:sp>
        <p:nvSpPr>
          <p:cNvPr id="213" name="Google Shape;213;p7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Create a filed named “style.scss” file in the same directory as “index.html” file.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Open the scss file using a text editor and code the following snippet. 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5268217" y="2551837"/>
            <a:ext cx="69237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are variables.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 are used to store information that you want to reuse throughout your stylesheet.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store things like colors, font stacks, or any CSS value you think you'll want to reuse.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Sass uses the $ symbol to make something a variable.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Selectors are same as CSS</a:t>
            </a:r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>
            <a:off x="521930" y="2560580"/>
            <a:ext cx="4520358" cy="2599575"/>
            <a:chOff x="521930" y="2560580"/>
            <a:chExt cx="4520358" cy="2599575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521930" y="2560580"/>
              <a:ext cx="4520358" cy="2230243"/>
              <a:chOff x="1069737" y="2727619"/>
              <a:chExt cx="4520358" cy="2230243"/>
            </a:xfrm>
          </p:grpSpPr>
          <p:pic>
            <p:nvPicPr>
              <p:cNvPr id="217" name="Google Shape;217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69737" y="2727619"/>
                <a:ext cx="4520358" cy="223024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18" name="Google Shape;218;p7"/>
              <p:cNvSpPr/>
              <p:nvPr/>
            </p:nvSpPr>
            <p:spPr>
              <a:xfrm>
                <a:off x="1069737" y="2727619"/>
                <a:ext cx="4520358" cy="1005395"/>
              </a:xfrm>
              <a:prstGeom prst="rect">
                <a:avLst/>
              </a:prstGeom>
              <a:noFill/>
              <a:ln cap="rnd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19" name="Google Shape;219;p7"/>
            <p:cNvSpPr txBox="1"/>
            <p:nvPr/>
          </p:nvSpPr>
          <p:spPr>
            <a:xfrm>
              <a:off x="521930" y="4790823"/>
              <a:ext cx="13857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style.scss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Variables (cont.)</a:t>
            </a:r>
            <a:endParaRPr/>
          </a:p>
        </p:txBody>
      </p:sp>
      <p:sp>
        <p:nvSpPr>
          <p:cNvPr id="225" name="Google Shape;225;p8"/>
          <p:cNvSpPr txBox="1"/>
          <p:nvPr>
            <p:ph idx="1" type="body"/>
          </p:nvPr>
        </p:nvSpPr>
        <p:spPr>
          <a:xfrm>
            <a:off x="182879" y="1251463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Compile the scss file and generate css file.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Refresh the browser and observe.</a:t>
            </a:r>
            <a:endParaRPr/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849" y="1900066"/>
            <a:ext cx="4019217" cy="3768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4481" y="2925471"/>
            <a:ext cx="3779395" cy="33320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95" y="3530041"/>
            <a:ext cx="4671925" cy="10614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8"/>
          <p:cNvSpPr txBox="1"/>
          <p:nvPr/>
        </p:nvSpPr>
        <p:spPr>
          <a:xfrm>
            <a:off x="399695" y="4594724"/>
            <a:ext cx="1385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style.css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0" y="4996"/>
            <a:ext cx="12192000" cy="1026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Nesting</a:t>
            </a:r>
            <a:endParaRPr/>
          </a:p>
        </p:txBody>
      </p:sp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185395" y="1138341"/>
            <a:ext cx="11821209" cy="4848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When writing HTML you've probably noticed that it has a clear nested and visual hierarchy. CSS, on the other hand, doesn't.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Sass will let you nest your CSS selectors in a way that follows the same visual hierarchy of your HTML.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Code the following snippet in the scss file.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4204643" y="3263321"/>
            <a:ext cx="63348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ul is inside of #navbar (id selector)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 is inside of 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7" name="Google Shape;237;p9"/>
          <p:cNvGrpSpPr/>
          <p:nvPr/>
        </p:nvGrpSpPr>
        <p:grpSpPr>
          <a:xfrm>
            <a:off x="729006" y="2699936"/>
            <a:ext cx="3264499" cy="3933020"/>
            <a:chOff x="729006" y="2699936"/>
            <a:chExt cx="3264499" cy="3933020"/>
          </a:xfrm>
        </p:grpSpPr>
        <p:pic>
          <p:nvPicPr>
            <p:cNvPr id="238" name="Google Shape;23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9006" y="2699936"/>
              <a:ext cx="3264498" cy="35636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39" name="Google Shape;239;p9"/>
            <p:cNvSpPr txBox="1"/>
            <p:nvPr/>
          </p:nvSpPr>
          <p:spPr>
            <a:xfrm>
              <a:off x="1530143" y="6263624"/>
              <a:ext cx="13857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style.scss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29007" y="2699936"/>
              <a:ext cx="3264498" cy="1928625"/>
            </a:xfrm>
            <a:prstGeom prst="rect">
              <a:avLst/>
            </a:prstGeom>
            <a:noFill/>
            <a:ln cap="rnd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1" name="Google Shape;241;p9"/>
          <p:cNvSpPr txBox="1"/>
          <p:nvPr/>
        </p:nvSpPr>
        <p:spPr>
          <a:xfrm>
            <a:off x="4475305" y="5501909"/>
            <a:ext cx="698768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Important : Overly nested rules will result in over-qualified CSS that could prove hard to maintain and is generally considered bad practice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2019-01-03T05:57:53Z</dcterms:created>
  <dc:creator>Niroshan Mendis</dc:creator>
</cp:coreProperties>
</file>