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4"/>
  </p:sldMasterIdLst>
  <p:notesMasterIdLst>
    <p:notesMasterId r:id="rId16"/>
  </p:notesMasterIdLst>
  <p:handoutMasterIdLst>
    <p:handoutMasterId r:id="rId17"/>
  </p:handoutMasterIdLst>
  <p:sldIdLst>
    <p:sldId id="258" r:id="rId5"/>
    <p:sldId id="270" r:id="rId6"/>
    <p:sldId id="256" r:id="rId7"/>
    <p:sldId id="259" r:id="rId8"/>
    <p:sldId id="263" r:id="rId9"/>
    <p:sldId id="266" r:id="rId10"/>
    <p:sldId id="267" r:id="rId11"/>
    <p:sldId id="264" r:id="rId12"/>
    <p:sldId id="268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</dgm:pt>
    <dgm:pt modelId="{4AF52931-E4CA-4429-AACB-B8747CDB240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ABIRAMASUNDHARI SINGARAVELAN</a:t>
          </a:r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 sz="1400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81BEB84D-9A77-49C6-9301-B3359FCAC75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JAVA FSE TRAINER</a:t>
          </a:r>
        </a:p>
      </dgm:t>
    </dgm:pt>
    <dgm:pt modelId="{AE4D0D43-0332-4F79-8D35-BCD8C10758AE}" type="parTrans" cxnId="{420EF6C4-7321-43BE-A2FC-253606B1E06A}">
      <dgm:prSet/>
      <dgm:spPr/>
      <dgm:t>
        <a:bodyPr/>
        <a:lstStyle/>
        <a:p>
          <a:endParaRPr lang="en-US" sz="1400"/>
        </a:p>
      </dgm:t>
    </dgm:pt>
    <dgm:pt modelId="{5D260F18-25D2-4074-87F1-7E78DDA61C58}" type="sibTrans" cxnId="{420EF6C4-7321-43BE-A2FC-253606B1E06A}">
      <dgm:prSet/>
      <dgm:spPr/>
      <dgm:t>
        <a:bodyPr/>
        <a:lstStyle/>
        <a:p>
          <a:endParaRPr lang="en-US"/>
        </a:p>
      </dgm:t>
    </dgm:pt>
    <dgm:pt modelId="{BFF9359E-E9B1-4B73-BACC-2C7988765B1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COGNIZANT</a:t>
          </a:r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 sz="1400"/>
        </a:p>
      </dgm:t>
    </dgm:pt>
    <dgm:pt modelId="{1CEF1965-C516-4C44-BAE3-2FA3F5116930}" type="sibTrans" cxnId="{516EC545-1971-48B3-978C-4756FCDCCFD9}">
      <dgm:prSet/>
      <dgm:spPr/>
      <dgm:t>
        <a:bodyPr/>
        <a:lstStyle/>
        <a:p>
          <a:endParaRPr lang="en-US"/>
        </a:p>
      </dgm:t>
    </dgm:pt>
    <dgm:pt modelId="{333BA55A-4FB9-4CDB-BE45-5B2839A9588A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4130BD56-E415-4C77-B902-1C7745EECC0A}" type="pres">
      <dgm:prSet presAssocID="{4AF52931-E4CA-4429-AACB-B8747CDB2409}" presName="compNode" presStyleCnt="0"/>
      <dgm:spPr/>
    </dgm:pt>
    <dgm:pt modelId="{9E0B2482-4830-4D46-8929-F9D2DADF178F}" type="pres">
      <dgm:prSet presAssocID="{4AF52931-E4CA-4429-AACB-B8747CDB2409}" presName="bgRect" presStyleLbl="bgShp" presStyleIdx="0" presStyleCnt="3"/>
      <dgm:spPr/>
    </dgm:pt>
    <dgm:pt modelId="{D1AB7B5A-7CB4-433B-BDAD-61D154FBB639}" type="pres">
      <dgm:prSet presAssocID="{4AF52931-E4CA-4429-AACB-B8747CDB24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eds"/>
        </a:ext>
      </dgm:extLst>
    </dgm:pt>
    <dgm:pt modelId="{C4986089-54D6-48DE-88C9-751556F2884B}" type="pres">
      <dgm:prSet presAssocID="{4AF52931-E4CA-4429-AACB-B8747CDB2409}" presName="spaceRect" presStyleCnt="0"/>
      <dgm:spPr/>
    </dgm:pt>
    <dgm:pt modelId="{DC3FF7F7-2836-45AE-B06A-2E337C2233AC}" type="pres">
      <dgm:prSet presAssocID="{4AF52931-E4CA-4429-AACB-B8747CDB2409}" presName="parTx" presStyleLbl="revTx" presStyleIdx="0" presStyleCnt="3">
        <dgm:presLayoutVars>
          <dgm:chMax val="0"/>
          <dgm:chPref val="0"/>
        </dgm:presLayoutVars>
      </dgm:prSet>
      <dgm:spPr/>
    </dgm:pt>
    <dgm:pt modelId="{A37F1CBF-8F30-4D65-8129-8B458890C5FF}" type="pres">
      <dgm:prSet presAssocID="{D86AF01C-9CBC-41F8-9354-48CD82BDFDC9}" presName="sibTrans" presStyleCnt="0"/>
      <dgm:spPr/>
    </dgm:pt>
    <dgm:pt modelId="{FCE925AA-5329-46CB-93D2-5C01F58583CE}" type="pres">
      <dgm:prSet presAssocID="{81BEB84D-9A77-49C6-9301-B3359FCAC75F}" presName="compNode" presStyleCnt="0"/>
      <dgm:spPr/>
    </dgm:pt>
    <dgm:pt modelId="{3A0D703B-098B-4E59-8765-DFD90796F008}" type="pres">
      <dgm:prSet presAssocID="{81BEB84D-9A77-49C6-9301-B3359FCAC75F}" presName="bgRect" presStyleLbl="bgShp" presStyleIdx="1" presStyleCnt="3"/>
      <dgm:spPr/>
    </dgm:pt>
    <dgm:pt modelId="{F065CC5F-0D7E-438D-A290-6D28C1B3EDF2}" type="pres">
      <dgm:prSet presAssocID="{81BEB84D-9A77-49C6-9301-B3359FCAC7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FCFDB9D5-350E-4BFF-92DC-C71BD2A82972}" type="pres">
      <dgm:prSet presAssocID="{81BEB84D-9A77-49C6-9301-B3359FCAC75F}" presName="spaceRect" presStyleCnt="0"/>
      <dgm:spPr/>
    </dgm:pt>
    <dgm:pt modelId="{4CBA5ED1-114D-4BE5-A41A-79565ED13248}" type="pres">
      <dgm:prSet presAssocID="{81BEB84D-9A77-49C6-9301-B3359FCAC75F}" presName="parTx" presStyleLbl="revTx" presStyleIdx="1" presStyleCnt="3">
        <dgm:presLayoutVars>
          <dgm:chMax val="0"/>
          <dgm:chPref val="0"/>
        </dgm:presLayoutVars>
      </dgm:prSet>
      <dgm:spPr/>
    </dgm:pt>
    <dgm:pt modelId="{321A91E4-7EA2-4DC4-BAB1-AA394CB05F71}" type="pres">
      <dgm:prSet presAssocID="{5D260F18-25D2-4074-87F1-7E78DDA61C58}" presName="sibTrans" presStyleCnt="0"/>
      <dgm:spPr/>
    </dgm:pt>
    <dgm:pt modelId="{F8B60166-DAD7-43EB-A140-0C239D20F607}" type="pres">
      <dgm:prSet presAssocID="{BFF9359E-E9B1-4B73-BACC-2C7988765B16}" presName="compNode" presStyleCnt="0"/>
      <dgm:spPr/>
    </dgm:pt>
    <dgm:pt modelId="{752F83EC-7F2D-41AA-973E-014FDB46F0D7}" type="pres">
      <dgm:prSet presAssocID="{BFF9359E-E9B1-4B73-BACC-2C7988765B16}" presName="bgRect" presStyleLbl="bgShp" presStyleIdx="2" presStyleCnt="3"/>
      <dgm:spPr/>
    </dgm:pt>
    <dgm:pt modelId="{364BF251-23E8-4976-BDA1-862737AF35BC}" type="pres">
      <dgm:prSet presAssocID="{BFF9359E-E9B1-4B73-BACC-2C7988765B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DE144953-173A-42D5-AAA7-59C3FDE13693}" type="pres">
      <dgm:prSet presAssocID="{BFF9359E-E9B1-4B73-BACC-2C7988765B16}" presName="spaceRect" presStyleCnt="0"/>
      <dgm:spPr/>
    </dgm:pt>
    <dgm:pt modelId="{34A44A9A-99AA-49EC-92E7-07AA5F4F4AA9}" type="pres">
      <dgm:prSet presAssocID="{BFF9359E-E9B1-4B73-BACC-2C7988765B1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63EE20D-F15A-4699-8713-589FF62B5DDF}" type="presOf" srcId="{4AF52931-E4CA-4429-AACB-B8747CDB2409}" destId="{DC3FF7F7-2836-45AE-B06A-2E337C2233AC}" srcOrd="0" destOrd="0" presId="urn:microsoft.com/office/officeart/2018/2/layout/IconVerticalSolidList"/>
    <dgm:cxn modelId="{4C13BA31-1C1D-4AB6-A184-5A43CF867DD0}" type="presOf" srcId="{BFF9359E-E9B1-4B73-BACC-2C7988765B16}" destId="{34A44A9A-99AA-49EC-92E7-07AA5F4F4AA9}" srcOrd="0" destOrd="0" presId="urn:microsoft.com/office/officeart/2018/2/layout/IconVerticalSolidList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90A3AE9C-7EDA-4EDC-9AFA-1A3CBA52AC92}" type="presOf" srcId="{81BEB84D-9A77-49C6-9301-B3359FCAC75F}" destId="{4CBA5ED1-114D-4BE5-A41A-79565ED13248}" srcOrd="0" destOrd="0" presId="urn:microsoft.com/office/officeart/2018/2/layout/IconVerticalSolidList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5D25EDCD-23D4-4BDB-8CF3-68BB138857BA}" type="presOf" srcId="{C7720856-93F0-4CC7-B7FD-2466914A11D4}" destId="{333BA55A-4FB9-4CDB-BE45-5B2839A9588A}" srcOrd="0" destOrd="0" presId="urn:microsoft.com/office/officeart/2018/2/layout/IconVerticalSolidList"/>
    <dgm:cxn modelId="{24215397-9BF3-43BD-8BE6-B67C43C17BB4}" type="presParOf" srcId="{333BA55A-4FB9-4CDB-BE45-5B2839A9588A}" destId="{4130BD56-E415-4C77-B902-1C7745EECC0A}" srcOrd="0" destOrd="0" presId="urn:microsoft.com/office/officeart/2018/2/layout/IconVerticalSolidList"/>
    <dgm:cxn modelId="{71409055-5E4C-45F9-8F81-0404D1F52BB5}" type="presParOf" srcId="{4130BD56-E415-4C77-B902-1C7745EECC0A}" destId="{9E0B2482-4830-4D46-8929-F9D2DADF178F}" srcOrd="0" destOrd="0" presId="urn:microsoft.com/office/officeart/2018/2/layout/IconVerticalSolidList"/>
    <dgm:cxn modelId="{59088EB3-503E-4C06-87B9-605B75AEE17F}" type="presParOf" srcId="{4130BD56-E415-4C77-B902-1C7745EECC0A}" destId="{D1AB7B5A-7CB4-433B-BDAD-61D154FBB639}" srcOrd="1" destOrd="0" presId="urn:microsoft.com/office/officeart/2018/2/layout/IconVerticalSolidList"/>
    <dgm:cxn modelId="{3302F49F-4915-4B99-A65D-72A2843764B2}" type="presParOf" srcId="{4130BD56-E415-4C77-B902-1C7745EECC0A}" destId="{C4986089-54D6-48DE-88C9-751556F2884B}" srcOrd="2" destOrd="0" presId="urn:microsoft.com/office/officeart/2018/2/layout/IconVerticalSolidList"/>
    <dgm:cxn modelId="{C9195B83-D72D-4D2C-9D93-48C5E930AB73}" type="presParOf" srcId="{4130BD56-E415-4C77-B902-1C7745EECC0A}" destId="{DC3FF7F7-2836-45AE-B06A-2E337C2233AC}" srcOrd="3" destOrd="0" presId="urn:microsoft.com/office/officeart/2018/2/layout/IconVerticalSolidList"/>
    <dgm:cxn modelId="{12E7F4E6-680C-435F-9C9C-8A01B6426E1F}" type="presParOf" srcId="{333BA55A-4FB9-4CDB-BE45-5B2839A9588A}" destId="{A37F1CBF-8F30-4D65-8129-8B458890C5FF}" srcOrd="1" destOrd="0" presId="urn:microsoft.com/office/officeart/2018/2/layout/IconVerticalSolidList"/>
    <dgm:cxn modelId="{DCFC8BAB-417F-4BC4-AF07-9DE4C060CDC8}" type="presParOf" srcId="{333BA55A-4FB9-4CDB-BE45-5B2839A9588A}" destId="{FCE925AA-5329-46CB-93D2-5C01F58583CE}" srcOrd="2" destOrd="0" presId="urn:microsoft.com/office/officeart/2018/2/layout/IconVerticalSolidList"/>
    <dgm:cxn modelId="{60575168-BC6B-4CAA-8296-403200EEF3B2}" type="presParOf" srcId="{FCE925AA-5329-46CB-93D2-5C01F58583CE}" destId="{3A0D703B-098B-4E59-8765-DFD90796F008}" srcOrd="0" destOrd="0" presId="urn:microsoft.com/office/officeart/2018/2/layout/IconVerticalSolidList"/>
    <dgm:cxn modelId="{61EC41A3-02C7-4A47-B293-CE1F62322095}" type="presParOf" srcId="{FCE925AA-5329-46CB-93D2-5C01F58583CE}" destId="{F065CC5F-0D7E-438D-A290-6D28C1B3EDF2}" srcOrd="1" destOrd="0" presId="urn:microsoft.com/office/officeart/2018/2/layout/IconVerticalSolidList"/>
    <dgm:cxn modelId="{349689AD-CDE3-4FB9-AFB4-0DCCB109A4B2}" type="presParOf" srcId="{FCE925AA-5329-46CB-93D2-5C01F58583CE}" destId="{FCFDB9D5-350E-4BFF-92DC-C71BD2A82972}" srcOrd="2" destOrd="0" presId="urn:microsoft.com/office/officeart/2018/2/layout/IconVerticalSolidList"/>
    <dgm:cxn modelId="{7CBAFDAF-2BE7-4CB2-A164-F487FC642633}" type="presParOf" srcId="{FCE925AA-5329-46CB-93D2-5C01F58583CE}" destId="{4CBA5ED1-114D-4BE5-A41A-79565ED13248}" srcOrd="3" destOrd="0" presId="urn:microsoft.com/office/officeart/2018/2/layout/IconVerticalSolidList"/>
    <dgm:cxn modelId="{D12283E6-19A0-45B3-8967-F64B9FE7DC2D}" type="presParOf" srcId="{333BA55A-4FB9-4CDB-BE45-5B2839A9588A}" destId="{321A91E4-7EA2-4DC4-BAB1-AA394CB05F71}" srcOrd="3" destOrd="0" presId="urn:microsoft.com/office/officeart/2018/2/layout/IconVerticalSolidList"/>
    <dgm:cxn modelId="{9700BF1A-D71B-4BD8-8926-BA981972F1C9}" type="presParOf" srcId="{333BA55A-4FB9-4CDB-BE45-5B2839A9588A}" destId="{F8B60166-DAD7-43EB-A140-0C239D20F607}" srcOrd="4" destOrd="0" presId="urn:microsoft.com/office/officeart/2018/2/layout/IconVerticalSolidList"/>
    <dgm:cxn modelId="{3CF8F750-F1AA-462D-A9CC-E1F8C399D25E}" type="presParOf" srcId="{F8B60166-DAD7-43EB-A140-0C239D20F607}" destId="{752F83EC-7F2D-41AA-973E-014FDB46F0D7}" srcOrd="0" destOrd="0" presId="urn:microsoft.com/office/officeart/2018/2/layout/IconVerticalSolidList"/>
    <dgm:cxn modelId="{8A4BE552-8543-4EED-B1C0-C8F1048A96F9}" type="presParOf" srcId="{F8B60166-DAD7-43EB-A140-0C239D20F607}" destId="{364BF251-23E8-4976-BDA1-862737AF35BC}" srcOrd="1" destOrd="0" presId="urn:microsoft.com/office/officeart/2018/2/layout/IconVerticalSolidList"/>
    <dgm:cxn modelId="{8DD0108B-32DE-4411-BE1F-7A8E752BCD37}" type="presParOf" srcId="{F8B60166-DAD7-43EB-A140-0C239D20F607}" destId="{DE144953-173A-42D5-AAA7-59C3FDE13693}" srcOrd="2" destOrd="0" presId="urn:microsoft.com/office/officeart/2018/2/layout/IconVerticalSolidList"/>
    <dgm:cxn modelId="{BE3F8C23-CBE9-46C5-94C6-673333475EF7}" type="presParOf" srcId="{F8B60166-DAD7-43EB-A140-0C239D20F607}" destId="{34A44A9A-99AA-49EC-92E7-07AA5F4F4A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</dgm:pt>
    <dgm:pt modelId="{4AF52931-E4CA-4429-AACB-B8747CDB240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Spring Framework</a:t>
          </a:r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 sz="1400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81BEB84D-9A77-49C6-9301-B3359FCAC75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Inversion of Control</a:t>
          </a:r>
        </a:p>
      </dgm:t>
    </dgm:pt>
    <dgm:pt modelId="{AE4D0D43-0332-4F79-8D35-BCD8C10758AE}" type="parTrans" cxnId="{420EF6C4-7321-43BE-A2FC-253606B1E06A}">
      <dgm:prSet/>
      <dgm:spPr/>
      <dgm:t>
        <a:bodyPr/>
        <a:lstStyle/>
        <a:p>
          <a:endParaRPr lang="en-US" sz="1400"/>
        </a:p>
      </dgm:t>
    </dgm:pt>
    <dgm:pt modelId="{5D260F18-25D2-4074-87F1-7E78DDA61C58}" type="sibTrans" cxnId="{420EF6C4-7321-43BE-A2FC-253606B1E06A}">
      <dgm:prSet/>
      <dgm:spPr/>
      <dgm:t>
        <a:bodyPr/>
        <a:lstStyle/>
        <a:p>
          <a:endParaRPr lang="en-US"/>
        </a:p>
      </dgm:t>
    </dgm:pt>
    <dgm:pt modelId="{BFF9359E-E9B1-4B73-BACC-2C7988765B1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Dependency Injection</a:t>
          </a:r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 sz="1400"/>
        </a:p>
      </dgm:t>
    </dgm:pt>
    <dgm:pt modelId="{1CEF1965-C516-4C44-BAE3-2FA3F5116930}" type="sibTrans" cxnId="{516EC545-1971-48B3-978C-4756FCDCCFD9}">
      <dgm:prSet/>
      <dgm:spPr/>
      <dgm:t>
        <a:bodyPr/>
        <a:lstStyle/>
        <a:p>
          <a:endParaRPr lang="en-US"/>
        </a:p>
      </dgm:t>
    </dgm:pt>
    <dgm:pt modelId="{333BA55A-4FB9-4CDB-BE45-5B2839A9588A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4130BD56-E415-4C77-B902-1C7745EECC0A}" type="pres">
      <dgm:prSet presAssocID="{4AF52931-E4CA-4429-AACB-B8747CDB2409}" presName="compNode" presStyleCnt="0"/>
      <dgm:spPr/>
    </dgm:pt>
    <dgm:pt modelId="{9E0B2482-4830-4D46-8929-F9D2DADF178F}" type="pres">
      <dgm:prSet presAssocID="{4AF52931-E4CA-4429-AACB-B8747CDB2409}" presName="bgRect" presStyleLbl="bgShp" presStyleIdx="0" presStyleCnt="3"/>
      <dgm:spPr/>
    </dgm:pt>
    <dgm:pt modelId="{D1AB7B5A-7CB4-433B-BDAD-61D154FBB639}" type="pres">
      <dgm:prSet presAssocID="{4AF52931-E4CA-4429-AACB-B8747CDB24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eds"/>
        </a:ext>
      </dgm:extLst>
    </dgm:pt>
    <dgm:pt modelId="{C4986089-54D6-48DE-88C9-751556F2884B}" type="pres">
      <dgm:prSet presAssocID="{4AF52931-E4CA-4429-AACB-B8747CDB2409}" presName="spaceRect" presStyleCnt="0"/>
      <dgm:spPr/>
    </dgm:pt>
    <dgm:pt modelId="{DC3FF7F7-2836-45AE-B06A-2E337C2233AC}" type="pres">
      <dgm:prSet presAssocID="{4AF52931-E4CA-4429-AACB-B8747CDB2409}" presName="parTx" presStyleLbl="revTx" presStyleIdx="0" presStyleCnt="3">
        <dgm:presLayoutVars>
          <dgm:chMax val="0"/>
          <dgm:chPref val="0"/>
        </dgm:presLayoutVars>
      </dgm:prSet>
      <dgm:spPr/>
    </dgm:pt>
    <dgm:pt modelId="{A37F1CBF-8F30-4D65-8129-8B458890C5FF}" type="pres">
      <dgm:prSet presAssocID="{D86AF01C-9CBC-41F8-9354-48CD82BDFDC9}" presName="sibTrans" presStyleCnt="0"/>
      <dgm:spPr/>
    </dgm:pt>
    <dgm:pt modelId="{FCE925AA-5329-46CB-93D2-5C01F58583CE}" type="pres">
      <dgm:prSet presAssocID="{81BEB84D-9A77-49C6-9301-B3359FCAC75F}" presName="compNode" presStyleCnt="0"/>
      <dgm:spPr/>
    </dgm:pt>
    <dgm:pt modelId="{3A0D703B-098B-4E59-8765-DFD90796F008}" type="pres">
      <dgm:prSet presAssocID="{81BEB84D-9A77-49C6-9301-B3359FCAC75F}" presName="bgRect" presStyleLbl="bgShp" presStyleIdx="1" presStyleCnt="3"/>
      <dgm:spPr/>
    </dgm:pt>
    <dgm:pt modelId="{F065CC5F-0D7E-438D-A290-6D28C1B3EDF2}" type="pres">
      <dgm:prSet presAssocID="{81BEB84D-9A77-49C6-9301-B3359FCAC7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FCFDB9D5-350E-4BFF-92DC-C71BD2A82972}" type="pres">
      <dgm:prSet presAssocID="{81BEB84D-9A77-49C6-9301-B3359FCAC75F}" presName="spaceRect" presStyleCnt="0"/>
      <dgm:spPr/>
    </dgm:pt>
    <dgm:pt modelId="{4CBA5ED1-114D-4BE5-A41A-79565ED13248}" type="pres">
      <dgm:prSet presAssocID="{81BEB84D-9A77-49C6-9301-B3359FCAC75F}" presName="parTx" presStyleLbl="revTx" presStyleIdx="1" presStyleCnt="3">
        <dgm:presLayoutVars>
          <dgm:chMax val="0"/>
          <dgm:chPref val="0"/>
        </dgm:presLayoutVars>
      </dgm:prSet>
      <dgm:spPr/>
    </dgm:pt>
    <dgm:pt modelId="{321A91E4-7EA2-4DC4-BAB1-AA394CB05F71}" type="pres">
      <dgm:prSet presAssocID="{5D260F18-25D2-4074-87F1-7E78DDA61C58}" presName="sibTrans" presStyleCnt="0"/>
      <dgm:spPr/>
    </dgm:pt>
    <dgm:pt modelId="{F8B60166-DAD7-43EB-A140-0C239D20F607}" type="pres">
      <dgm:prSet presAssocID="{BFF9359E-E9B1-4B73-BACC-2C7988765B16}" presName="compNode" presStyleCnt="0"/>
      <dgm:spPr/>
    </dgm:pt>
    <dgm:pt modelId="{752F83EC-7F2D-41AA-973E-014FDB46F0D7}" type="pres">
      <dgm:prSet presAssocID="{BFF9359E-E9B1-4B73-BACC-2C7988765B16}" presName="bgRect" presStyleLbl="bgShp" presStyleIdx="2" presStyleCnt="3"/>
      <dgm:spPr/>
    </dgm:pt>
    <dgm:pt modelId="{364BF251-23E8-4976-BDA1-862737AF35BC}" type="pres">
      <dgm:prSet presAssocID="{BFF9359E-E9B1-4B73-BACC-2C7988765B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DE144953-173A-42D5-AAA7-59C3FDE13693}" type="pres">
      <dgm:prSet presAssocID="{BFF9359E-E9B1-4B73-BACC-2C7988765B16}" presName="spaceRect" presStyleCnt="0"/>
      <dgm:spPr/>
    </dgm:pt>
    <dgm:pt modelId="{34A44A9A-99AA-49EC-92E7-07AA5F4F4AA9}" type="pres">
      <dgm:prSet presAssocID="{BFF9359E-E9B1-4B73-BACC-2C7988765B1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63EE20D-F15A-4699-8713-589FF62B5DDF}" type="presOf" srcId="{4AF52931-E4CA-4429-AACB-B8747CDB2409}" destId="{DC3FF7F7-2836-45AE-B06A-2E337C2233AC}" srcOrd="0" destOrd="0" presId="urn:microsoft.com/office/officeart/2018/2/layout/IconVerticalSolidList"/>
    <dgm:cxn modelId="{4C13BA31-1C1D-4AB6-A184-5A43CF867DD0}" type="presOf" srcId="{BFF9359E-E9B1-4B73-BACC-2C7988765B16}" destId="{34A44A9A-99AA-49EC-92E7-07AA5F4F4AA9}" srcOrd="0" destOrd="0" presId="urn:microsoft.com/office/officeart/2018/2/layout/IconVerticalSolidList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90A3AE9C-7EDA-4EDC-9AFA-1A3CBA52AC92}" type="presOf" srcId="{81BEB84D-9A77-49C6-9301-B3359FCAC75F}" destId="{4CBA5ED1-114D-4BE5-A41A-79565ED13248}" srcOrd="0" destOrd="0" presId="urn:microsoft.com/office/officeart/2018/2/layout/IconVerticalSolidList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5D25EDCD-23D4-4BDB-8CF3-68BB138857BA}" type="presOf" srcId="{C7720856-93F0-4CC7-B7FD-2466914A11D4}" destId="{333BA55A-4FB9-4CDB-BE45-5B2839A9588A}" srcOrd="0" destOrd="0" presId="urn:microsoft.com/office/officeart/2018/2/layout/IconVerticalSolidList"/>
    <dgm:cxn modelId="{24215397-9BF3-43BD-8BE6-B67C43C17BB4}" type="presParOf" srcId="{333BA55A-4FB9-4CDB-BE45-5B2839A9588A}" destId="{4130BD56-E415-4C77-B902-1C7745EECC0A}" srcOrd="0" destOrd="0" presId="urn:microsoft.com/office/officeart/2018/2/layout/IconVerticalSolidList"/>
    <dgm:cxn modelId="{71409055-5E4C-45F9-8F81-0404D1F52BB5}" type="presParOf" srcId="{4130BD56-E415-4C77-B902-1C7745EECC0A}" destId="{9E0B2482-4830-4D46-8929-F9D2DADF178F}" srcOrd="0" destOrd="0" presId="urn:microsoft.com/office/officeart/2018/2/layout/IconVerticalSolidList"/>
    <dgm:cxn modelId="{59088EB3-503E-4C06-87B9-605B75AEE17F}" type="presParOf" srcId="{4130BD56-E415-4C77-B902-1C7745EECC0A}" destId="{D1AB7B5A-7CB4-433B-BDAD-61D154FBB639}" srcOrd="1" destOrd="0" presId="urn:microsoft.com/office/officeart/2018/2/layout/IconVerticalSolidList"/>
    <dgm:cxn modelId="{3302F49F-4915-4B99-A65D-72A2843764B2}" type="presParOf" srcId="{4130BD56-E415-4C77-B902-1C7745EECC0A}" destId="{C4986089-54D6-48DE-88C9-751556F2884B}" srcOrd="2" destOrd="0" presId="urn:microsoft.com/office/officeart/2018/2/layout/IconVerticalSolidList"/>
    <dgm:cxn modelId="{C9195B83-D72D-4D2C-9D93-48C5E930AB73}" type="presParOf" srcId="{4130BD56-E415-4C77-B902-1C7745EECC0A}" destId="{DC3FF7F7-2836-45AE-B06A-2E337C2233AC}" srcOrd="3" destOrd="0" presId="urn:microsoft.com/office/officeart/2018/2/layout/IconVerticalSolidList"/>
    <dgm:cxn modelId="{12E7F4E6-680C-435F-9C9C-8A01B6426E1F}" type="presParOf" srcId="{333BA55A-4FB9-4CDB-BE45-5B2839A9588A}" destId="{A37F1CBF-8F30-4D65-8129-8B458890C5FF}" srcOrd="1" destOrd="0" presId="urn:microsoft.com/office/officeart/2018/2/layout/IconVerticalSolidList"/>
    <dgm:cxn modelId="{DCFC8BAB-417F-4BC4-AF07-9DE4C060CDC8}" type="presParOf" srcId="{333BA55A-4FB9-4CDB-BE45-5B2839A9588A}" destId="{FCE925AA-5329-46CB-93D2-5C01F58583CE}" srcOrd="2" destOrd="0" presId="urn:microsoft.com/office/officeart/2018/2/layout/IconVerticalSolidList"/>
    <dgm:cxn modelId="{60575168-BC6B-4CAA-8296-403200EEF3B2}" type="presParOf" srcId="{FCE925AA-5329-46CB-93D2-5C01F58583CE}" destId="{3A0D703B-098B-4E59-8765-DFD90796F008}" srcOrd="0" destOrd="0" presId="urn:microsoft.com/office/officeart/2018/2/layout/IconVerticalSolidList"/>
    <dgm:cxn modelId="{61EC41A3-02C7-4A47-B293-CE1F62322095}" type="presParOf" srcId="{FCE925AA-5329-46CB-93D2-5C01F58583CE}" destId="{F065CC5F-0D7E-438D-A290-6D28C1B3EDF2}" srcOrd="1" destOrd="0" presId="urn:microsoft.com/office/officeart/2018/2/layout/IconVerticalSolidList"/>
    <dgm:cxn modelId="{349689AD-CDE3-4FB9-AFB4-0DCCB109A4B2}" type="presParOf" srcId="{FCE925AA-5329-46CB-93D2-5C01F58583CE}" destId="{FCFDB9D5-350E-4BFF-92DC-C71BD2A82972}" srcOrd="2" destOrd="0" presId="urn:microsoft.com/office/officeart/2018/2/layout/IconVerticalSolidList"/>
    <dgm:cxn modelId="{7CBAFDAF-2BE7-4CB2-A164-F487FC642633}" type="presParOf" srcId="{FCE925AA-5329-46CB-93D2-5C01F58583CE}" destId="{4CBA5ED1-114D-4BE5-A41A-79565ED13248}" srcOrd="3" destOrd="0" presId="urn:microsoft.com/office/officeart/2018/2/layout/IconVerticalSolidList"/>
    <dgm:cxn modelId="{D12283E6-19A0-45B3-8967-F64B9FE7DC2D}" type="presParOf" srcId="{333BA55A-4FB9-4CDB-BE45-5B2839A9588A}" destId="{321A91E4-7EA2-4DC4-BAB1-AA394CB05F71}" srcOrd="3" destOrd="0" presId="urn:microsoft.com/office/officeart/2018/2/layout/IconVerticalSolidList"/>
    <dgm:cxn modelId="{9700BF1A-D71B-4BD8-8926-BA981972F1C9}" type="presParOf" srcId="{333BA55A-4FB9-4CDB-BE45-5B2839A9588A}" destId="{F8B60166-DAD7-43EB-A140-0C239D20F607}" srcOrd="4" destOrd="0" presId="urn:microsoft.com/office/officeart/2018/2/layout/IconVerticalSolidList"/>
    <dgm:cxn modelId="{3CF8F750-F1AA-462D-A9CC-E1F8C399D25E}" type="presParOf" srcId="{F8B60166-DAD7-43EB-A140-0C239D20F607}" destId="{752F83EC-7F2D-41AA-973E-014FDB46F0D7}" srcOrd="0" destOrd="0" presId="urn:microsoft.com/office/officeart/2018/2/layout/IconVerticalSolidList"/>
    <dgm:cxn modelId="{8A4BE552-8543-4EED-B1C0-C8F1048A96F9}" type="presParOf" srcId="{F8B60166-DAD7-43EB-A140-0C239D20F607}" destId="{364BF251-23E8-4976-BDA1-862737AF35BC}" srcOrd="1" destOrd="0" presId="urn:microsoft.com/office/officeart/2018/2/layout/IconVerticalSolidList"/>
    <dgm:cxn modelId="{8DD0108B-32DE-4411-BE1F-7A8E752BCD37}" type="presParOf" srcId="{F8B60166-DAD7-43EB-A140-0C239D20F607}" destId="{DE144953-173A-42D5-AAA7-59C3FDE13693}" srcOrd="2" destOrd="0" presId="urn:microsoft.com/office/officeart/2018/2/layout/IconVerticalSolidList"/>
    <dgm:cxn modelId="{BE3F8C23-CBE9-46C5-94C6-673333475EF7}" type="presParOf" srcId="{F8B60166-DAD7-43EB-A140-0C239D20F607}" destId="{34A44A9A-99AA-49EC-92E7-07AA5F4F4A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</dgm:pt>
    <dgm:pt modelId="{4AF52931-E4CA-4429-AACB-B8747CDB240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latin typeface="Cambria" panose="02040503050406030204" pitchFamily="18" charset="0"/>
              <a:ea typeface="Cambria" panose="02040503050406030204" pitchFamily="18" charset="0"/>
            </a:rPr>
            <a:t>AutoWiring</a:t>
          </a:r>
          <a:endParaRPr lang="en-US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 sz="1400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81BEB84D-9A77-49C6-9301-B3359FCAC75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Properties</a:t>
          </a:r>
        </a:p>
      </dgm:t>
    </dgm:pt>
    <dgm:pt modelId="{AE4D0D43-0332-4F79-8D35-BCD8C10758AE}" type="parTrans" cxnId="{420EF6C4-7321-43BE-A2FC-253606B1E06A}">
      <dgm:prSet/>
      <dgm:spPr/>
      <dgm:t>
        <a:bodyPr/>
        <a:lstStyle/>
        <a:p>
          <a:endParaRPr lang="en-US" sz="1400"/>
        </a:p>
      </dgm:t>
    </dgm:pt>
    <dgm:pt modelId="{5D260F18-25D2-4074-87F1-7E78DDA61C58}" type="sibTrans" cxnId="{420EF6C4-7321-43BE-A2FC-253606B1E06A}">
      <dgm:prSet/>
      <dgm:spPr/>
      <dgm:t>
        <a:bodyPr/>
        <a:lstStyle/>
        <a:p>
          <a:endParaRPr lang="en-US"/>
        </a:p>
      </dgm:t>
    </dgm:pt>
    <dgm:pt modelId="{BFF9359E-E9B1-4B73-BACC-2C7988765B1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Stereotype Annotation</a:t>
          </a:r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 sz="1400"/>
        </a:p>
      </dgm:t>
    </dgm:pt>
    <dgm:pt modelId="{1CEF1965-C516-4C44-BAE3-2FA3F5116930}" type="sibTrans" cxnId="{516EC545-1971-48B3-978C-4756FCDCCFD9}">
      <dgm:prSet/>
      <dgm:spPr/>
      <dgm:t>
        <a:bodyPr/>
        <a:lstStyle/>
        <a:p>
          <a:endParaRPr lang="en-US"/>
        </a:p>
      </dgm:t>
    </dgm:pt>
    <dgm:pt modelId="{333BA55A-4FB9-4CDB-BE45-5B2839A9588A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4130BD56-E415-4C77-B902-1C7745EECC0A}" type="pres">
      <dgm:prSet presAssocID="{4AF52931-E4CA-4429-AACB-B8747CDB2409}" presName="compNode" presStyleCnt="0"/>
      <dgm:spPr/>
    </dgm:pt>
    <dgm:pt modelId="{9E0B2482-4830-4D46-8929-F9D2DADF178F}" type="pres">
      <dgm:prSet presAssocID="{4AF52931-E4CA-4429-AACB-B8747CDB2409}" presName="bgRect" presStyleLbl="bgShp" presStyleIdx="0" presStyleCnt="3"/>
      <dgm:spPr/>
    </dgm:pt>
    <dgm:pt modelId="{D1AB7B5A-7CB4-433B-BDAD-61D154FBB639}" type="pres">
      <dgm:prSet presAssocID="{4AF52931-E4CA-4429-AACB-B8747CDB24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eds"/>
        </a:ext>
      </dgm:extLst>
    </dgm:pt>
    <dgm:pt modelId="{C4986089-54D6-48DE-88C9-751556F2884B}" type="pres">
      <dgm:prSet presAssocID="{4AF52931-E4CA-4429-AACB-B8747CDB2409}" presName="spaceRect" presStyleCnt="0"/>
      <dgm:spPr/>
    </dgm:pt>
    <dgm:pt modelId="{DC3FF7F7-2836-45AE-B06A-2E337C2233AC}" type="pres">
      <dgm:prSet presAssocID="{4AF52931-E4CA-4429-AACB-B8747CDB2409}" presName="parTx" presStyleLbl="revTx" presStyleIdx="0" presStyleCnt="3">
        <dgm:presLayoutVars>
          <dgm:chMax val="0"/>
          <dgm:chPref val="0"/>
        </dgm:presLayoutVars>
      </dgm:prSet>
      <dgm:spPr/>
    </dgm:pt>
    <dgm:pt modelId="{A37F1CBF-8F30-4D65-8129-8B458890C5FF}" type="pres">
      <dgm:prSet presAssocID="{D86AF01C-9CBC-41F8-9354-48CD82BDFDC9}" presName="sibTrans" presStyleCnt="0"/>
      <dgm:spPr/>
    </dgm:pt>
    <dgm:pt modelId="{FCE925AA-5329-46CB-93D2-5C01F58583CE}" type="pres">
      <dgm:prSet presAssocID="{81BEB84D-9A77-49C6-9301-B3359FCAC75F}" presName="compNode" presStyleCnt="0"/>
      <dgm:spPr/>
    </dgm:pt>
    <dgm:pt modelId="{3A0D703B-098B-4E59-8765-DFD90796F008}" type="pres">
      <dgm:prSet presAssocID="{81BEB84D-9A77-49C6-9301-B3359FCAC75F}" presName="bgRect" presStyleLbl="bgShp" presStyleIdx="1" presStyleCnt="3"/>
      <dgm:spPr/>
    </dgm:pt>
    <dgm:pt modelId="{F065CC5F-0D7E-438D-A290-6D28C1B3EDF2}" type="pres">
      <dgm:prSet presAssocID="{81BEB84D-9A77-49C6-9301-B3359FCAC7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FCFDB9D5-350E-4BFF-92DC-C71BD2A82972}" type="pres">
      <dgm:prSet presAssocID="{81BEB84D-9A77-49C6-9301-B3359FCAC75F}" presName="spaceRect" presStyleCnt="0"/>
      <dgm:spPr/>
    </dgm:pt>
    <dgm:pt modelId="{4CBA5ED1-114D-4BE5-A41A-79565ED13248}" type="pres">
      <dgm:prSet presAssocID="{81BEB84D-9A77-49C6-9301-B3359FCAC75F}" presName="parTx" presStyleLbl="revTx" presStyleIdx="1" presStyleCnt="3">
        <dgm:presLayoutVars>
          <dgm:chMax val="0"/>
          <dgm:chPref val="0"/>
        </dgm:presLayoutVars>
      </dgm:prSet>
      <dgm:spPr/>
    </dgm:pt>
    <dgm:pt modelId="{321A91E4-7EA2-4DC4-BAB1-AA394CB05F71}" type="pres">
      <dgm:prSet presAssocID="{5D260F18-25D2-4074-87F1-7E78DDA61C58}" presName="sibTrans" presStyleCnt="0"/>
      <dgm:spPr/>
    </dgm:pt>
    <dgm:pt modelId="{F8B60166-DAD7-43EB-A140-0C239D20F607}" type="pres">
      <dgm:prSet presAssocID="{BFF9359E-E9B1-4B73-BACC-2C7988765B16}" presName="compNode" presStyleCnt="0"/>
      <dgm:spPr/>
    </dgm:pt>
    <dgm:pt modelId="{752F83EC-7F2D-41AA-973E-014FDB46F0D7}" type="pres">
      <dgm:prSet presAssocID="{BFF9359E-E9B1-4B73-BACC-2C7988765B16}" presName="bgRect" presStyleLbl="bgShp" presStyleIdx="2" presStyleCnt="3"/>
      <dgm:spPr/>
    </dgm:pt>
    <dgm:pt modelId="{364BF251-23E8-4976-BDA1-862737AF35BC}" type="pres">
      <dgm:prSet presAssocID="{BFF9359E-E9B1-4B73-BACC-2C7988765B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DE144953-173A-42D5-AAA7-59C3FDE13693}" type="pres">
      <dgm:prSet presAssocID="{BFF9359E-E9B1-4B73-BACC-2C7988765B16}" presName="spaceRect" presStyleCnt="0"/>
      <dgm:spPr/>
    </dgm:pt>
    <dgm:pt modelId="{34A44A9A-99AA-49EC-92E7-07AA5F4F4AA9}" type="pres">
      <dgm:prSet presAssocID="{BFF9359E-E9B1-4B73-BACC-2C7988765B1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63EE20D-F15A-4699-8713-589FF62B5DDF}" type="presOf" srcId="{4AF52931-E4CA-4429-AACB-B8747CDB2409}" destId="{DC3FF7F7-2836-45AE-B06A-2E337C2233AC}" srcOrd="0" destOrd="0" presId="urn:microsoft.com/office/officeart/2018/2/layout/IconVerticalSolidList"/>
    <dgm:cxn modelId="{4C13BA31-1C1D-4AB6-A184-5A43CF867DD0}" type="presOf" srcId="{BFF9359E-E9B1-4B73-BACC-2C7988765B16}" destId="{34A44A9A-99AA-49EC-92E7-07AA5F4F4AA9}" srcOrd="0" destOrd="0" presId="urn:microsoft.com/office/officeart/2018/2/layout/IconVerticalSolidList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90A3AE9C-7EDA-4EDC-9AFA-1A3CBA52AC92}" type="presOf" srcId="{81BEB84D-9A77-49C6-9301-B3359FCAC75F}" destId="{4CBA5ED1-114D-4BE5-A41A-79565ED13248}" srcOrd="0" destOrd="0" presId="urn:microsoft.com/office/officeart/2018/2/layout/IconVerticalSolidList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5D25EDCD-23D4-4BDB-8CF3-68BB138857BA}" type="presOf" srcId="{C7720856-93F0-4CC7-B7FD-2466914A11D4}" destId="{333BA55A-4FB9-4CDB-BE45-5B2839A9588A}" srcOrd="0" destOrd="0" presId="urn:microsoft.com/office/officeart/2018/2/layout/IconVerticalSolidList"/>
    <dgm:cxn modelId="{24215397-9BF3-43BD-8BE6-B67C43C17BB4}" type="presParOf" srcId="{333BA55A-4FB9-4CDB-BE45-5B2839A9588A}" destId="{4130BD56-E415-4C77-B902-1C7745EECC0A}" srcOrd="0" destOrd="0" presId="urn:microsoft.com/office/officeart/2018/2/layout/IconVerticalSolidList"/>
    <dgm:cxn modelId="{71409055-5E4C-45F9-8F81-0404D1F52BB5}" type="presParOf" srcId="{4130BD56-E415-4C77-B902-1C7745EECC0A}" destId="{9E0B2482-4830-4D46-8929-F9D2DADF178F}" srcOrd="0" destOrd="0" presId="urn:microsoft.com/office/officeart/2018/2/layout/IconVerticalSolidList"/>
    <dgm:cxn modelId="{59088EB3-503E-4C06-87B9-605B75AEE17F}" type="presParOf" srcId="{4130BD56-E415-4C77-B902-1C7745EECC0A}" destId="{D1AB7B5A-7CB4-433B-BDAD-61D154FBB639}" srcOrd="1" destOrd="0" presId="urn:microsoft.com/office/officeart/2018/2/layout/IconVerticalSolidList"/>
    <dgm:cxn modelId="{3302F49F-4915-4B99-A65D-72A2843764B2}" type="presParOf" srcId="{4130BD56-E415-4C77-B902-1C7745EECC0A}" destId="{C4986089-54D6-48DE-88C9-751556F2884B}" srcOrd="2" destOrd="0" presId="urn:microsoft.com/office/officeart/2018/2/layout/IconVerticalSolidList"/>
    <dgm:cxn modelId="{C9195B83-D72D-4D2C-9D93-48C5E930AB73}" type="presParOf" srcId="{4130BD56-E415-4C77-B902-1C7745EECC0A}" destId="{DC3FF7F7-2836-45AE-B06A-2E337C2233AC}" srcOrd="3" destOrd="0" presId="urn:microsoft.com/office/officeart/2018/2/layout/IconVerticalSolidList"/>
    <dgm:cxn modelId="{12E7F4E6-680C-435F-9C9C-8A01B6426E1F}" type="presParOf" srcId="{333BA55A-4FB9-4CDB-BE45-5B2839A9588A}" destId="{A37F1CBF-8F30-4D65-8129-8B458890C5FF}" srcOrd="1" destOrd="0" presId="urn:microsoft.com/office/officeart/2018/2/layout/IconVerticalSolidList"/>
    <dgm:cxn modelId="{DCFC8BAB-417F-4BC4-AF07-9DE4C060CDC8}" type="presParOf" srcId="{333BA55A-4FB9-4CDB-BE45-5B2839A9588A}" destId="{FCE925AA-5329-46CB-93D2-5C01F58583CE}" srcOrd="2" destOrd="0" presId="urn:microsoft.com/office/officeart/2018/2/layout/IconVerticalSolidList"/>
    <dgm:cxn modelId="{60575168-BC6B-4CAA-8296-403200EEF3B2}" type="presParOf" srcId="{FCE925AA-5329-46CB-93D2-5C01F58583CE}" destId="{3A0D703B-098B-4E59-8765-DFD90796F008}" srcOrd="0" destOrd="0" presId="urn:microsoft.com/office/officeart/2018/2/layout/IconVerticalSolidList"/>
    <dgm:cxn modelId="{61EC41A3-02C7-4A47-B293-CE1F62322095}" type="presParOf" srcId="{FCE925AA-5329-46CB-93D2-5C01F58583CE}" destId="{F065CC5F-0D7E-438D-A290-6D28C1B3EDF2}" srcOrd="1" destOrd="0" presId="urn:microsoft.com/office/officeart/2018/2/layout/IconVerticalSolidList"/>
    <dgm:cxn modelId="{349689AD-CDE3-4FB9-AFB4-0DCCB109A4B2}" type="presParOf" srcId="{FCE925AA-5329-46CB-93D2-5C01F58583CE}" destId="{FCFDB9D5-350E-4BFF-92DC-C71BD2A82972}" srcOrd="2" destOrd="0" presId="urn:microsoft.com/office/officeart/2018/2/layout/IconVerticalSolidList"/>
    <dgm:cxn modelId="{7CBAFDAF-2BE7-4CB2-A164-F487FC642633}" type="presParOf" srcId="{FCE925AA-5329-46CB-93D2-5C01F58583CE}" destId="{4CBA5ED1-114D-4BE5-A41A-79565ED13248}" srcOrd="3" destOrd="0" presId="urn:microsoft.com/office/officeart/2018/2/layout/IconVerticalSolidList"/>
    <dgm:cxn modelId="{D12283E6-19A0-45B3-8967-F64B9FE7DC2D}" type="presParOf" srcId="{333BA55A-4FB9-4CDB-BE45-5B2839A9588A}" destId="{321A91E4-7EA2-4DC4-BAB1-AA394CB05F71}" srcOrd="3" destOrd="0" presId="urn:microsoft.com/office/officeart/2018/2/layout/IconVerticalSolidList"/>
    <dgm:cxn modelId="{9700BF1A-D71B-4BD8-8926-BA981972F1C9}" type="presParOf" srcId="{333BA55A-4FB9-4CDB-BE45-5B2839A9588A}" destId="{F8B60166-DAD7-43EB-A140-0C239D20F607}" srcOrd="4" destOrd="0" presId="urn:microsoft.com/office/officeart/2018/2/layout/IconVerticalSolidList"/>
    <dgm:cxn modelId="{3CF8F750-F1AA-462D-A9CC-E1F8C399D25E}" type="presParOf" srcId="{F8B60166-DAD7-43EB-A140-0C239D20F607}" destId="{752F83EC-7F2D-41AA-973E-014FDB46F0D7}" srcOrd="0" destOrd="0" presId="urn:microsoft.com/office/officeart/2018/2/layout/IconVerticalSolidList"/>
    <dgm:cxn modelId="{8A4BE552-8543-4EED-B1C0-C8F1048A96F9}" type="presParOf" srcId="{F8B60166-DAD7-43EB-A140-0C239D20F607}" destId="{364BF251-23E8-4976-BDA1-862737AF35BC}" srcOrd="1" destOrd="0" presId="urn:microsoft.com/office/officeart/2018/2/layout/IconVerticalSolidList"/>
    <dgm:cxn modelId="{8DD0108B-32DE-4411-BE1F-7A8E752BCD37}" type="presParOf" srcId="{F8B60166-DAD7-43EB-A140-0C239D20F607}" destId="{DE144953-173A-42D5-AAA7-59C3FDE13693}" srcOrd="2" destOrd="0" presId="urn:microsoft.com/office/officeart/2018/2/layout/IconVerticalSolidList"/>
    <dgm:cxn modelId="{BE3F8C23-CBE9-46C5-94C6-673333475EF7}" type="presParOf" srcId="{F8B60166-DAD7-43EB-A140-0C239D20F607}" destId="{34A44A9A-99AA-49EC-92E7-07AA5F4F4A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B2482-4830-4D46-8929-F9D2DADF178F}">
      <dsp:nvSpPr>
        <dsp:cNvPr id="0" name=""/>
        <dsp:cNvSpPr/>
      </dsp:nvSpPr>
      <dsp:spPr>
        <a:xfrm>
          <a:off x="0" y="510"/>
          <a:ext cx="5515199" cy="11942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B7B5A-7CB4-433B-BDAD-61D154FBB639}">
      <dsp:nvSpPr>
        <dsp:cNvPr id="0" name=""/>
        <dsp:cNvSpPr/>
      </dsp:nvSpPr>
      <dsp:spPr>
        <a:xfrm>
          <a:off x="361250" y="269209"/>
          <a:ext cx="656819" cy="6568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FF7F7-2836-45AE-B06A-2E337C2233AC}">
      <dsp:nvSpPr>
        <dsp:cNvPr id="0" name=""/>
        <dsp:cNvSpPr/>
      </dsp:nvSpPr>
      <dsp:spPr>
        <a:xfrm>
          <a:off x="1379321" y="510"/>
          <a:ext cx="4135878" cy="119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388" tIns="126388" rIns="126388" bIns="12638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mbria" panose="02040503050406030204" pitchFamily="18" charset="0"/>
              <a:ea typeface="Cambria" panose="02040503050406030204" pitchFamily="18" charset="0"/>
            </a:rPr>
            <a:t>ABIRAMASUNDHARI SINGARAVELAN</a:t>
          </a:r>
        </a:p>
      </dsp:txBody>
      <dsp:txXfrm>
        <a:off x="1379321" y="510"/>
        <a:ext cx="4135878" cy="1194218"/>
      </dsp:txXfrm>
    </dsp:sp>
    <dsp:sp modelId="{3A0D703B-098B-4E59-8765-DFD90796F008}">
      <dsp:nvSpPr>
        <dsp:cNvPr id="0" name=""/>
        <dsp:cNvSpPr/>
      </dsp:nvSpPr>
      <dsp:spPr>
        <a:xfrm>
          <a:off x="0" y="1493282"/>
          <a:ext cx="5515199" cy="11942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5CC5F-0D7E-438D-A290-6D28C1B3EDF2}">
      <dsp:nvSpPr>
        <dsp:cNvPr id="0" name=""/>
        <dsp:cNvSpPr/>
      </dsp:nvSpPr>
      <dsp:spPr>
        <a:xfrm>
          <a:off x="361250" y="1761982"/>
          <a:ext cx="656819" cy="6568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A5ED1-114D-4BE5-A41A-79565ED13248}">
      <dsp:nvSpPr>
        <dsp:cNvPr id="0" name=""/>
        <dsp:cNvSpPr/>
      </dsp:nvSpPr>
      <dsp:spPr>
        <a:xfrm>
          <a:off x="1379321" y="1493282"/>
          <a:ext cx="4135878" cy="119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388" tIns="126388" rIns="126388" bIns="12638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mbria" panose="02040503050406030204" pitchFamily="18" charset="0"/>
              <a:ea typeface="Cambria" panose="02040503050406030204" pitchFamily="18" charset="0"/>
            </a:rPr>
            <a:t>JAVA FSE TRAINER</a:t>
          </a:r>
        </a:p>
      </dsp:txBody>
      <dsp:txXfrm>
        <a:off x="1379321" y="1493282"/>
        <a:ext cx="4135878" cy="1194218"/>
      </dsp:txXfrm>
    </dsp:sp>
    <dsp:sp modelId="{752F83EC-7F2D-41AA-973E-014FDB46F0D7}">
      <dsp:nvSpPr>
        <dsp:cNvPr id="0" name=""/>
        <dsp:cNvSpPr/>
      </dsp:nvSpPr>
      <dsp:spPr>
        <a:xfrm>
          <a:off x="0" y="2986055"/>
          <a:ext cx="5515199" cy="11942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BF251-23E8-4976-BDA1-862737AF35BC}">
      <dsp:nvSpPr>
        <dsp:cNvPr id="0" name=""/>
        <dsp:cNvSpPr/>
      </dsp:nvSpPr>
      <dsp:spPr>
        <a:xfrm>
          <a:off x="361250" y="3254754"/>
          <a:ext cx="656819" cy="6568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44A9A-99AA-49EC-92E7-07AA5F4F4AA9}">
      <dsp:nvSpPr>
        <dsp:cNvPr id="0" name=""/>
        <dsp:cNvSpPr/>
      </dsp:nvSpPr>
      <dsp:spPr>
        <a:xfrm>
          <a:off x="1379321" y="2986055"/>
          <a:ext cx="4135878" cy="119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388" tIns="126388" rIns="126388" bIns="12638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mbria" panose="02040503050406030204" pitchFamily="18" charset="0"/>
              <a:ea typeface="Cambria" panose="02040503050406030204" pitchFamily="18" charset="0"/>
            </a:rPr>
            <a:t>COGNIZANT</a:t>
          </a:r>
        </a:p>
      </dsp:txBody>
      <dsp:txXfrm>
        <a:off x="1379321" y="2986055"/>
        <a:ext cx="4135878" cy="1194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B2482-4830-4D46-8929-F9D2DADF178F}">
      <dsp:nvSpPr>
        <dsp:cNvPr id="0" name=""/>
        <dsp:cNvSpPr/>
      </dsp:nvSpPr>
      <dsp:spPr>
        <a:xfrm>
          <a:off x="0" y="262"/>
          <a:ext cx="4321605" cy="61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B7B5A-7CB4-433B-BDAD-61D154FBB639}">
      <dsp:nvSpPr>
        <dsp:cNvPr id="0" name=""/>
        <dsp:cNvSpPr/>
      </dsp:nvSpPr>
      <dsp:spPr>
        <a:xfrm>
          <a:off x="185847" y="138496"/>
          <a:ext cx="337904" cy="337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FF7F7-2836-45AE-B06A-2E337C2233AC}">
      <dsp:nvSpPr>
        <dsp:cNvPr id="0" name=""/>
        <dsp:cNvSpPr/>
      </dsp:nvSpPr>
      <dsp:spPr>
        <a:xfrm>
          <a:off x="709599" y="262"/>
          <a:ext cx="3612005" cy="61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21" tIns="65021" rIns="65021" bIns="650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mbria" panose="02040503050406030204" pitchFamily="18" charset="0"/>
              <a:ea typeface="Cambria" panose="02040503050406030204" pitchFamily="18" charset="0"/>
            </a:rPr>
            <a:t>Spring Framework</a:t>
          </a:r>
        </a:p>
      </dsp:txBody>
      <dsp:txXfrm>
        <a:off x="709599" y="262"/>
        <a:ext cx="3612005" cy="614372"/>
      </dsp:txXfrm>
    </dsp:sp>
    <dsp:sp modelId="{3A0D703B-098B-4E59-8765-DFD90796F008}">
      <dsp:nvSpPr>
        <dsp:cNvPr id="0" name=""/>
        <dsp:cNvSpPr/>
      </dsp:nvSpPr>
      <dsp:spPr>
        <a:xfrm>
          <a:off x="0" y="768227"/>
          <a:ext cx="4321605" cy="61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5CC5F-0D7E-438D-A290-6D28C1B3EDF2}">
      <dsp:nvSpPr>
        <dsp:cNvPr id="0" name=""/>
        <dsp:cNvSpPr/>
      </dsp:nvSpPr>
      <dsp:spPr>
        <a:xfrm>
          <a:off x="185847" y="906461"/>
          <a:ext cx="337904" cy="337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A5ED1-114D-4BE5-A41A-79565ED13248}">
      <dsp:nvSpPr>
        <dsp:cNvPr id="0" name=""/>
        <dsp:cNvSpPr/>
      </dsp:nvSpPr>
      <dsp:spPr>
        <a:xfrm>
          <a:off x="709599" y="768227"/>
          <a:ext cx="3612005" cy="61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21" tIns="65021" rIns="65021" bIns="650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mbria" panose="02040503050406030204" pitchFamily="18" charset="0"/>
              <a:ea typeface="Cambria" panose="02040503050406030204" pitchFamily="18" charset="0"/>
            </a:rPr>
            <a:t>Inversion of Control</a:t>
          </a:r>
        </a:p>
      </dsp:txBody>
      <dsp:txXfrm>
        <a:off x="709599" y="768227"/>
        <a:ext cx="3612005" cy="614372"/>
      </dsp:txXfrm>
    </dsp:sp>
    <dsp:sp modelId="{752F83EC-7F2D-41AA-973E-014FDB46F0D7}">
      <dsp:nvSpPr>
        <dsp:cNvPr id="0" name=""/>
        <dsp:cNvSpPr/>
      </dsp:nvSpPr>
      <dsp:spPr>
        <a:xfrm>
          <a:off x="0" y="1536193"/>
          <a:ext cx="4321605" cy="61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BF251-23E8-4976-BDA1-862737AF35BC}">
      <dsp:nvSpPr>
        <dsp:cNvPr id="0" name=""/>
        <dsp:cNvSpPr/>
      </dsp:nvSpPr>
      <dsp:spPr>
        <a:xfrm>
          <a:off x="185847" y="1674426"/>
          <a:ext cx="337904" cy="337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44A9A-99AA-49EC-92E7-07AA5F4F4AA9}">
      <dsp:nvSpPr>
        <dsp:cNvPr id="0" name=""/>
        <dsp:cNvSpPr/>
      </dsp:nvSpPr>
      <dsp:spPr>
        <a:xfrm>
          <a:off x="709599" y="1536193"/>
          <a:ext cx="3612005" cy="61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21" tIns="65021" rIns="65021" bIns="650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mbria" panose="02040503050406030204" pitchFamily="18" charset="0"/>
              <a:ea typeface="Cambria" panose="02040503050406030204" pitchFamily="18" charset="0"/>
            </a:rPr>
            <a:t>Dependency Injection</a:t>
          </a:r>
        </a:p>
      </dsp:txBody>
      <dsp:txXfrm>
        <a:off x="709599" y="1536193"/>
        <a:ext cx="3612005" cy="6143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B2482-4830-4D46-8929-F9D2DADF178F}">
      <dsp:nvSpPr>
        <dsp:cNvPr id="0" name=""/>
        <dsp:cNvSpPr/>
      </dsp:nvSpPr>
      <dsp:spPr>
        <a:xfrm>
          <a:off x="0" y="262"/>
          <a:ext cx="4321605" cy="61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B7B5A-7CB4-433B-BDAD-61D154FBB639}">
      <dsp:nvSpPr>
        <dsp:cNvPr id="0" name=""/>
        <dsp:cNvSpPr/>
      </dsp:nvSpPr>
      <dsp:spPr>
        <a:xfrm>
          <a:off x="185847" y="138496"/>
          <a:ext cx="337904" cy="337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FF7F7-2836-45AE-B06A-2E337C2233AC}">
      <dsp:nvSpPr>
        <dsp:cNvPr id="0" name=""/>
        <dsp:cNvSpPr/>
      </dsp:nvSpPr>
      <dsp:spPr>
        <a:xfrm>
          <a:off x="709599" y="262"/>
          <a:ext cx="3612005" cy="61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21" tIns="65021" rIns="65021" bIns="650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latin typeface="Cambria" panose="02040503050406030204" pitchFamily="18" charset="0"/>
              <a:ea typeface="Cambria" panose="02040503050406030204" pitchFamily="18" charset="0"/>
            </a:rPr>
            <a:t>AutoWiring</a:t>
          </a:r>
          <a:endParaRPr lang="en-US" sz="25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709599" y="262"/>
        <a:ext cx="3612005" cy="614372"/>
      </dsp:txXfrm>
    </dsp:sp>
    <dsp:sp modelId="{3A0D703B-098B-4E59-8765-DFD90796F008}">
      <dsp:nvSpPr>
        <dsp:cNvPr id="0" name=""/>
        <dsp:cNvSpPr/>
      </dsp:nvSpPr>
      <dsp:spPr>
        <a:xfrm>
          <a:off x="0" y="768227"/>
          <a:ext cx="4321605" cy="61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5CC5F-0D7E-438D-A290-6D28C1B3EDF2}">
      <dsp:nvSpPr>
        <dsp:cNvPr id="0" name=""/>
        <dsp:cNvSpPr/>
      </dsp:nvSpPr>
      <dsp:spPr>
        <a:xfrm>
          <a:off x="185847" y="906461"/>
          <a:ext cx="337904" cy="337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A5ED1-114D-4BE5-A41A-79565ED13248}">
      <dsp:nvSpPr>
        <dsp:cNvPr id="0" name=""/>
        <dsp:cNvSpPr/>
      </dsp:nvSpPr>
      <dsp:spPr>
        <a:xfrm>
          <a:off x="709599" y="768227"/>
          <a:ext cx="3612005" cy="61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21" tIns="65021" rIns="65021" bIns="650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mbria" panose="02040503050406030204" pitchFamily="18" charset="0"/>
              <a:ea typeface="Cambria" panose="02040503050406030204" pitchFamily="18" charset="0"/>
            </a:rPr>
            <a:t>Properties</a:t>
          </a:r>
        </a:p>
      </dsp:txBody>
      <dsp:txXfrm>
        <a:off x="709599" y="768227"/>
        <a:ext cx="3612005" cy="614372"/>
      </dsp:txXfrm>
    </dsp:sp>
    <dsp:sp modelId="{752F83EC-7F2D-41AA-973E-014FDB46F0D7}">
      <dsp:nvSpPr>
        <dsp:cNvPr id="0" name=""/>
        <dsp:cNvSpPr/>
      </dsp:nvSpPr>
      <dsp:spPr>
        <a:xfrm>
          <a:off x="0" y="1536193"/>
          <a:ext cx="4321605" cy="61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BF251-23E8-4976-BDA1-862737AF35BC}">
      <dsp:nvSpPr>
        <dsp:cNvPr id="0" name=""/>
        <dsp:cNvSpPr/>
      </dsp:nvSpPr>
      <dsp:spPr>
        <a:xfrm>
          <a:off x="185847" y="1674426"/>
          <a:ext cx="337904" cy="337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44A9A-99AA-49EC-92E7-07AA5F4F4AA9}">
      <dsp:nvSpPr>
        <dsp:cNvPr id="0" name=""/>
        <dsp:cNvSpPr/>
      </dsp:nvSpPr>
      <dsp:spPr>
        <a:xfrm>
          <a:off x="709599" y="1536193"/>
          <a:ext cx="3612005" cy="61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21" tIns="65021" rIns="65021" bIns="650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mbria" panose="02040503050406030204" pitchFamily="18" charset="0"/>
              <a:ea typeface="Cambria" panose="02040503050406030204" pitchFamily="18" charset="0"/>
            </a:rPr>
            <a:t>Stereotype Annotation</a:t>
          </a:r>
        </a:p>
      </dsp:txBody>
      <dsp:txXfrm>
        <a:off x="709599" y="1536193"/>
        <a:ext cx="3612005" cy="614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F4EA64-D5E8-4450-BC30-7DFC4EBD38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41F71-C740-4CC1-840C-5FB23C8519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963B1-226B-4B24-8975-7DD28730789D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CE577-AAC9-4588-9221-506DA251D4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921CD-9C42-44C5-B535-5F5FA40227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A9CF0-FE85-40E5-A3E4-9D8D4A205B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78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0BE83-1F76-412F-817F-6B87541A62B7}" type="datetimeFigureOut">
              <a:rPr lang="en-US" smtClean="0"/>
              <a:t>4/1/2021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54AA9-D1C5-4A71-8BC1-393246244D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0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54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93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0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86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9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38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11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86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63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04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7">
            <a:extLst>
              <a:ext uri="{FF2B5EF4-FFF2-40B4-BE49-F238E27FC236}">
                <a16:creationId xmlns:a16="http://schemas.microsoft.com/office/drawing/2014/main" id="{F9C9470D-F677-4F4D-91C6-DDAAFB41E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2" descr="Close up leaves">
            <a:extLst>
              <a:ext uri="{FF2B5EF4-FFF2-40B4-BE49-F238E27FC236}">
                <a16:creationId xmlns:a16="http://schemas.microsoft.com/office/drawing/2014/main" id="{C542C31E-A9A6-4196-9C15-D9E26F2B2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91" t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29">
            <a:extLst>
              <a:ext uri="{FF2B5EF4-FFF2-40B4-BE49-F238E27FC236}">
                <a16:creationId xmlns:a16="http://schemas.microsoft.com/office/drawing/2014/main" id="{BF9DC97C-B63C-41D6-923D-44FF13CF2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D35CC7-2F55-4CD1-8570-56ADF4255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solidFill>
            <a:schemeClr val="tx2">
              <a:alpha val="9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526" y="237744"/>
            <a:ext cx="6747309" cy="1371600"/>
          </a:xfrm>
        </p:spPr>
        <p:txBody>
          <a:bodyPr>
            <a:normAutofit/>
          </a:bodyPr>
          <a:lstStyle/>
          <a:p>
            <a:pPr>
              <a:tabLst>
                <a:tab pos="4119563" algn="l"/>
              </a:tabLst>
            </a:pPr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SPRING FRAMEWORK </a:t>
            </a:r>
          </a:p>
        </p:txBody>
      </p:sp>
      <p:graphicFrame>
        <p:nvGraphicFramePr>
          <p:cNvPr id="9" name="Content Placeholder 8" descr="Smart Art Icons">
            <a:extLst>
              <a:ext uri="{FF2B5EF4-FFF2-40B4-BE49-F238E27FC236}">
                <a16:creationId xmlns:a16="http://schemas.microsoft.com/office/drawing/2014/main" id="{8FF6EDB8-0D3A-4193-BDFE-DD56CEA7D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41828"/>
              </p:ext>
            </p:extLst>
          </p:nvPr>
        </p:nvGraphicFramePr>
        <p:xfrm>
          <a:off x="5329580" y="1847078"/>
          <a:ext cx="5515200" cy="4180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7D1FDA6-45EE-4E28-8425-FDF9208D4C5C}"/>
              </a:ext>
            </a:extLst>
          </p:cNvPr>
          <p:cNvSpPr/>
          <p:nvPr/>
        </p:nvSpPr>
        <p:spPr>
          <a:xfrm>
            <a:off x="0" y="5090615"/>
            <a:ext cx="1815152" cy="176738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C9AC99-0F71-4DB1-8B8C-392DB4D745F0}"/>
              </a:ext>
            </a:extLst>
          </p:cNvPr>
          <p:cNvSpPr txBox="1"/>
          <p:nvPr/>
        </p:nvSpPr>
        <p:spPr>
          <a:xfrm>
            <a:off x="109182" y="5657671"/>
            <a:ext cx="1419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</a:t>
            </a:r>
            <a:endParaRPr lang="en-US" sz="7200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95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7">
            <a:extLst>
              <a:ext uri="{FF2B5EF4-FFF2-40B4-BE49-F238E27FC236}">
                <a16:creationId xmlns:a16="http://schemas.microsoft.com/office/drawing/2014/main" id="{F9C9470D-F677-4F4D-91C6-DDAAFB41E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2" descr="Close up leaves">
            <a:extLst>
              <a:ext uri="{FF2B5EF4-FFF2-40B4-BE49-F238E27FC236}">
                <a16:creationId xmlns:a16="http://schemas.microsoft.com/office/drawing/2014/main" id="{C542C31E-A9A6-4196-9C15-D9E26F2B2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91" t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29">
            <a:extLst>
              <a:ext uri="{FF2B5EF4-FFF2-40B4-BE49-F238E27FC236}">
                <a16:creationId xmlns:a16="http://schemas.microsoft.com/office/drawing/2014/main" id="{BF9DC97C-B63C-41D6-923D-44FF13CF2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D35CC7-2F55-4CD1-8570-56ADF4255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solidFill>
            <a:schemeClr val="tx2">
              <a:alpha val="9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526" y="237744"/>
            <a:ext cx="6747309" cy="1371600"/>
          </a:xfrm>
        </p:spPr>
        <p:txBody>
          <a:bodyPr>
            <a:normAutofit/>
          </a:bodyPr>
          <a:lstStyle/>
          <a:p>
            <a:pPr>
              <a:tabLst>
                <a:tab pos="4119563" algn="l"/>
              </a:tabLst>
            </a:pPr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Setter Injection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CB2F1B-A5CD-49F2-B787-4D885C577357}"/>
              </a:ext>
            </a:extLst>
          </p:cNvPr>
          <p:cNvSpPr/>
          <p:nvPr/>
        </p:nvSpPr>
        <p:spPr>
          <a:xfrm>
            <a:off x="-53508" y="1470136"/>
            <a:ext cx="4415228" cy="4531926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803847-C2A9-4C87-AFA9-0444B11C90D1}"/>
              </a:ext>
            </a:extLst>
          </p:cNvPr>
          <p:cNvSpPr txBox="1"/>
          <p:nvPr/>
        </p:nvSpPr>
        <p:spPr>
          <a:xfrm>
            <a:off x="127187" y="1616828"/>
            <a:ext cx="6069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Class  Student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	private int id;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	private String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sname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public Student(int id, 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	String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sname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	{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		this.id=id;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this.sname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sname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	}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8F0E9B-4228-4772-AD70-B320D0156C2D}"/>
              </a:ext>
            </a:extLst>
          </p:cNvPr>
          <p:cNvSpPr/>
          <p:nvPr/>
        </p:nvSpPr>
        <p:spPr>
          <a:xfrm>
            <a:off x="391567" y="3135185"/>
            <a:ext cx="3525078" cy="2241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49236-7118-4A7E-BF2C-62EF0FCB4F10}"/>
              </a:ext>
            </a:extLst>
          </p:cNvPr>
          <p:cNvCxnSpPr>
            <a:cxnSpLocks/>
          </p:cNvCxnSpPr>
          <p:nvPr/>
        </p:nvCxnSpPr>
        <p:spPr>
          <a:xfrm flipV="1">
            <a:off x="1045092" y="5376728"/>
            <a:ext cx="0" cy="3420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80DA5A-3B9B-41FA-BC5C-5F01280144BC}"/>
              </a:ext>
            </a:extLst>
          </p:cNvPr>
          <p:cNvCxnSpPr/>
          <p:nvPr/>
        </p:nvCxnSpPr>
        <p:spPr>
          <a:xfrm>
            <a:off x="1045092" y="5718803"/>
            <a:ext cx="7977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D87E43-33A7-4D8E-954B-4256DA85AE2F}"/>
              </a:ext>
            </a:extLst>
          </p:cNvPr>
          <p:cNvSpPr txBox="1"/>
          <p:nvPr/>
        </p:nvSpPr>
        <p:spPr>
          <a:xfrm>
            <a:off x="1738375" y="5387864"/>
            <a:ext cx="247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Injection will happen by means constructor</a:t>
            </a:r>
            <a:endParaRPr lang="en-US" sz="1600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9438DA6-C1AF-4EF9-8D5B-6DD83BE5C01C}"/>
              </a:ext>
            </a:extLst>
          </p:cNvPr>
          <p:cNvSpPr/>
          <p:nvPr/>
        </p:nvSpPr>
        <p:spPr>
          <a:xfrm>
            <a:off x="4834550" y="1428357"/>
            <a:ext cx="6522563" cy="4531926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F3B99-9833-4C19-B291-14B7E4696C86}"/>
              </a:ext>
            </a:extLst>
          </p:cNvPr>
          <p:cNvSpPr txBox="1"/>
          <p:nvPr/>
        </p:nvSpPr>
        <p:spPr>
          <a:xfrm>
            <a:off x="5011074" y="1616891"/>
            <a:ext cx="6069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"student" </a:t>
            </a:r>
          </a:p>
          <a:p>
            <a:pPr algn="l"/>
            <a:endParaRPr lang="en-US" i="1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com.cognizant.Student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constructor-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arg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"10“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"int"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 &lt;/</a:t>
            </a:r>
            <a:r>
              <a:rPr lang="en-US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constructor-</a:t>
            </a:r>
            <a:r>
              <a:rPr lang="en-US" sz="1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arg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sz="1800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constructor-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arg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"Arthi" 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constructor-</a:t>
            </a:r>
            <a:r>
              <a:rPr lang="en-US" sz="18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arg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66B938-D412-4096-BD70-82337DE1E260}"/>
              </a:ext>
            </a:extLst>
          </p:cNvPr>
          <p:cNvSpPr/>
          <p:nvPr/>
        </p:nvSpPr>
        <p:spPr>
          <a:xfrm>
            <a:off x="6384709" y="1631248"/>
            <a:ext cx="1399887" cy="357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43CDF2-2F8A-4D12-8173-330C6A3DF680}"/>
              </a:ext>
            </a:extLst>
          </p:cNvPr>
          <p:cNvSpPr/>
          <p:nvPr/>
        </p:nvSpPr>
        <p:spPr>
          <a:xfrm>
            <a:off x="6019298" y="2216602"/>
            <a:ext cx="2650435" cy="324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5C366E-1C3B-400B-BEC4-42FCE45CA8D7}"/>
              </a:ext>
            </a:extLst>
          </p:cNvPr>
          <p:cNvCxnSpPr>
            <a:cxnSpLocks/>
          </p:cNvCxnSpPr>
          <p:nvPr/>
        </p:nvCxnSpPr>
        <p:spPr>
          <a:xfrm>
            <a:off x="2476204" y="2610678"/>
            <a:ext cx="56947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6C2E4B-3896-4111-9DA2-B52DA78CFDCA}"/>
              </a:ext>
            </a:extLst>
          </p:cNvPr>
          <p:cNvCxnSpPr>
            <a:cxnSpLocks/>
          </p:cNvCxnSpPr>
          <p:nvPr/>
        </p:nvCxnSpPr>
        <p:spPr>
          <a:xfrm>
            <a:off x="8170951" y="2610678"/>
            <a:ext cx="0" cy="3777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AB7309-2B0C-47ED-94D0-099DA880C358}"/>
              </a:ext>
            </a:extLst>
          </p:cNvPr>
          <p:cNvCxnSpPr/>
          <p:nvPr/>
        </p:nvCxnSpPr>
        <p:spPr>
          <a:xfrm>
            <a:off x="3581159" y="2988491"/>
            <a:ext cx="11438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FAD6CF-2C19-4934-AF86-944B04CC05DA}"/>
              </a:ext>
            </a:extLst>
          </p:cNvPr>
          <p:cNvCxnSpPr>
            <a:cxnSpLocks/>
          </p:cNvCxnSpPr>
          <p:nvPr/>
        </p:nvCxnSpPr>
        <p:spPr>
          <a:xfrm>
            <a:off x="4700109" y="2988428"/>
            <a:ext cx="0" cy="7476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C20E320-74D6-4EA5-88DA-D97658B0DE21}"/>
              </a:ext>
            </a:extLst>
          </p:cNvPr>
          <p:cNvCxnSpPr>
            <a:cxnSpLocks/>
          </p:cNvCxnSpPr>
          <p:nvPr/>
        </p:nvCxnSpPr>
        <p:spPr>
          <a:xfrm flipV="1">
            <a:off x="4700109" y="3736099"/>
            <a:ext cx="3609004" cy="171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4E5F82-539A-44A7-B94C-AAD5EFBCF821}"/>
              </a:ext>
            </a:extLst>
          </p:cNvPr>
          <p:cNvCxnSpPr/>
          <p:nvPr/>
        </p:nvCxnSpPr>
        <p:spPr>
          <a:xfrm>
            <a:off x="8307781" y="3739963"/>
            <a:ext cx="0" cy="2448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496660-BC61-4E99-AF4C-B3E8CA03F465}"/>
              </a:ext>
            </a:extLst>
          </p:cNvPr>
          <p:cNvCxnSpPr>
            <a:stCxn id="16" idx="3"/>
          </p:cNvCxnSpPr>
          <p:nvPr/>
        </p:nvCxnSpPr>
        <p:spPr>
          <a:xfrm flipV="1">
            <a:off x="7784596" y="1790211"/>
            <a:ext cx="772711" cy="19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4788823-A54E-4290-B521-C66B3549CF10}"/>
              </a:ext>
            </a:extLst>
          </p:cNvPr>
          <p:cNvSpPr txBox="1"/>
          <p:nvPr/>
        </p:nvSpPr>
        <p:spPr>
          <a:xfrm>
            <a:off x="8492348" y="1583764"/>
            <a:ext cx="296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of the bean</a:t>
            </a:r>
            <a:endParaRPr lang="en-US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469CA7-8E07-4104-9993-0D80C1E61379}"/>
              </a:ext>
            </a:extLst>
          </p:cNvPr>
          <p:cNvSpPr txBox="1"/>
          <p:nvPr/>
        </p:nvSpPr>
        <p:spPr>
          <a:xfrm>
            <a:off x="9052263" y="2042611"/>
            <a:ext cx="2968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Package in which the</a:t>
            </a:r>
          </a:p>
          <a:p>
            <a:r>
              <a:rPr lang="en-IN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class Student is </a:t>
            </a:r>
          </a:p>
          <a:p>
            <a:r>
              <a:rPr lang="en-IN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defined.</a:t>
            </a:r>
            <a:endParaRPr lang="en-US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5C2B43-3BD7-4238-94BE-3A965B49D377}"/>
              </a:ext>
            </a:extLst>
          </p:cNvPr>
          <p:cNvSpPr txBox="1"/>
          <p:nvPr/>
        </p:nvSpPr>
        <p:spPr>
          <a:xfrm>
            <a:off x="110284" y="5828708"/>
            <a:ext cx="1419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</a:t>
            </a:r>
            <a:endParaRPr lang="en-US" sz="7200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70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7">
            <a:extLst>
              <a:ext uri="{FF2B5EF4-FFF2-40B4-BE49-F238E27FC236}">
                <a16:creationId xmlns:a16="http://schemas.microsoft.com/office/drawing/2014/main" id="{F9C9470D-F677-4F4D-91C6-DDAAFB41E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2" descr="Close up leaves">
            <a:extLst>
              <a:ext uri="{FF2B5EF4-FFF2-40B4-BE49-F238E27FC236}">
                <a16:creationId xmlns:a16="http://schemas.microsoft.com/office/drawing/2014/main" id="{C542C31E-A9A6-4196-9C15-D9E26F2B2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91" t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29">
            <a:extLst>
              <a:ext uri="{FF2B5EF4-FFF2-40B4-BE49-F238E27FC236}">
                <a16:creationId xmlns:a16="http://schemas.microsoft.com/office/drawing/2014/main" id="{BF9DC97C-B63C-41D6-923D-44FF13CF2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D35CC7-2F55-4CD1-8570-56ADF4255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solidFill>
            <a:schemeClr val="tx2">
              <a:alpha val="9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526" y="237744"/>
            <a:ext cx="6747309" cy="1371600"/>
          </a:xfrm>
        </p:spPr>
        <p:txBody>
          <a:bodyPr>
            <a:normAutofit/>
          </a:bodyPr>
          <a:lstStyle/>
          <a:p>
            <a:pPr>
              <a:tabLst>
                <a:tab pos="4119563" algn="l"/>
              </a:tabLst>
            </a:pPr>
            <a:r>
              <a:rPr lang="en-US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AutoWiring</a:t>
            </a:r>
            <a:endParaRPr lang="en-US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CB2F1B-A5CD-49F2-B787-4D885C577357}"/>
              </a:ext>
            </a:extLst>
          </p:cNvPr>
          <p:cNvSpPr/>
          <p:nvPr/>
        </p:nvSpPr>
        <p:spPr>
          <a:xfrm>
            <a:off x="4713526" y="1497496"/>
            <a:ext cx="6643587" cy="4744278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803847-C2A9-4C87-AFA9-0444B11C90D1}"/>
              </a:ext>
            </a:extLst>
          </p:cNvPr>
          <p:cNvSpPr txBox="1"/>
          <p:nvPr/>
        </p:nvSpPr>
        <p:spPr>
          <a:xfrm>
            <a:off x="5052432" y="1663401"/>
            <a:ext cx="6069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Spring container can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autowire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relationships between collaborating beans without using &lt;constructor-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arg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 and &lt;property&gt; elements, which helps cut down on the amount of XML configuration you write for a big Spring-based application.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Four ways: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no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byName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byType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byConstructor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D09FA3-0390-4D97-A123-612F2B1615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2" t="301"/>
          <a:stretch/>
        </p:blipFill>
        <p:spPr>
          <a:xfrm>
            <a:off x="533262" y="1609344"/>
            <a:ext cx="3529890" cy="355415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12710B-37F4-4894-B774-28D19D43E939}"/>
              </a:ext>
            </a:extLst>
          </p:cNvPr>
          <p:cNvSpPr txBox="1"/>
          <p:nvPr/>
        </p:nvSpPr>
        <p:spPr>
          <a:xfrm>
            <a:off x="109182" y="5657671"/>
            <a:ext cx="1419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</a:t>
            </a:r>
            <a:endParaRPr lang="en-US" sz="7200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659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7">
            <a:extLst>
              <a:ext uri="{FF2B5EF4-FFF2-40B4-BE49-F238E27FC236}">
                <a16:creationId xmlns:a16="http://schemas.microsoft.com/office/drawing/2014/main" id="{F9C9470D-F677-4F4D-91C6-DDAAFB41E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2" descr="Close up leaves">
            <a:extLst>
              <a:ext uri="{FF2B5EF4-FFF2-40B4-BE49-F238E27FC236}">
                <a16:creationId xmlns:a16="http://schemas.microsoft.com/office/drawing/2014/main" id="{C542C31E-A9A6-4196-9C15-D9E26F2B2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91" t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29">
            <a:extLst>
              <a:ext uri="{FF2B5EF4-FFF2-40B4-BE49-F238E27FC236}">
                <a16:creationId xmlns:a16="http://schemas.microsoft.com/office/drawing/2014/main" id="{BF9DC97C-B63C-41D6-923D-44FF13CF2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D35CC7-2F55-4CD1-8570-56ADF4255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solidFill>
            <a:schemeClr val="tx2">
              <a:alpha val="9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526" y="237744"/>
            <a:ext cx="6747309" cy="1371600"/>
          </a:xfrm>
        </p:spPr>
        <p:txBody>
          <a:bodyPr>
            <a:normAutofit/>
          </a:bodyPr>
          <a:lstStyle/>
          <a:p>
            <a:pPr>
              <a:tabLst>
                <a:tab pos="4119563" algn="l"/>
              </a:tabLst>
            </a:pPr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SPRING FRAMEWORK</a:t>
            </a:r>
          </a:p>
        </p:txBody>
      </p:sp>
      <p:graphicFrame>
        <p:nvGraphicFramePr>
          <p:cNvPr id="9" name="Content Placeholder 8" descr="Smart Art Icons">
            <a:extLst>
              <a:ext uri="{FF2B5EF4-FFF2-40B4-BE49-F238E27FC236}">
                <a16:creationId xmlns:a16="http://schemas.microsoft.com/office/drawing/2014/main" id="{8FF6EDB8-0D3A-4193-BDFE-DD56CEA7DA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45635" y="1387503"/>
          <a:ext cx="4321605" cy="2150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8" name="Content Placeholder 8" descr="Smart Art Icons">
            <a:extLst>
              <a:ext uri="{FF2B5EF4-FFF2-40B4-BE49-F238E27FC236}">
                <a16:creationId xmlns:a16="http://schemas.microsoft.com/office/drawing/2014/main" id="{4693E79F-6B53-4219-864D-70DD13F29DDE}"/>
              </a:ext>
            </a:extLst>
          </p:cNvPr>
          <p:cNvGraphicFramePr>
            <a:graphicFrameLocks/>
          </p:cNvGraphicFramePr>
          <p:nvPr/>
        </p:nvGraphicFramePr>
        <p:xfrm>
          <a:off x="5945635" y="3675491"/>
          <a:ext cx="4321605" cy="2150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8992491-CB4A-4BB3-B31E-3E308D3CC9C6}"/>
              </a:ext>
            </a:extLst>
          </p:cNvPr>
          <p:cNvSpPr txBox="1"/>
          <p:nvPr/>
        </p:nvSpPr>
        <p:spPr>
          <a:xfrm>
            <a:off x="109182" y="5657671"/>
            <a:ext cx="1419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</a:t>
            </a:r>
            <a:endParaRPr lang="en-US" sz="7200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818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3BFCDB3-13C4-4D69-848D-3F1F4D6B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2B9599-6E7A-4DD2-B13A-B4F68A135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377648-1ED1-4112-805B-16C14CE9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3B59CB-289C-4850-A932-358B9E412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77" y="806752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pic>
        <p:nvPicPr>
          <p:cNvPr id="19" name="Picture 18" descr="Cactus">
            <a:extLst>
              <a:ext uri="{FF2B5EF4-FFF2-40B4-BE49-F238E27FC236}">
                <a16:creationId xmlns:a16="http://schemas.microsoft.com/office/drawing/2014/main" id="{CA6895E3-C8BD-4010-B9E7-E43BA3DCF2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6" r="1" b="1"/>
          <a:stretch/>
        </p:blipFill>
        <p:spPr>
          <a:xfrm>
            <a:off x="981201" y="971344"/>
            <a:ext cx="6233513" cy="491531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867647-07B7-4265-832F-DE0E80979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6AC468-2C3D-4337-A9A2-81175F6D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873262-74DB-4FD1-9625-E4616CF0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F3D15D-CB95-47AD-87F5-9CFF84F61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1A128D2-B25B-4431-921E-388F8C2EF6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2" t="301"/>
          <a:stretch/>
        </p:blipFill>
        <p:spPr>
          <a:xfrm>
            <a:off x="1948477" y="1465262"/>
            <a:ext cx="4298959" cy="432850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93E5EC-FE4A-4E84-A35D-321476F58AA6}"/>
              </a:ext>
            </a:extLst>
          </p:cNvPr>
          <p:cNvSpPr txBox="1"/>
          <p:nvPr/>
        </p:nvSpPr>
        <p:spPr>
          <a:xfrm>
            <a:off x="8129841" y="428178"/>
            <a:ext cx="423048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cap="none" dirty="0">
                <a:latin typeface="Cambria" panose="02040503050406030204" pitchFamily="18" charset="0"/>
              </a:rPr>
              <a:t>Spring is a great framework for development of Enterprise grade applications.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cap="none" dirty="0">
                <a:latin typeface="Cambria" panose="02040503050406030204" pitchFamily="18" charset="0"/>
              </a:rPr>
              <a:t>IT is a light weight framework for the development of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cap="none" dirty="0">
                <a:latin typeface="Cambria" panose="02040503050406030204" pitchFamily="18" charset="0"/>
              </a:rPr>
              <a:t>enterprise-ready applications.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cap="none" dirty="0">
                <a:latin typeface="Cambria" panose="02040503050406030204" pitchFamily="18" charset="0"/>
              </a:rPr>
              <a:t>It provides very simple and rich facilities to integrate various frameworks,, technologies and services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cap="none" dirty="0">
                <a:latin typeface="Cambria" panose="02040503050406030204" pitchFamily="18" charset="0"/>
              </a:rPr>
              <a:t> in the applications.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E4AE8-00EB-4B75-899D-4AC8AF687C87}"/>
              </a:ext>
            </a:extLst>
          </p:cNvPr>
          <p:cNvSpPr txBox="1"/>
          <p:nvPr/>
        </p:nvSpPr>
        <p:spPr>
          <a:xfrm>
            <a:off x="3395033" y="3146483"/>
            <a:ext cx="1419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</a:t>
            </a:r>
            <a:endParaRPr lang="en-US" sz="7200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76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763E74-B111-4F0A-990A-DC546EDB6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261977-BEC4-4705-BB60-C4C0C7471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61F1EFE-E608-4FCB-8DBB-12FA3AC1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3" y="643464"/>
            <a:ext cx="6909336" cy="557107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7DD595-7EA3-45FF-B181-2B606353F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071" y="809244"/>
            <a:ext cx="6583680" cy="5239512"/>
          </a:xfrm>
          <a:prstGeom prst="rect">
            <a:avLst/>
          </a:prstGeom>
          <a:ln w="6350" cap="sq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8B10FE-6408-43F6-9A62-B98F2DB0F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971" y="-1"/>
            <a:ext cx="4025029" cy="6858000"/>
          </a:xfrm>
          <a:prstGeom prst="rect">
            <a:avLst/>
          </a:prstGeom>
          <a:blipFill dpi="0" rotWithShape="1">
            <a:blip r:embed="rId3">
              <a:alphaModFix amt="1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251" y="690581"/>
            <a:ext cx="4175054" cy="5571071"/>
          </a:xfrm>
        </p:spPr>
        <p:txBody>
          <a:bodyPr>
            <a:normAutofit/>
          </a:bodyPr>
          <a:lstStyle/>
          <a:p>
            <a:pPr algn="ctr"/>
            <a:r>
              <a:rPr lang="en-US" sz="43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SPRING</a:t>
            </a:r>
            <a:br>
              <a:rPr lang="en-US" sz="43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3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ARCHITECTURE</a:t>
            </a:r>
          </a:p>
        </p:txBody>
      </p:sp>
      <p:pic>
        <p:nvPicPr>
          <p:cNvPr id="14" name="Picture 4" descr="Spring modules">
            <a:extLst>
              <a:ext uri="{FF2B5EF4-FFF2-40B4-BE49-F238E27FC236}">
                <a16:creationId xmlns:a16="http://schemas.microsoft.com/office/drawing/2014/main" id="{F4A4B2EA-AE56-46E6-857C-6DA2439D6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76" y="960696"/>
            <a:ext cx="6397069" cy="493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A582B9-BB6B-4655-A12B-28B8634AF2E0}"/>
              </a:ext>
            </a:extLst>
          </p:cNvPr>
          <p:cNvSpPr txBox="1"/>
          <p:nvPr/>
        </p:nvSpPr>
        <p:spPr>
          <a:xfrm>
            <a:off x="10839073" y="-3817"/>
            <a:ext cx="1419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</a:t>
            </a:r>
            <a:endParaRPr lang="en-US" sz="7200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77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7">
            <a:extLst>
              <a:ext uri="{FF2B5EF4-FFF2-40B4-BE49-F238E27FC236}">
                <a16:creationId xmlns:a16="http://schemas.microsoft.com/office/drawing/2014/main" id="{F9C9470D-F677-4F4D-91C6-DDAAFB41E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2" descr="Close up leaves">
            <a:extLst>
              <a:ext uri="{FF2B5EF4-FFF2-40B4-BE49-F238E27FC236}">
                <a16:creationId xmlns:a16="http://schemas.microsoft.com/office/drawing/2014/main" id="{C542C31E-A9A6-4196-9C15-D9E26F2B2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91" t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29">
            <a:extLst>
              <a:ext uri="{FF2B5EF4-FFF2-40B4-BE49-F238E27FC236}">
                <a16:creationId xmlns:a16="http://schemas.microsoft.com/office/drawing/2014/main" id="{BF9DC97C-B63C-41D6-923D-44FF13CF2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D35CC7-2F55-4CD1-8570-56ADF4255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solidFill>
            <a:schemeClr val="tx2">
              <a:alpha val="9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526" y="237744"/>
            <a:ext cx="6747309" cy="1371600"/>
          </a:xfrm>
        </p:spPr>
        <p:txBody>
          <a:bodyPr>
            <a:normAutofit fontScale="90000"/>
          </a:bodyPr>
          <a:lstStyle/>
          <a:p>
            <a:pPr>
              <a:tabLst>
                <a:tab pos="4119563" algn="l"/>
              </a:tabLst>
            </a:pPr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INVERSION OF CONTROL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CB2F1B-A5CD-49F2-B787-4D885C577357}"/>
              </a:ext>
            </a:extLst>
          </p:cNvPr>
          <p:cNvSpPr/>
          <p:nvPr/>
        </p:nvSpPr>
        <p:spPr>
          <a:xfrm>
            <a:off x="4713526" y="1497496"/>
            <a:ext cx="6643587" cy="4744278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803847-C2A9-4C87-AFA9-0444B11C90D1}"/>
              </a:ext>
            </a:extLst>
          </p:cNvPr>
          <p:cNvSpPr txBox="1"/>
          <p:nvPr/>
        </p:nvSpPr>
        <p:spPr>
          <a:xfrm>
            <a:off x="5181600" y="1828800"/>
            <a:ext cx="60694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Responsible for instantiating, configuring, and assemble objects.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gets information from xml file and works accordingly.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Tasks: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Instantiate the application class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Configure Object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Assemble dependencies between objects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Implementation Methods: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Application Context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BeanFactory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D09FA3-0390-4D97-A123-612F2B1615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2" t="301"/>
          <a:stretch/>
        </p:blipFill>
        <p:spPr>
          <a:xfrm>
            <a:off x="533262" y="1609344"/>
            <a:ext cx="3529890" cy="355415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6FCD09-0F6B-4E95-9D1D-8241C02EE26B}"/>
              </a:ext>
            </a:extLst>
          </p:cNvPr>
          <p:cNvSpPr txBox="1"/>
          <p:nvPr/>
        </p:nvSpPr>
        <p:spPr>
          <a:xfrm>
            <a:off x="109182" y="5657671"/>
            <a:ext cx="1419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</a:t>
            </a:r>
            <a:endParaRPr lang="en-US" sz="7200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757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7">
            <a:extLst>
              <a:ext uri="{FF2B5EF4-FFF2-40B4-BE49-F238E27FC236}">
                <a16:creationId xmlns:a16="http://schemas.microsoft.com/office/drawing/2014/main" id="{F9C9470D-F677-4F4D-91C6-DDAAFB41E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2" descr="Close up leaves">
            <a:extLst>
              <a:ext uri="{FF2B5EF4-FFF2-40B4-BE49-F238E27FC236}">
                <a16:creationId xmlns:a16="http://schemas.microsoft.com/office/drawing/2014/main" id="{C542C31E-A9A6-4196-9C15-D9E26F2B2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91" t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29">
            <a:extLst>
              <a:ext uri="{FF2B5EF4-FFF2-40B4-BE49-F238E27FC236}">
                <a16:creationId xmlns:a16="http://schemas.microsoft.com/office/drawing/2014/main" id="{BF9DC97C-B63C-41D6-923D-44FF13CF2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D35CC7-2F55-4CD1-8570-56ADF4255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solidFill>
            <a:schemeClr val="tx2">
              <a:alpha val="9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526" y="237744"/>
            <a:ext cx="6747309" cy="1371600"/>
          </a:xfrm>
        </p:spPr>
        <p:txBody>
          <a:bodyPr>
            <a:normAutofit fontScale="90000"/>
          </a:bodyPr>
          <a:lstStyle/>
          <a:p>
            <a:pPr>
              <a:tabLst>
                <a:tab pos="4119563" algn="l"/>
              </a:tabLst>
            </a:pPr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INVERSION OF CONTROL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CB2F1B-A5CD-49F2-B787-4D885C577357}"/>
              </a:ext>
            </a:extLst>
          </p:cNvPr>
          <p:cNvSpPr/>
          <p:nvPr/>
        </p:nvSpPr>
        <p:spPr>
          <a:xfrm>
            <a:off x="4713526" y="1497496"/>
            <a:ext cx="6643587" cy="4744278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803847-C2A9-4C87-AFA9-0444B11C90D1}"/>
              </a:ext>
            </a:extLst>
          </p:cNvPr>
          <p:cNvSpPr txBox="1"/>
          <p:nvPr/>
        </p:nvSpPr>
        <p:spPr>
          <a:xfrm>
            <a:off x="4111861" y="2672267"/>
            <a:ext cx="8033977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sz="2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ApplicationContext</a:t>
            </a: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ac=new </a:t>
            </a:r>
          </a:p>
          <a:p>
            <a:pPr lvl="2">
              <a:lnSpc>
                <a:spcPct val="150000"/>
              </a:lnSpc>
            </a:pPr>
            <a:r>
              <a:rPr lang="en-US" sz="2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ClassPathXmlApplicationContext</a:t>
            </a: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(“Beans.xml”)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D09FA3-0390-4D97-A123-612F2B1615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2" t="301"/>
          <a:stretch/>
        </p:blipFill>
        <p:spPr>
          <a:xfrm>
            <a:off x="533262" y="1609344"/>
            <a:ext cx="3529890" cy="355415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D41BE86-FAFD-4A53-B33D-B7172E897AF4}"/>
              </a:ext>
            </a:extLst>
          </p:cNvPr>
          <p:cNvSpPr/>
          <p:nvPr/>
        </p:nvSpPr>
        <p:spPr>
          <a:xfrm>
            <a:off x="4989665" y="2807989"/>
            <a:ext cx="2266122" cy="3710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60EE88-7E06-4C09-A27A-9FE743779E82}"/>
              </a:ext>
            </a:extLst>
          </p:cNvPr>
          <p:cNvCxnSpPr/>
          <p:nvPr/>
        </p:nvCxnSpPr>
        <p:spPr>
          <a:xfrm flipV="1">
            <a:off x="5824552" y="2416255"/>
            <a:ext cx="0" cy="3917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20BC4B-6B10-4183-B855-792B6F2D728D}"/>
              </a:ext>
            </a:extLst>
          </p:cNvPr>
          <p:cNvCxnSpPr/>
          <p:nvPr/>
        </p:nvCxnSpPr>
        <p:spPr>
          <a:xfrm>
            <a:off x="5824552" y="2416255"/>
            <a:ext cx="10601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E4E467-4BB9-486B-B492-908F45909355}"/>
              </a:ext>
            </a:extLst>
          </p:cNvPr>
          <p:cNvSpPr txBox="1"/>
          <p:nvPr/>
        </p:nvSpPr>
        <p:spPr>
          <a:xfrm>
            <a:off x="6884726" y="2305057"/>
            <a:ext cx="583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 responsible for </a:t>
            </a:r>
            <a:r>
              <a:rPr lang="en-US" sz="1400" b="1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providing configuration</a:t>
            </a:r>
          </a:p>
          <a:p>
            <a:r>
              <a:rPr lang="en-US" sz="1400" b="1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information to an application.</a:t>
            </a:r>
            <a:endParaRPr lang="en-US" sz="1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DB5321-95C2-40DC-B10C-243B7C35DE76}"/>
              </a:ext>
            </a:extLst>
          </p:cNvPr>
          <p:cNvSpPr/>
          <p:nvPr/>
        </p:nvSpPr>
        <p:spPr>
          <a:xfrm>
            <a:off x="4989664" y="3259802"/>
            <a:ext cx="3697357" cy="3710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493E23-043C-4533-9024-998D08DBB746}"/>
              </a:ext>
            </a:extLst>
          </p:cNvPr>
          <p:cNvCxnSpPr>
            <a:cxnSpLocks/>
          </p:cNvCxnSpPr>
          <p:nvPr/>
        </p:nvCxnSpPr>
        <p:spPr>
          <a:xfrm flipV="1">
            <a:off x="5824552" y="3630863"/>
            <a:ext cx="0" cy="10456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05E191-8A34-4B7E-B889-17700D4B1179}"/>
              </a:ext>
            </a:extLst>
          </p:cNvPr>
          <p:cNvCxnSpPr/>
          <p:nvPr/>
        </p:nvCxnSpPr>
        <p:spPr>
          <a:xfrm>
            <a:off x="5824552" y="4644597"/>
            <a:ext cx="10601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FA6C5F-4696-42E1-9592-BCAE1C1BF043}"/>
              </a:ext>
            </a:extLst>
          </p:cNvPr>
          <p:cNvSpPr txBox="1"/>
          <p:nvPr/>
        </p:nvSpPr>
        <p:spPr>
          <a:xfrm>
            <a:off x="6884726" y="4396239"/>
            <a:ext cx="583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Standard Spring framework class for load bean</a:t>
            </a:r>
          </a:p>
          <a:p>
            <a:r>
              <a:rPr lang="en-US" sz="1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configuration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DB1097-77FF-4E90-958F-F344C1DF6F2F}"/>
              </a:ext>
            </a:extLst>
          </p:cNvPr>
          <p:cNvCxnSpPr>
            <a:cxnSpLocks/>
          </p:cNvCxnSpPr>
          <p:nvPr/>
        </p:nvCxnSpPr>
        <p:spPr>
          <a:xfrm>
            <a:off x="9561665" y="3616099"/>
            <a:ext cx="0" cy="5376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FEE001-4345-408B-B9C5-BA98138AC8BC}"/>
              </a:ext>
            </a:extLst>
          </p:cNvPr>
          <p:cNvSpPr txBox="1"/>
          <p:nvPr/>
        </p:nvSpPr>
        <p:spPr>
          <a:xfrm>
            <a:off x="7481073" y="3974301"/>
            <a:ext cx="583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of Bean Configuration File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BCFA85-B1B3-4311-A993-E5A65B3257C9}"/>
              </a:ext>
            </a:extLst>
          </p:cNvPr>
          <p:cNvSpPr txBox="1"/>
          <p:nvPr/>
        </p:nvSpPr>
        <p:spPr>
          <a:xfrm>
            <a:off x="109182" y="5657671"/>
            <a:ext cx="1419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</a:t>
            </a:r>
            <a:endParaRPr lang="en-US" sz="7200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20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7">
            <a:extLst>
              <a:ext uri="{FF2B5EF4-FFF2-40B4-BE49-F238E27FC236}">
                <a16:creationId xmlns:a16="http://schemas.microsoft.com/office/drawing/2014/main" id="{F9C9470D-F677-4F4D-91C6-DDAAFB41E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2" descr="Close up leaves">
            <a:extLst>
              <a:ext uri="{FF2B5EF4-FFF2-40B4-BE49-F238E27FC236}">
                <a16:creationId xmlns:a16="http://schemas.microsoft.com/office/drawing/2014/main" id="{C542C31E-A9A6-4196-9C15-D9E26F2B2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91" t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29">
            <a:extLst>
              <a:ext uri="{FF2B5EF4-FFF2-40B4-BE49-F238E27FC236}">
                <a16:creationId xmlns:a16="http://schemas.microsoft.com/office/drawing/2014/main" id="{BF9DC97C-B63C-41D6-923D-44FF13CF2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D35CC7-2F55-4CD1-8570-56ADF4255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solidFill>
            <a:schemeClr val="tx2">
              <a:alpha val="9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526" y="237744"/>
            <a:ext cx="6747309" cy="1371600"/>
          </a:xfrm>
        </p:spPr>
        <p:txBody>
          <a:bodyPr>
            <a:normAutofit fontScale="90000"/>
          </a:bodyPr>
          <a:lstStyle/>
          <a:p>
            <a:pPr>
              <a:tabLst>
                <a:tab pos="4119563" algn="l"/>
              </a:tabLst>
            </a:pPr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INVERSION OF CONTROL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CB2F1B-A5CD-49F2-B787-4D885C577357}"/>
              </a:ext>
            </a:extLst>
          </p:cNvPr>
          <p:cNvSpPr/>
          <p:nvPr/>
        </p:nvSpPr>
        <p:spPr>
          <a:xfrm>
            <a:off x="4713526" y="1497496"/>
            <a:ext cx="6643587" cy="4744278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803847-C2A9-4C87-AFA9-0444B11C90D1}"/>
              </a:ext>
            </a:extLst>
          </p:cNvPr>
          <p:cNvSpPr txBox="1"/>
          <p:nvPr/>
        </p:nvSpPr>
        <p:spPr>
          <a:xfrm>
            <a:off x="4111861" y="2672267"/>
            <a:ext cx="8033977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XmlBeanFactory</a:t>
            </a:r>
            <a:r>
              <a:rPr lang="en-US" sz="2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factory1=new </a:t>
            </a:r>
            <a:r>
              <a:rPr lang="en-US" sz="20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XmlBeanFactory</a:t>
            </a:r>
            <a:r>
              <a:rPr lang="en-US" sz="2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(new </a:t>
            </a:r>
            <a:r>
              <a:rPr lang="en-US" sz="20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ClassPathResource</a:t>
            </a:r>
            <a:r>
              <a:rPr lang="en-US" sz="2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("Beans.xml"));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D09FA3-0390-4D97-A123-612F2B1615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2" t="301"/>
          <a:stretch/>
        </p:blipFill>
        <p:spPr>
          <a:xfrm>
            <a:off x="533262" y="1609344"/>
            <a:ext cx="3529890" cy="355415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D41BE86-FAFD-4A53-B33D-B7172E897AF4}"/>
              </a:ext>
            </a:extLst>
          </p:cNvPr>
          <p:cNvSpPr/>
          <p:nvPr/>
        </p:nvSpPr>
        <p:spPr>
          <a:xfrm>
            <a:off x="4989665" y="2807989"/>
            <a:ext cx="2113500" cy="3710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60EE88-7E06-4C09-A27A-9FE743779E82}"/>
              </a:ext>
            </a:extLst>
          </p:cNvPr>
          <p:cNvCxnSpPr/>
          <p:nvPr/>
        </p:nvCxnSpPr>
        <p:spPr>
          <a:xfrm flipV="1">
            <a:off x="5824552" y="2416255"/>
            <a:ext cx="0" cy="3917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20BC4B-6B10-4183-B855-792B6F2D728D}"/>
              </a:ext>
            </a:extLst>
          </p:cNvPr>
          <p:cNvCxnSpPr/>
          <p:nvPr/>
        </p:nvCxnSpPr>
        <p:spPr>
          <a:xfrm>
            <a:off x="5824552" y="2416255"/>
            <a:ext cx="10601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E4E467-4BB9-486B-B492-908F45909355}"/>
              </a:ext>
            </a:extLst>
          </p:cNvPr>
          <p:cNvSpPr txBox="1"/>
          <p:nvPr/>
        </p:nvSpPr>
        <p:spPr>
          <a:xfrm>
            <a:off x="6884726" y="2026103"/>
            <a:ext cx="5836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reads the configuration metadata from an XML file </a:t>
            </a:r>
          </a:p>
          <a:p>
            <a:r>
              <a:rPr lang="en-US" sz="1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 uses it to create a fully configured system or</a:t>
            </a:r>
          </a:p>
          <a:p>
            <a:r>
              <a:rPr lang="en-US" sz="1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application.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DB5321-95C2-40DC-B10C-243B7C35DE76}"/>
              </a:ext>
            </a:extLst>
          </p:cNvPr>
          <p:cNvSpPr/>
          <p:nvPr/>
        </p:nvSpPr>
        <p:spPr>
          <a:xfrm>
            <a:off x="4989663" y="3259802"/>
            <a:ext cx="2351105" cy="3710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493E23-043C-4533-9024-998D08DBB746}"/>
              </a:ext>
            </a:extLst>
          </p:cNvPr>
          <p:cNvCxnSpPr>
            <a:cxnSpLocks/>
          </p:cNvCxnSpPr>
          <p:nvPr/>
        </p:nvCxnSpPr>
        <p:spPr>
          <a:xfrm flipV="1">
            <a:off x="5824552" y="3630863"/>
            <a:ext cx="0" cy="10456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05E191-8A34-4B7E-B889-17700D4B1179}"/>
              </a:ext>
            </a:extLst>
          </p:cNvPr>
          <p:cNvCxnSpPr/>
          <p:nvPr/>
        </p:nvCxnSpPr>
        <p:spPr>
          <a:xfrm>
            <a:off x="5824552" y="4644597"/>
            <a:ext cx="10601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FA6C5F-4696-42E1-9592-BCAE1C1BF043}"/>
              </a:ext>
            </a:extLst>
          </p:cNvPr>
          <p:cNvSpPr txBox="1"/>
          <p:nvPr/>
        </p:nvSpPr>
        <p:spPr>
          <a:xfrm>
            <a:off x="6884726" y="4396239"/>
            <a:ext cx="583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Standard Spring framework class for load bean</a:t>
            </a:r>
          </a:p>
          <a:p>
            <a:r>
              <a:rPr lang="en-US" sz="1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configuration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DB1097-77FF-4E90-958F-F344C1DF6F2F}"/>
              </a:ext>
            </a:extLst>
          </p:cNvPr>
          <p:cNvCxnSpPr>
            <a:cxnSpLocks/>
          </p:cNvCxnSpPr>
          <p:nvPr/>
        </p:nvCxnSpPr>
        <p:spPr>
          <a:xfrm>
            <a:off x="8421978" y="3554923"/>
            <a:ext cx="0" cy="5376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FEE001-4345-408B-B9C5-BA98138AC8BC}"/>
              </a:ext>
            </a:extLst>
          </p:cNvPr>
          <p:cNvSpPr txBox="1"/>
          <p:nvPr/>
        </p:nvSpPr>
        <p:spPr>
          <a:xfrm>
            <a:off x="7481073" y="3974301"/>
            <a:ext cx="583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of Bean Configuration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5BB8A-063B-40BE-9E63-4F89B7ED1F4C}"/>
              </a:ext>
            </a:extLst>
          </p:cNvPr>
          <p:cNvSpPr txBox="1"/>
          <p:nvPr/>
        </p:nvSpPr>
        <p:spPr>
          <a:xfrm>
            <a:off x="5116863" y="5065279"/>
            <a:ext cx="5836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Note: This </a:t>
            </a:r>
            <a:r>
              <a:rPr lang="en-IN" b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XmlBeanFactory</a:t>
            </a:r>
            <a:r>
              <a:rPr lang="en-IN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is deprecated in spring versions 5 and above. Hence you can use </a:t>
            </a:r>
            <a:r>
              <a:rPr lang="en-IN" b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ApplicationContext</a:t>
            </a:r>
            <a:r>
              <a:rPr lang="en-IN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interface to provide configuration</a:t>
            </a:r>
            <a:endParaRPr lang="en-US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5CB10E-426D-44CE-A9D5-5FB3A99B9916}"/>
              </a:ext>
            </a:extLst>
          </p:cNvPr>
          <p:cNvSpPr txBox="1"/>
          <p:nvPr/>
        </p:nvSpPr>
        <p:spPr>
          <a:xfrm>
            <a:off x="109182" y="5657671"/>
            <a:ext cx="1419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</a:t>
            </a:r>
            <a:endParaRPr lang="en-US" sz="7200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48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7">
            <a:extLst>
              <a:ext uri="{FF2B5EF4-FFF2-40B4-BE49-F238E27FC236}">
                <a16:creationId xmlns:a16="http://schemas.microsoft.com/office/drawing/2014/main" id="{F9C9470D-F677-4F4D-91C6-DDAAFB41E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2" descr="Close up leaves">
            <a:extLst>
              <a:ext uri="{FF2B5EF4-FFF2-40B4-BE49-F238E27FC236}">
                <a16:creationId xmlns:a16="http://schemas.microsoft.com/office/drawing/2014/main" id="{C542C31E-A9A6-4196-9C15-D9E26F2B2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91" t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29">
            <a:extLst>
              <a:ext uri="{FF2B5EF4-FFF2-40B4-BE49-F238E27FC236}">
                <a16:creationId xmlns:a16="http://schemas.microsoft.com/office/drawing/2014/main" id="{BF9DC97C-B63C-41D6-923D-44FF13CF2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D35CC7-2F55-4CD1-8570-56ADF4255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solidFill>
            <a:schemeClr val="tx2">
              <a:alpha val="9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526" y="237744"/>
            <a:ext cx="6747309" cy="1371600"/>
          </a:xfrm>
        </p:spPr>
        <p:txBody>
          <a:bodyPr>
            <a:normAutofit/>
          </a:bodyPr>
          <a:lstStyle/>
          <a:p>
            <a:pPr>
              <a:tabLst>
                <a:tab pos="4119563" algn="l"/>
              </a:tabLst>
            </a:pPr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Dependency Injection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CB2F1B-A5CD-49F2-B787-4D885C577357}"/>
              </a:ext>
            </a:extLst>
          </p:cNvPr>
          <p:cNvSpPr/>
          <p:nvPr/>
        </p:nvSpPr>
        <p:spPr>
          <a:xfrm>
            <a:off x="4713526" y="1497496"/>
            <a:ext cx="6643587" cy="4744278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803847-C2A9-4C87-AFA9-0444B11C90D1}"/>
              </a:ext>
            </a:extLst>
          </p:cNvPr>
          <p:cNvSpPr txBox="1"/>
          <p:nvPr/>
        </p:nvSpPr>
        <p:spPr>
          <a:xfrm>
            <a:off x="5181600" y="1828800"/>
            <a:ext cx="6069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Helps to remove any dependency in the code.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Retrieve a resource after demand.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Multiple ways: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Setter Injection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Constructor Injection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Injection on dependent objects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Injecting Collections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Injecting Interfaces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D09FA3-0390-4D97-A123-612F2B1615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2" t="301"/>
          <a:stretch/>
        </p:blipFill>
        <p:spPr>
          <a:xfrm>
            <a:off x="533262" y="1609344"/>
            <a:ext cx="3529890" cy="355415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E393F7-E912-48B6-8016-974BB20DB147}"/>
              </a:ext>
            </a:extLst>
          </p:cNvPr>
          <p:cNvSpPr txBox="1"/>
          <p:nvPr/>
        </p:nvSpPr>
        <p:spPr>
          <a:xfrm>
            <a:off x="109182" y="5657671"/>
            <a:ext cx="1419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</a:t>
            </a:r>
            <a:endParaRPr lang="en-US" sz="7200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086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7">
            <a:extLst>
              <a:ext uri="{FF2B5EF4-FFF2-40B4-BE49-F238E27FC236}">
                <a16:creationId xmlns:a16="http://schemas.microsoft.com/office/drawing/2014/main" id="{F9C9470D-F677-4F4D-91C6-DDAAFB41E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2" descr="Close up leaves">
            <a:extLst>
              <a:ext uri="{FF2B5EF4-FFF2-40B4-BE49-F238E27FC236}">
                <a16:creationId xmlns:a16="http://schemas.microsoft.com/office/drawing/2014/main" id="{C542C31E-A9A6-4196-9C15-D9E26F2B2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91" t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29">
            <a:extLst>
              <a:ext uri="{FF2B5EF4-FFF2-40B4-BE49-F238E27FC236}">
                <a16:creationId xmlns:a16="http://schemas.microsoft.com/office/drawing/2014/main" id="{BF9DC97C-B63C-41D6-923D-44FF13CF2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D35CC7-2F55-4CD1-8570-56ADF4255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solidFill>
            <a:schemeClr val="tx2">
              <a:alpha val="9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526" y="237744"/>
            <a:ext cx="6747309" cy="1371600"/>
          </a:xfrm>
        </p:spPr>
        <p:txBody>
          <a:bodyPr>
            <a:normAutofit/>
          </a:bodyPr>
          <a:lstStyle/>
          <a:p>
            <a:pPr>
              <a:tabLst>
                <a:tab pos="4119563" algn="l"/>
              </a:tabLst>
            </a:pPr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Setter Injection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CB2F1B-A5CD-49F2-B787-4D885C577357}"/>
              </a:ext>
            </a:extLst>
          </p:cNvPr>
          <p:cNvSpPr/>
          <p:nvPr/>
        </p:nvSpPr>
        <p:spPr>
          <a:xfrm>
            <a:off x="-53508" y="1470136"/>
            <a:ext cx="4415228" cy="4531926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803847-C2A9-4C87-AFA9-0444B11C90D1}"/>
              </a:ext>
            </a:extLst>
          </p:cNvPr>
          <p:cNvSpPr txBox="1"/>
          <p:nvPr/>
        </p:nvSpPr>
        <p:spPr>
          <a:xfrm>
            <a:off x="127187" y="1616828"/>
            <a:ext cx="6069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Class  Student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{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	private int id;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	private String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sname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public String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getId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() {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	return id;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}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public void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setId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(int id) {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	this.id= id;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}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8F0E9B-4228-4772-AD70-B320D0156C2D}"/>
              </a:ext>
            </a:extLst>
          </p:cNvPr>
          <p:cNvSpPr/>
          <p:nvPr/>
        </p:nvSpPr>
        <p:spPr>
          <a:xfrm>
            <a:off x="391567" y="4223789"/>
            <a:ext cx="3525078" cy="11529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49236-7118-4A7E-BF2C-62EF0FCB4F10}"/>
              </a:ext>
            </a:extLst>
          </p:cNvPr>
          <p:cNvCxnSpPr>
            <a:cxnSpLocks/>
          </p:cNvCxnSpPr>
          <p:nvPr/>
        </p:nvCxnSpPr>
        <p:spPr>
          <a:xfrm flipV="1">
            <a:off x="1045092" y="5376728"/>
            <a:ext cx="0" cy="3420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80DA5A-3B9B-41FA-BC5C-5F01280144BC}"/>
              </a:ext>
            </a:extLst>
          </p:cNvPr>
          <p:cNvCxnSpPr/>
          <p:nvPr/>
        </p:nvCxnSpPr>
        <p:spPr>
          <a:xfrm>
            <a:off x="1045092" y="5718803"/>
            <a:ext cx="7977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D87E43-33A7-4D8E-954B-4256DA85AE2F}"/>
              </a:ext>
            </a:extLst>
          </p:cNvPr>
          <p:cNvSpPr txBox="1"/>
          <p:nvPr/>
        </p:nvSpPr>
        <p:spPr>
          <a:xfrm>
            <a:off x="1738375" y="5387864"/>
            <a:ext cx="247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Injection will happen by means of setter method</a:t>
            </a:r>
            <a:endParaRPr lang="en-US" sz="1600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9438DA6-C1AF-4EF9-8D5B-6DD83BE5C01C}"/>
              </a:ext>
            </a:extLst>
          </p:cNvPr>
          <p:cNvSpPr/>
          <p:nvPr/>
        </p:nvSpPr>
        <p:spPr>
          <a:xfrm>
            <a:off x="4834550" y="1428357"/>
            <a:ext cx="6522563" cy="4531926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F3B99-9833-4C19-B291-14B7E4696C86}"/>
              </a:ext>
            </a:extLst>
          </p:cNvPr>
          <p:cNvSpPr txBox="1"/>
          <p:nvPr/>
        </p:nvSpPr>
        <p:spPr>
          <a:xfrm>
            <a:off x="5011075" y="1616891"/>
            <a:ext cx="42124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"employee“</a:t>
            </a:r>
          </a:p>
          <a:p>
            <a:pPr algn="l"/>
            <a:endParaRPr lang="en-US" sz="1800" i="1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com.cognizant.Student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sz="1800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sz="1800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001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sz="1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sz="1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sz="1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Arthi</a:t>
            </a:r>
            <a:r>
              <a:rPr lang="en-US" sz="1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u="sng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en-US" sz="1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sz="1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66B938-D412-4096-BD70-82337DE1E260}"/>
              </a:ext>
            </a:extLst>
          </p:cNvPr>
          <p:cNvSpPr/>
          <p:nvPr/>
        </p:nvSpPr>
        <p:spPr>
          <a:xfrm>
            <a:off x="6196683" y="1616828"/>
            <a:ext cx="1399887" cy="357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43CDF2-2F8A-4D12-8173-330C6A3DF680}"/>
              </a:ext>
            </a:extLst>
          </p:cNvPr>
          <p:cNvSpPr/>
          <p:nvPr/>
        </p:nvSpPr>
        <p:spPr>
          <a:xfrm>
            <a:off x="6096000" y="2189402"/>
            <a:ext cx="2650435" cy="324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5C366E-1C3B-400B-BEC4-42FCE45CA8D7}"/>
              </a:ext>
            </a:extLst>
          </p:cNvPr>
          <p:cNvCxnSpPr>
            <a:cxnSpLocks/>
          </p:cNvCxnSpPr>
          <p:nvPr/>
        </p:nvCxnSpPr>
        <p:spPr>
          <a:xfrm>
            <a:off x="2476204" y="2610678"/>
            <a:ext cx="47576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6C2E4B-3896-4111-9DA2-B52DA78CFDCA}"/>
              </a:ext>
            </a:extLst>
          </p:cNvPr>
          <p:cNvCxnSpPr>
            <a:cxnSpLocks/>
          </p:cNvCxnSpPr>
          <p:nvPr/>
        </p:nvCxnSpPr>
        <p:spPr>
          <a:xfrm>
            <a:off x="7233855" y="2610678"/>
            <a:ext cx="0" cy="185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AB7309-2B0C-47ED-94D0-099DA880C358}"/>
              </a:ext>
            </a:extLst>
          </p:cNvPr>
          <p:cNvCxnSpPr/>
          <p:nvPr/>
        </p:nvCxnSpPr>
        <p:spPr>
          <a:xfrm>
            <a:off x="3581159" y="2988491"/>
            <a:ext cx="11438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FAD6CF-2C19-4934-AF86-944B04CC05DA}"/>
              </a:ext>
            </a:extLst>
          </p:cNvPr>
          <p:cNvCxnSpPr>
            <a:cxnSpLocks/>
          </p:cNvCxnSpPr>
          <p:nvPr/>
        </p:nvCxnSpPr>
        <p:spPr>
          <a:xfrm>
            <a:off x="4700109" y="2988428"/>
            <a:ext cx="0" cy="1219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C20E320-74D6-4EA5-88DA-D97658B0DE21}"/>
              </a:ext>
            </a:extLst>
          </p:cNvPr>
          <p:cNvCxnSpPr/>
          <p:nvPr/>
        </p:nvCxnSpPr>
        <p:spPr>
          <a:xfrm>
            <a:off x="4700109" y="4207839"/>
            <a:ext cx="25872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4E5F82-539A-44A7-B94C-AAD5EFBCF821}"/>
              </a:ext>
            </a:extLst>
          </p:cNvPr>
          <p:cNvCxnSpPr/>
          <p:nvPr/>
        </p:nvCxnSpPr>
        <p:spPr>
          <a:xfrm>
            <a:off x="7287363" y="4207839"/>
            <a:ext cx="0" cy="2448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496660-BC61-4E99-AF4C-B3E8CA03F465}"/>
              </a:ext>
            </a:extLst>
          </p:cNvPr>
          <p:cNvCxnSpPr>
            <a:stCxn id="16" idx="3"/>
          </p:cNvCxnSpPr>
          <p:nvPr/>
        </p:nvCxnSpPr>
        <p:spPr>
          <a:xfrm flipV="1">
            <a:off x="7596570" y="1775791"/>
            <a:ext cx="772711" cy="19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816205-1C6D-4A06-A766-A7309258A1F5}"/>
              </a:ext>
            </a:extLst>
          </p:cNvPr>
          <p:cNvCxnSpPr/>
          <p:nvPr/>
        </p:nvCxnSpPr>
        <p:spPr>
          <a:xfrm>
            <a:off x="8369281" y="2513986"/>
            <a:ext cx="0" cy="7593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4788823-A54E-4290-B521-C66B3549CF10}"/>
              </a:ext>
            </a:extLst>
          </p:cNvPr>
          <p:cNvSpPr txBox="1"/>
          <p:nvPr/>
        </p:nvSpPr>
        <p:spPr>
          <a:xfrm>
            <a:off x="8492348" y="1583764"/>
            <a:ext cx="296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 of the bean</a:t>
            </a:r>
            <a:endParaRPr lang="en-US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469CA7-8E07-4104-9993-0D80C1E61379}"/>
              </a:ext>
            </a:extLst>
          </p:cNvPr>
          <p:cNvSpPr txBox="1"/>
          <p:nvPr/>
        </p:nvSpPr>
        <p:spPr>
          <a:xfrm>
            <a:off x="8073527" y="3310358"/>
            <a:ext cx="296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Package in which the class Student is defined.</a:t>
            </a:r>
            <a:endParaRPr lang="en-US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950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B7C465-BD8F-4B6A-8925-267AB00CDB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949939-2C9E-4399-80BE-3FEFB064CF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FC83A0-AB98-4659-ACD5-D2185007C70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Garden design</Template>
  <TotalTime>1356</TotalTime>
  <Words>561</Words>
  <Application>Microsoft Office PowerPoint</Application>
  <PresentationFormat>Widescreen</PresentationFormat>
  <Paragraphs>145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</vt:lpstr>
      <vt:lpstr>Century Gothic</vt:lpstr>
      <vt:lpstr>Consolas</vt:lpstr>
      <vt:lpstr>Wingdings</vt:lpstr>
      <vt:lpstr>Savon</vt:lpstr>
      <vt:lpstr>SPRING FRAMEWORK </vt:lpstr>
      <vt:lpstr>SPRING FRAMEWORK</vt:lpstr>
      <vt:lpstr>PowerPoint Presentation</vt:lpstr>
      <vt:lpstr>SPRING ARCHITECTURE</vt:lpstr>
      <vt:lpstr>INVERSION OF CONTROL</vt:lpstr>
      <vt:lpstr>INVERSION OF CONTROL</vt:lpstr>
      <vt:lpstr>INVERSION OF CONTROL</vt:lpstr>
      <vt:lpstr>Dependency Injection</vt:lpstr>
      <vt:lpstr>Setter Injection</vt:lpstr>
      <vt:lpstr>Setter Injection</vt:lpstr>
      <vt:lpstr>AutoWiring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Garden Design</dc:title>
  <dc:creator>Arthi</dc:creator>
  <cp:lastModifiedBy>Arthi</cp:lastModifiedBy>
  <cp:revision>6</cp:revision>
  <dcterms:created xsi:type="dcterms:W3CDTF">2021-03-31T14:09:54Z</dcterms:created>
  <dcterms:modified xsi:type="dcterms:W3CDTF">2021-04-02T01:19:35Z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