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DBD24-9825-1297-5663-5A6691D5A4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79FDBC-CB3A-E58E-55D6-3C31973E64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198934-50D4-926B-6A49-A1CC0DCFC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BAC2E-75FA-40B0-A6A5-F0443BC271EB}" type="datetimeFigureOut">
              <a:rPr lang="en-IN" smtClean="0"/>
              <a:t>30-04-2023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DE2AE2-8310-AE79-BA0C-278DF93FF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87F8DE-BC0B-B103-53A5-F01424935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EA383-2E4B-4D50-9060-22701C89CE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5847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528A9-5677-2AB4-76A9-48D970263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6DFA19-075E-DE48-612B-1C88F65F4A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AC2DE-73D7-5246-A887-6E4AB4B1F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BAC2E-75FA-40B0-A6A5-F0443BC271EB}" type="datetimeFigureOut">
              <a:rPr lang="en-IN" smtClean="0"/>
              <a:t>30-04-2023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09AB30-1B18-46F0-F9B2-14C2EA109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EE04C5-4E07-16F1-C32F-DC9435D2C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EA383-2E4B-4D50-9060-22701C89CE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3951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DE16F2-A6EC-47FB-3A40-A9E43E2BCB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4565EA-F9AA-BE1A-A576-DCF0A9BCC9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2813B6-6BA7-B2C8-A36C-FFA5DD28A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BAC2E-75FA-40B0-A6A5-F0443BC271EB}" type="datetimeFigureOut">
              <a:rPr lang="en-IN" smtClean="0"/>
              <a:t>30-04-2023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D9A9D7-DD19-DC74-AA65-B87D76EBC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1263BC-ACD9-FB8C-8657-50604C0D0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EA383-2E4B-4D50-9060-22701C89CE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7276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796FB-D950-799B-3316-9BD559CCE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902A8-3024-A0B0-C6DF-9C1C2ECEAF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F80851-9BFB-71B9-7A05-2C88E9D22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BAC2E-75FA-40B0-A6A5-F0443BC271EB}" type="datetimeFigureOut">
              <a:rPr lang="en-IN" smtClean="0"/>
              <a:t>30-04-2023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A2532-E46C-8C58-49B4-91EF885BF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8FD35E-991B-CA35-6B3A-C1EB48DDB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EA383-2E4B-4D50-9060-22701C89CE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3317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27429-5BC4-909A-68E6-B801F7478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390822-0DB5-56E8-65AE-269C84640E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5AE98E-1EAA-AF7D-09B4-A449AF7CF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BAC2E-75FA-40B0-A6A5-F0443BC271EB}" type="datetimeFigureOut">
              <a:rPr lang="en-IN" smtClean="0"/>
              <a:t>30-04-2023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76286E-051F-5BBC-2299-6BB927A71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954E4D-DC34-BAF0-E155-991934F5B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EA383-2E4B-4D50-9060-22701C89CE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896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12102-F6B7-4670-22BF-E53B27FA3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33FA5-A05F-8EC7-16C0-5ABA5C9F16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649BEF-873B-7446-E973-016CDF68AB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C8082A-2ADC-9801-338A-271E21728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BAC2E-75FA-40B0-A6A5-F0443BC271EB}" type="datetimeFigureOut">
              <a:rPr lang="en-IN" smtClean="0"/>
              <a:t>30-04-2023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5C8A61-443A-31D1-8614-60DC1D457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1A33CC-7151-77C5-7C93-31C6BBFC0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EA383-2E4B-4D50-9060-22701C89CE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6773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589D2-6C5D-229B-42E7-5DE998DDA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7C3B30-E580-ECA4-97B0-BDB52E6112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ACF235-0FA6-B5F8-0445-9F09FFE893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FC3721-8A96-559B-44A4-1217390E2F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C1C282-3486-AC26-FC02-433312D057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6F87A3-CBE7-9E63-7419-C94117797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BAC2E-75FA-40B0-A6A5-F0443BC271EB}" type="datetimeFigureOut">
              <a:rPr lang="en-IN" smtClean="0"/>
              <a:t>30-04-2023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2B3ADB-82B9-CE4C-D758-3CC9F06F0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986747-C7F6-4FAC-4833-3A94A26A2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EA383-2E4B-4D50-9060-22701C89CE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4168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A3CE5-57DB-8F19-B823-A6313BF81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41806D-3831-8951-A004-3081182D0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BAC2E-75FA-40B0-A6A5-F0443BC271EB}" type="datetimeFigureOut">
              <a:rPr lang="en-IN" smtClean="0"/>
              <a:t>30-04-2023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207224-452D-7B93-5C07-335048EE1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033A77-10F7-7E1E-B129-BF2571909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EA383-2E4B-4D50-9060-22701C89CE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0687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288A24-B79F-EA62-1F0A-D8A9FFC6F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BAC2E-75FA-40B0-A6A5-F0443BC271EB}" type="datetimeFigureOut">
              <a:rPr lang="en-IN" smtClean="0"/>
              <a:t>30-04-2023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CDF19D-DA10-17A7-8E72-7BC17888F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A35830-2C1B-4F55-0C94-5869C8778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EA383-2E4B-4D50-9060-22701C89CE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0788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5EDFD-0A6F-20E8-BF9A-C50565012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C77F4-C4D4-4FA3-85C4-6282232176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1DBF61-5FE3-E0FB-E1E6-B509501D62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371DC2-E76A-DAE8-5E1E-A6928EC9E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BAC2E-75FA-40B0-A6A5-F0443BC271EB}" type="datetimeFigureOut">
              <a:rPr lang="en-IN" smtClean="0"/>
              <a:t>30-04-2023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DD9458-766E-02BE-08C1-AF9AACB8C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9F4440-0861-62B1-5F5C-BA1F1C546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EA383-2E4B-4D50-9060-22701C89CE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4188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37740-197D-DB4E-BF6F-5113AF607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0D9F92-AEF8-F881-E814-9D54505F45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C59A6D-1FFD-B845-5AEC-C3FFC12EF1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1E72FA-DC80-BDB0-8AE5-3075A3529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BAC2E-75FA-40B0-A6A5-F0443BC271EB}" type="datetimeFigureOut">
              <a:rPr lang="en-IN" smtClean="0"/>
              <a:t>30-04-2023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F6C42A-B57E-3394-0EAD-5E7299CC5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314CB7-3A16-4FB2-16D7-05BE069EC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EA383-2E4B-4D50-9060-22701C89CE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0029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55322B-D787-EF3F-3F2E-6B200A5EA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0FB878-050E-F963-85D1-006C3F5528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76911F-8D0F-C6A3-71F6-3DD523F885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4BAC2E-75FA-40B0-A6A5-F0443BC271EB}" type="datetimeFigureOut">
              <a:rPr lang="en-IN" smtClean="0"/>
              <a:t>30-04-2023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FCA409-B2C6-554C-06D7-D1D6B3A3D9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9D1405-C1B5-3FB1-047B-93EF0699CB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CEA383-2E4B-4D50-9060-22701C89CE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0041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Database with solid fill">
            <a:extLst>
              <a:ext uri="{FF2B5EF4-FFF2-40B4-BE49-F238E27FC236}">
                <a16:creationId xmlns:a16="http://schemas.microsoft.com/office/drawing/2014/main" id="{F8E87655-E392-6AAC-32E8-A0694F28E0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07334" y="1396385"/>
            <a:ext cx="914400" cy="914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D11C0E2-C249-9BC7-49F3-360773BC752F}"/>
              </a:ext>
            </a:extLst>
          </p:cNvPr>
          <p:cNvSpPr txBox="1"/>
          <p:nvPr/>
        </p:nvSpPr>
        <p:spPr>
          <a:xfrm>
            <a:off x="1742234" y="2434529"/>
            <a:ext cx="13544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LAPTOP_DATA.CSV</a:t>
            </a:r>
            <a:endParaRPr lang="en-IN" sz="12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708F287-D9D5-95C8-1FC1-1F48C2C8419F}"/>
              </a:ext>
            </a:extLst>
          </p:cNvPr>
          <p:cNvCxnSpPr>
            <a:stCxn id="5" idx="3"/>
          </p:cNvCxnSpPr>
          <p:nvPr/>
        </p:nvCxnSpPr>
        <p:spPr>
          <a:xfrm>
            <a:off x="2821734" y="1853585"/>
            <a:ext cx="13863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484EC524-429A-9585-A8D9-D8E160B9E2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1412" y="1396385"/>
            <a:ext cx="1486420" cy="106934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BA0E3E3-A75E-98CC-33E9-7E013C7A2D2C}"/>
              </a:ext>
            </a:extLst>
          </p:cNvPr>
          <p:cNvSpPr txBox="1"/>
          <p:nvPr/>
        </p:nvSpPr>
        <p:spPr>
          <a:xfrm>
            <a:off x="4337209" y="2465729"/>
            <a:ext cx="13544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DATA CLEANING</a:t>
            </a:r>
            <a:endParaRPr lang="en-IN" sz="1200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B39B8CF-FDCA-B2B0-D9FF-E2303D6389F3}"/>
              </a:ext>
            </a:extLst>
          </p:cNvPr>
          <p:cNvCxnSpPr>
            <a:stCxn id="12" idx="3"/>
          </p:cNvCxnSpPr>
          <p:nvPr/>
        </p:nvCxnSpPr>
        <p:spPr>
          <a:xfrm flipV="1">
            <a:off x="5787832" y="1922106"/>
            <a:ext cx="1881931" cy="8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5ED36DED-18DB-260F-1CD6-C825134D32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787" y="1266836"/>
            <a:ext cx="1060393" cy="1060393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D4BB0C8-409F-0CC7-E9BC-FB771F901284}"/>
              </a:ext>
            </a:extLst>
          </p:cNvPr>
          <p:cNvSpPr txBox="1"/>
          <p:nvPr/>
        </p:nvSpPr>
        <p:spPr>
          <a:xfrm>
            <a:off x="8231933" y="2434528"/>
            <a:ext cx="13544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EDA</a:t>
            </a:r>
            <a:endParaRPr lang="en-IN" sz="1200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866E2FC-FFC5-919F-6DC3-18826119D83A}"/>
              </a:ext>
            </a:extLst>
          </p:cNvPr>
          <p:cNvCxnSpPr>
            <a:cxnSpLocks/>
          </p:cNvCxnSpPr>
          <p:nvPr/>
        </p:nvCxnSpPr>
        <p:spPr>
          <a:xfrm>
            <a:off x="8406882" y="2310785"/>
            <a:ext cx="0" cy="1561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>
            <a:extLst>
              <a:ext uri="{FF2B5EF4-FFF2-40B4-BE49-F238E27FC236}">
                <a16:creationId xmlns:a16="http://schemas.microsoft.com/office/drawing/2014/main" id="{8CB510AF-F677-6F67-D365-0C81E893F0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3441" y="3984153"/>
            <a:ext cx="1093237" cy="1093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460BB76E-160D-C4F8-802E-23E0C945B2A1}"/>
              </a:ext>
            </a:extLst>
          </p:cNvPr>
          <p:cNvSpPr txBox="1"/>
          <p:nvPr/>
        </p:nvSpPr>
        <p:spPr>
          <a:xfrm>
            <a:off x="4692971" y="5219863"/>
            <a:ext cx="13544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Machine Learning</a:t>
            </a:r>
            <a:endParaRPr lang="en-IN" sz="1200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3E1DFE1-08B8-B6BD-E84B-6803B6476CEE}"/>
              </a:ext>
            </a:extLst>
          </p:cNvPr>
          <p:cNvCxnSpPr>
            <a:stCxn id="1028" idx="1"/>
          </p:cNvCxnSpPr>
          <p:nvPr/>
        </p:nvCxnSpPr>
        <p:spPr>
          <a:xfrm flipH="1">
            <a:off x="5980922" y="4530772"/>
            <a:ext cx="20325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8">
            <a:extLst>
              <a:ext uri="{FF2B5EF4-FFF2-40B4-BE49-F238E27FC236}">
                <a16:creationId xmlns:a16="http://schemas.microsoft.com/office/drawing/2014/main" id="{4C2B5A13-69D2-AC31-7984-9BAB8EBFC8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7441" y="3960052"/>
            <a:ext cx="1060391" cy="1060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C52C926D-1F24-3A4F-A907-D21ECBC90183}"/>
              </a:ext>
            </a:extLst>
          </p:cNvPr>
          <p:cNvSpPr txBox="1"/>
          <p:nvPr/>
        </p:nvSpPr>
        <p:spPr>
          <a:xfrm>
            <a:off x="8263035" y="5219863"/>
            <a:ext cx="13544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Feature Engineering</a:t>
            </a:r>
            <a:endParaRPr lang="en-IN" sz="1200" dirty="0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263ABAF9-11EF-8D10-D1EF-1FD935C3FAA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0285" y="3872204"/>
            <a:ext cx="1294153" cy="1294153"/>
          </a:xfrm>
          <a:prstGeom prst="rect">
            <a:avLst/>
          </a:prstGeom>
        </p:spPr>
      </p:pic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BFF1BAC-89C9-6654-AB60-6EC07EEC55EF}"/>
              </a:ext>
            </a:extLst>
          </p:cNvPr>
          <p:cNvCxnSpPr>
            <a:cxnSpLocks/>
            <a:stCxn id="28" idx="1"/>
            <a:endCxn id="31" idx="3"/>
          </p:cNvCxnSpPr>
          <p:nvPr/>
        </p:nvCxnSpPr>
        <p:spPr>
          <a:xfrm flipH="1">
            <a:off x="3114438" y="4490248"/>
            <a:ext cx="1613003" cy="29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252A11A0-BD0F-3789-1D38-7B2314F0AB92}"/>
              </a:ext>
            </a:extLst>
          </p:cNvPr>
          <p:cNvSpPr txBox="1"/>
          <p:nvPr/>
        </p:nvSpPr>
        <p:spPr>
          <a:xfrm>
            <a:off x="1907333" y="5211793"/>
            <a:ext cx="15263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Website Deployment</a:t>
            </a:r>
            <a:endParaRPr lang="en-IN" sz="12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A3794B0-79E4-4DBE-DDB5-E9137B81BCBF}"/>
              </a:ext>
            </a:extLst>
          </p:cNvPr>
          <p:cNvSpPr txBox="1"/>
          <p:nvPr/>
        </p:nvSpPr>
        <p:spPr>
          <a:xfrm>
            <a:off x="3617523" y="722966"/>
            <a:ext cx="32802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2"/>
                </a:solidFill>
              </a:rPr>
              <a:t>ARCHITECTURE DIAGRAM</a:t>
            </a:r>
            <a:endParaRPr lang="en-IN" sz="20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03188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abilaksh45@gmail.com</dc:creator>
  <cp:lastModifiedBy>abilaksh45@gmail.com</cp:lastModifiedBy>
  <cp:revision>1</cp:revision>
  <dcterms:created xsi:type="dcterms:W3CDTF">2023-04-30T08:20:49Z</dcterms:created>
  <dcterms:modified xsi:type="dcterms:W3CDTF">2023-04-30T08:21:01Z</dcterms:modified>
</cp:coreProperties>
</file>