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rami Vanniarajan" userId="0dfb0b3493fbb0af" providerId="LiveId" clId="{EAFCEA99-9D71-4038-BF63-2D503BDC993E}"/>
    <pc:docChg chg="undo custSel addSld modSld sldOrd addSection delSection modSection">
      <pc:chgData name="Abirami Vanniarajan" userId="0dfb0b3493fbb0af" providerId="LiveId" clId="{EAFCEA99-9D71-4038-BF63-2D503BDC993E}" dt="2023-11-11T08:00:08.345" v="557" actId="20577"/>
      <pc:docMkLst>
        <pc:docMk/>
      </pc:docMkLst>
      <pc:sldChg chg="addSp delSp modSp new mod modClrScheme chgLayout">
        <pc:chgData name="Abirami Vanniarajan" userId="0dfb0b3493fbb0af" providerId="LiveId" clId="{EAFCEA99-9D71-4038-BF63-2D503BDC993E}" dt="2023-11-11T08:00:08.345" v="557" actId="20577"/>
        <pc:sldMkLst>
          <pc:docMk/>
          <pc:sldMk cId="1133459483" sldId="256"/>
        </pc:sldMkLst>
        <pc:spChg chg="del mod ord">
          <ac:chgData name="Abirami Vanniarajan" userId="0dfb0b3493fbb0af" providerId="LiveId" clId="{EAFCEA99-9D71-4038-BF63-2D503BDC993E}" dt="2023-11-11T06:55:23.212" v="1" actId="700"/>
          <ac:spMkLst>
            <pc:docMk/>
            <pc:sldMk cId="1133459483" sldId="256"/>
            <ac:spMk id="2" creationId="{09BB874F-D927-C9F1-3042-2E488D69EA12}"/>
          </ac:spMkLst>
        </pc:spChg>
        <pc:spChg chg="del mod ord">
          <ac:chgData name="Abirami Vanniarajan" userId="0dfb0b3493fbb0af" providerId="LiveId" clId="{EAFCEA99-9D71-4038-BF63-2D503BDC993E}" dt="2023-11-11T06:55:23.212" v="1" actId="700"/>
          <ac:spMkLst>
            <pc:docMk/>
            <pc:sldMk cId="1133459483" sldId="256"/>
            <ac:spMk id="3" creationId="{61908C0E-C4A4-F4B6-5B25-2B2BC49B3152}"/>
          </ac:spMkLst>
        </pc:spChg>
        <pc:spChg chg="add del mod ord">
          <ac:chgData name="Abirami Vanniarajan" userId="0dfb0b3493fbb0af" providerId="LiveId" clId="{EAFCEA99-9D71-4038-BF63-2D503BDC993E}" dt="2023-11-11T07:23:46.987" v="214" actId="700"/>
          <ac:spMkLst>
            <pc:docMk/>
            <pc:sldMk cId="1133459483" sldId="256"/>
            <ac:spMk id="4" creationId="{E1B6B438-C469-04AD-2ABA-F7AB05D8DC64}"/>
          </ac:spMkLst>
        </pc:spChg>
        <pc:spChg chg="add del mod ord">
          <ac:chgData name="Abirami Vanniarajan" userId="0dfb0b3493fbb0af" providerId="LiveId" clId="{EAFCEA99-9D71-4038-BF63-2D503BDC993E}" dt="2023-11-11T07:23:46.987" v="214" actId="700"/>
          <ac:spMkLst>
            <pc:docMk/>
            <pc:sldMk cId="1133459483" sldId="256"/>
            <ac:spMk id="5" creationId="{A511A120-591E-4210-7629-DD16BFBF079C}"/>
          </ac:spMkLst>
        </pc:spChg>
        <pc:spChg chg="add del mod ord">
          <ac:chgData name="Abirami Vanniarajan" userId="0dfb0b3493fbb0af" providerId="LiveId" clId="{EAFCEA99-9D71-4038-BF63-2D503BDC993E}" dt="2023-11-11T07:23:46.987" v="214" actId="700"/>
          <ac:spMkLst>
            <pc:docMk/>
            <pc:sldMk cId="1133459483" sldId="256"/>
            <ac:spMk id="6" creationId="{6103A98A-F7C6-1170-2926-4B08FC437356}"/>
          </ac:spMkLst>
        </pc:spChg>
        <pc:spChg chg="add mod ord">
          <ac:chgData name="Abirami Vanniarajan" userId="0dfb0b3493fbb0af" providerId="LiveId" clId="{EAFCEA99-9D71-4038-BF63-2D503BDC993E}" dt="2023-11-11T07:59:40.842" v="534" actId="20577"/>
          <ac:spMkLst>
            <pc:docMk/>
            <pc:sldMk cId="1133459483" sldId="256"/>
            <ac:spMk id="7" creationId="{395462FD-E8D1-CC59-DA75-3C71578EA3F5}"/>
          </ac:spMkLst>
        </pc:spChg>
        <pc:spChg chg="add mod ord">
          <ac:chgData name="Abirami Vanniarajan" userId="0dfb0b3493fbb0af" providerId="LiveId" clId="{EAFCEA99-9D71-4038-BF63-2D503BDC993E}" dt="2023-11-11T08:00:08.345" v="557" actId="20577"/>
          <ac:spMkLst>
            <pc:docMk/>
            <pc:sldMk cId="1133459483" sldId="256"/>
            <ac:spMk id="8" creationId="{710BEDAA-D4F0-914B-1A33-77AE3E0ABB5B}"/>
          </ac:spMkLst>
        </pc:spChg>
      </pc:sldChg>
      <pc:sldChg chg="addSp delSp modSp new mod">
        <pc:chgData name="Abirami Vanniarajan" userId="0dfb0b3493fbb0af" providerId="LiveId" clId="{EAFCEA99-9D71-4038-BF63-2D503BDC993E}" dt="2023-11-11T07:23:19.835" v="211" actId="167"/>
        <pc:sldMkLst>
          <pc:docMk/>
          <pc:sldMk cId="3937430366" sldId="257"/>
        </pc:sldMkLst>
        <pc:spChg chg="add mod">
          <ac:chgData name="Abirami Vanniarajan" userId="0dfb0b3493fbb0af" providerId="LiveId" clId="{EAFCEA99-9D71-4038-BF63-2D503BDC993E}" dt="2023-11-11T07:21:51.451" v="180" actId="20577"/>
          <ac:spMkLst>
            <pc:docMk/>
            <pc:sldMk cId="3937430366" sldId="257"/>
            <ac:spMk id="14" creationId="{2C697E3A-2C43-2F7C-28D9-06BBA002FA3F}"/>
          </ac:spMkLst>
        </pc:spChg>
        <pc:spChg chg="add mod">
          <ac:chgData name="Abirami Vanniarajan" userId="0dfb0b3493fbb0af" providerId="LiveId" clId="{EAFCEA99-9D71-4038-BF63-2D503BDC993E}" dt="2023-11-11T07:21:36.708" v="163" actId="20577"/>
          <ac:spMkLst>
            <pc:docMk/>
            <pc:sldMk cId="3937430366" sldId="257"/>
            <ac:spMk id="17" creationId="{E57EFBFC-73E7-E49D-6155-CC28C2B672BC}"/>
          </ac:spMkLst>
        </pc:spChg>
        <pc:spChg chg="add mod">
          <ac:chgData name="Abirami Vanniarajan" userId="0dfb0b3493fbb0af" providerId="LiveId" clId="{EAFCEA99-9D71-4038-BF63-2D503BDC993E}" dt="2023-11-11T07:22:03.509" v="197" actId="20577"/>
          <ac:spMkLst>
            <pc:docMk/>
            <pc:sldMk cId="3937430366" sldId="257"/>
            <ac:spMk id="18" creationId="{986C4EB8-9BEC-3855-89DE-8FF732E91FC1}"/>
          </ac:spMkLst>
        </pc:spChg>
        <pc:spChg chg="add mod">
          <ac:chgData name="Abirami Vanniarajan" userId="0dfb0b3493fbb0af" providerId="LiveId" clId="{EAFCEA99-9D71-4038-BF63-2D503BDC993E}" dt="2023-11-11T07:21:21.639" v="146" actId="20577"/>
          <ac:spMkLst>
            <pc:docMk/>
            <pc:sldMk cId="3937430366" sldId="257"/>
            <ac:spMk id="19" creationId="{B47BA4BE-99DE-2E66-69D6-E437BA553206}"/>
          </ac:spMkLst>
        </pc:spChg>
        <pc:spChg chg="add mod ord">
          <ac:chgData name="Abirami Vanniarajan" userId="0dfb0b3493fbb0af" providerId="LiveId" clId="{EAFCEA99-9D71-4038-BF63-2D503BDC993E}" dt="2023-11-11T07:22:32.115" v="202" actId="167"/>
          <ac:spMkLst>
            <pc:docMk/>
            <pc:sldMk cId="3937430366" sldId="257"/>
            <ac:spMk id="20" creationId="{A965A85A-443E-F0D3-914B-904DB2155C0C}"/>
          </ac:spMkLst>
        </pc:spChg>
        <pc:spChg chg="add mod ord">
          <ac:chgData name="Abirami Vanniarajan" userId="0dfb0b3493fbb0af" providerId="LiveId" clId="{EAFCEA99-9D71-4038-BF63-2D503BDC993E}" dt="2023-11-11T07:22:52.519" v="205" actId="167"/>
          <ac:spMkLst>
            <pc:docMk/>
            <pc:sldMk cId="3937430366" sldId="257"/>
            <ac:spMk id="21" creationId="{5E26F476-D9EB-6CC5-0D39-D620BD863A1B}"/>
          </ac:spMkLst>
        </pc:spChg>
        <pc:spChg chg="add mod ord">
          <ac:chgData name="Abirami Vanniarajan" userId="0dfb0b3493fbb0af" providerId="LiveId" clId="{EAFCEA99-9D71-4038-BF63-2D503BDC993E}" dt="2023-11-11T07:23:05.763" v="208" actId="167"/>
          <ac:spMkLst>
            <pc:docMk/>
            <pc:sldMk cId="3937430366" sldId="257"/>
            <ac:spMk id="22" creationId="{AA996715-A59C-CD4C-C2D1-F7527A4D4B44}"/>
          </ac:spMkLst>
        </pc:spChg>
        <pc:spChg chg="add mod ord">
          <ac:chgData name="Abirami Vanniarajan" userId="0dfb0b3493fbb0af" providerId="LiveId" clId="{EAFCEA99-9D71-4038-BF63-2D503BDC993E}" dt="2023-11-11T07:23:19.835" v="211" actId="167"/>
          <ac:spMkLst>
            <pc:docMk/>
            <pc:sldMk cId="3937430366" sldId="257"/>
            <ac:spMk id="23" creationId="{A178C36E-288D-A0CD-509E-632A806A232C}"/>
          </ac:spMkLst>
        </pc:spChg>
        <pc:picChg chg="add mod modCrop">
          <ac:chgData name="Abirami Vanniarajan" userId="0dfb0b3493fbb0af" providerId="LiveId" clId="{EAFCEA99-9D71-4038-BF63-2D503BDC993E}" dt="2023-11-11T07:04:42.967" v="61" actId="14100"/>
          <ac:picMkLst>
            <pc:docMk/>
            <pc:sldMk cId="3937430366" sldId="257"/>
            <ac:picMk id="3" creationId="{05645B9A-9356-5863-1470-CE041E3B49E4}"/>
          </ac:picMkLst>
        </pc:picChg>
        <pc:picChg chg="add mod modCrop">
          <ac:chgData name="Abirami Vanniarajan" userId="0dfb0b3493fbb0af" providerId="LiveId" clId="{EAFCEA99-9D71-4038-BF63-2D503BDC993E}" dt="2023-11-11T07:05:12.188" v="68" actId="1076"/>
          <ac:picMkLst>
            <pc:docMk/>
            <pc:sldMk cId="3937430366" sldId="257"/>
            <ac:picMk id="5" creationId="{BC73F5ED-DEB3-9FCF-8273-4BEE2240B4D8}"/>
          </ac:picMkLst>
        </pc:picChg>
        <pc:picChg chg="add mod modCrop">
          <ac:chgData name="Abirami Vanniarajan" userId="0dfb0b3493fbb0af" providerId="LiveId" clId="{EAFCEA99-9D71-4038-BF63-2D503BDC993E}" dt="2023-11-11T07:04:53.869" v="64" actId="1076"/>
          <ac:picMkLst>
            <pc:docMk/>
            <pc:sldMk cId="3937430366" sldId="257"/>
            <ac:picMk id="11" creationId="{A21B6E6B-99DD-A124-878B-58A4BB4A3C42}"/>
          </ac:picMkLst>
        </pc:picChg>
        <pc:picChg chg="add mod modCrop">
          <ac:chgData name="Abirami Vanniarajan" userId="0dfb0b3493fbb0af" providerId="LiveId" clId="{EAFCEA99-9D71-4038-BF63-2D503BDC993E}" dt="2023-11-11T07:05:26.579" v="71" actId="1076"/>
          <ac:picMkLst>
            <pc:docMk/>
            <pc:sldMk cId="3937430366" sldId="257"/>
            <ac:picMk id="13" creationId="{16BFEF1C-2544-84BF-84C9-83CD2375996A}"/>
          </ac:picMkLst>
        </pc:picChg>
        <pc:picChg chg="add del">
          <ac:chgData name="Abirami Vanniarajan" userId="0dfb0b3493fbb0af" providerId="LiveId" clId="{EAFCEA99-9D71-4038-BF63-2D503BDC993E}" dt="2023-11-11T07:16:14.659" v="98" actId="478"/>
          <ac:picMkLst>
            <pc:docMk/>
            <pc:sldMk cId="3937430366" sldId="257"/>
            <ac:picMk id="16" creationId="{CD11DF64-B494-7C47-DB77-B3AB7EE322B5}"/>
          </ac:picMkLst>
        </pc:picChg>
        <pc:cxnChg chg="add del mod">
          <ac:chgData name="Abirami Vanniarajan" userId="0dfb0b3493fbb0af" providerId="LiveId" clId="{EAFCEA99-9D71-4038-BF63-2D503BDC993E}" dt="2023-11-11T07:04:25.942" v="56" actId="478"/>
          <ac:cxnSpMkLst>
            <pc:docMk/>
            <pc:sldMk cId="3937430366" sldId="257"/>
            <ac:cxnSpMk id="7" creationId="{12A59673-2082-7B11-43EF-FCC18655FFA9}"/>
          </ac:cxnSpMkLst>
        </pc:cxnChg>
        <pc:cxnChg chg="add del mod ord">
          <ac:chgData name="Abirami Vanniarajan" userId="0dfb0b3493fbb0af" providerId="LiveId" clId="{EAFCEA99-9D71-4038-BF63-2D503BDC993E}" dt="2023-11-11T07:04:29.450" v="57" actId="478"/>
          <ac:cxnSpMkLst>
            <pc:docMk/>
            <pc:sldMk cId="3937430366" sldId="257"/>
            <ac:cxnSpMk id="9" creationId="{6695A624-033B-5D78-EA7D-F2F5A532B8ED}"/>
          </ac:cxnSpMkLst>
        </pc:cxnChg>
      </pc:sldChg>
      <pc:sldChg chg="addSp delSp modSp new mod">
        <pc:chgData name="Abirami Vanniarajan" userId="0dfb0b3493fbb0af" providerId="LiveId" clId="{EAFCEA99-9D71-4038-BF63-2D503BDC993E}" dt="2023-11-11T07:50:33.924" v="358" actId="9405"/>
        <pc:sldMkLst>
          <pc:docMk/>
          <pc:sldMk cId="1418291144" sldId="258"/>
        </pc:sldMkLst>
        <pc:spChg chg="add mod">
          <ac:chgData name="Abirami Vanniarajan" userId="0dfb0b3493fbb0af" providerId="LiveId" clId="{EAFCEA99-9D71-4038-BF63-2D503BDC993E}" dt="2023-11-11T07:48:48.996" v="345" actId="13926"/>
          <ac:spMkLst>
            <pc:docMk/>
            <pc:sldMk cId="1418291144" sldId="258"/>
            <ac:spMk id="18" creationId="{F4AF349B-AA55-CFEF-62E5-A365F6A26304}"/>
          </ac:spMkLst>
        </pc:spChg>
        <pc:spChg chg="add mod">
          <ac:chgData name="Abirami Vanniarajan" userId="0dfb0b3493fbb0af" providerId="LiveId" clId="{EAFCEA99-9D71-4038-BF63-2D503BDC993E}" dt="2023-11-11T07:48:54.493" v="346" actId="13926"/>
          <ac:spMkLst>
            <pc:docMk/>
            <pc:sldMk cId="1418291144" sldId="258"/>
            <ac:spMk id="19" creationId="{E3F927D4-0265-9F60-76E5-599B7D86E7C8}"/>
          </ac:spMkLst>
        </pc:spChg>
        <pc:spChg chg="add mod">
          <ac:chgData name="Abirami Vanniarajan" userId="0dfb0b3493fbb0af" providerId="LiveId" clId="{EAFCEA99-9D71-4038-BF63-2D503BDC993E}" dt="2023-11-11T07:49:00.258" v="347" actId="13926"/>
          <ac:spMkLst>
            <pc:docMk/>
            <pc:sldMk cId="1418291144" sldId="258"/>
            <ac:spMk id="20" creationId="{11FC5FD1-35BF-5B07-05CF-37139229628E}"/>
          </ac:spMkLst>
        </pc:spChg>
        <pc:spChg chg="add mod">
          <ac:chgData name="Abirami Vanniarajan" userId="0dfb0b3493fbb0af" providerId="LiveId" clId="{EAFCEA99-9D71-4038-BF63-2D503BDC993E}" dt="2023-11-11T07:49:05.425" v="348" actId="13926"/>
          <ac:spMkLst>
            <pc:docMk/>
            <pc:sldMk cId="1418291144" sldId="258"/>
            <ac:spMk id="21" creationId="{9724126E-BBB4-D649-CC33-5FB7E0568130}"/>
          </ac:spMkLst>
        </pc:spChg>
        <pc:picChg chg="add del mod">
          <ac:chgData name="Abirami Vanniarajan" userId="0dfb0b3493fbb0af" providerId="LiveId" clId="{EAFCEA99-9D71-4038-BF63-2D503BDC993E}" dt="2023-11-11T07:26:22.442" v="220" actId="478"/>
          <ac:picMkLst>
            <pc:docMk/>
            <pc:sldMk cId="1418291144" sldId="258"/>
            <ac:picMk id="3" creationId="{FF7E8D94-3175-38AC-3363-F0A415532ABE}"/>
          </ac:picMkLst>
        </pc:picChg>
        <pc:picChg chg="add del mod">
          <ac:chgData name="Abirami Vanniarajan" userId="0dfb0b3493fbb0af" providerId="LiveId" clId="{EAFCEA99-9D71-4038-BF63-2D503BDC993E}" dt="2023-11-11T07:26:22.442" v="220" actId="478"/>
          <ac:picMkLst>
            <pc:docMk/>
            <pc:sldMk cId="1418291144" sldId="258"/>
            <ac:picMk id="5" creationId="{99DE03A1-1436-DCF3-E44A-B2FE5A3958E5}"/>
          </ac:picMkLst>
        </pc:picChg>
        <pc:picChg chg="add del mod">
          <ac:chgData name="Abirami Vanniarajan" userId="0dfb0b3493fbb0af" providerId="LiveId" clId="{EAFCEA99-9D71-4038-BF63-2D503BDC993E}" dt="2023-11-11T07:26:22.442" v="220" actId="478"/>
          <ac:picMkLst>
            <pc:docMk/>
            <pc:sldMk cId="1418291144" sldId="258"/>
            <ac:picMk id="7" creationId="{168A8202-2D2D-FA47-5F40-57FBAB3AE049}"/>
          </ac:picMkLst>
        </pc:picChg>
        <pc:picChg chg="add del mod">
          <ac:chgData name="Abirami Vanniarajan" userId="0dfb0b3493fbb0af" providerId="LiveId" clId="{EAFCEA99-9D71-4038-BF63-2D503BDC993E}" dt="2023-11-11T07:26:22.442" v="220" actId="478"/>
          <ac:picMkLst>
            <pc:docMk/>
            <pc:sldMk cId="1418291144" sldId="258"/>
            <ac:picMk id="9" creationId="{887A9EDC-5E77-1EDF-7EA1-732B546BA6D5}"/>
          </ac:picMkLst>
        </pc:picChg>
        <pc:picChg chg="add mod">
          <ac:chgData name="Abirami Vanniarajan" userId="0dfb0b3493fbb0af" providerId="LiveId" clId="{EAFCEA99-9D71-4038-BF63-2D503BDC993E}" dt="2023-11-11T07:26:55.049" v="225" actId="1076"/>
          <ac:picMkLst>
            <pc:docMk/>
            <pc:sldMk cId="1418291144" sldId="258"/>
            <ac:picMk id="11" creationId="{15591914-985E-C2E3-2B1F-98FB1714FBD4}"/>
          </ac:picMkLst>
        </pc:picChg>
        <pc:picChg chg="add mod modCrop">
          <ac:chgData name="Abirami Vanniarajan" userId="0dfb0b3493fbb0af" providerId="LiveId" clId="{EAFCEA99-9D71-4038-BF63-2D503BDC993E}" dt="2023-11-11T07:28:11.352" v="237" actId="14100"/>
          <ac:picMkLst>
            <pc:docMk/>
            <pc:sldMk cId="1418291144" sldId="258"/>
            <ac:picMk id="13" creationId="{0B621C48-763A-E1B6-5C57-E3CF1946A73E}"/>
          </ac:picMkLst>
        </pc:picChg>
        <pc:picChg chg="add mod modCrop">
          <ac:chgData name="Abirami Vanniarajan" userId="0dfb0b3493fbb0af" providerId="LiveId" clId="{EAFCEA99-9D71-4038-BF63-2D503BDC993E}" dt="2023-11-11T07:29:21.590" v="245" actId="1076"/>
          <ac:picMkLst>
            <pc:docMk/>
            <pc:sldMk cId="1418291144" sldId="258"/>
            <ac:picMk id="15" creationId="{4009F710-CC13-9706-EE70-7D97D680FDCD}"/>
          </ac:picMkLst>
        </pc:picChg>
        <pc:picChg chg="add mod modCrop">
          <ac:chgData name="Abirami Vanniarajan" userId="0dfb0b3493fbb0af" providerId="LiveId" clId="{EAFCEA99-9D71-4038-BF63-2D503BDC993E}" dt="2023-11-11T07:30:35.222" v="253" actId="14100"/>
          <ac:picMkLst>
            <pc:docMk/>
            <pc:sldMk cId="1418291144" sldId="258"/>
            <ac:picMk id="17" creationId="{94726E64-EEFD-270F-2730-EEC889E37E18}"/>
          </ac:picMkLst>
        </pc:picChg>
        <pc:picChg chg="add mod modCrop">
          <ac:chgData name="Abirami Vanniarajan" userId="0dfb0b3493fbb0af" providerId="LiveId" clId="{EAFCEA99-9D71-4038-BF63-2D503BDC993E}" dt="2023-11-11T07:36:37.574" v="289" actId="1076"/>
          <ac:picMkLst>
            <pc:docMk/>
            <pc:sldMk cId="1418291144" sldId="258"/>
            <ac:picMk id="31" creationId="{2C065F96-8A8B-78F8-DDD9-E3C8455064F0}"/>
          </ac:picMkLst>
        </pc:picChg>
        <pc:picChg chg="add mod modCrop">
          <ac:chgData name="Abirami Vanniarajan" userId="0dfb0b3493fbb0af" providerId="LiveId" clId="{EAFCEA99-9D71-4038-BF63-2D503BDC993E}" dt="2023-11-11T07:36:42.150" v="290" actId="1076"/>
          <ac:picMkLst>
            <pc:docMk/>
            <pc:sldMk cId="1418291144" sldId="258"/>
            <ac:picMk id="32" creationId="{AE65965C-E1AE-B3D9-AA88-4D4A0277DD33}"/>
          </ac:picMkLst>
        </pc:picChg>
        <pc:picChg chg="add mod modCrop">
          <ac:chgData name="Abirami Vanniarajan" userId="0dfb0b3493fbb0af" providerId="LiveId" clId="{EAFCEA99-9D71-4038-BF63-2D503BDC993E}" dt="2023-11-11T07:39:52.569" v="314" actId="1076"/>
          <ac:picMkLst>
            <pc:docMk/>
            <pc:sldMk cId="1418291144" sldId="258"/>
            <ac:picMk id="34" creationId="{B293A8E5-6D96-CE39-72BC-95AA05E6E81C}"/>
          </ac:picMkLst>
        </pc:picChg>
        <pc:picChg chg="add mod modCrop">
          <ac:chgData name="Abirami Vanniarajan" userId="0dfb0b3493fbb0af" providerId="LiveId" clId="{EAFCEA99-9D71-4038-BF63-2D503BDC993E}" dt="2023-11-11T07:38:55.432" v="305" actId="1076"/>
          <ac:picMkLst>
            <pc:docMk/>
            <pc:sldMk cId="1418291144" sldId="258"/>
            <ac:picMk id="35" creationId="{627E82E5-CF14-1CA0-F5FB-F02666021B8D}"/>
          </ac:picMkLst>
        </pc:picChg>
        <pc:picChg chg="add mod modCrop">
          <ac:chgData name="Abirami Vanniarajan" userId="0dfb0b3493fbb0af" providerId="LiveId" clId="{EAFCEA99-9D71-4038-BF63-2D503BDC993E}" dt="2023-11-11T07:39:58.997" v="315" actId="1076"/>
          <ac:picMkLst>
            <pc:docMk/>
            <pc:sldMk cId="1418291144" sldId="258"/>
            <ac:picMk id="36" creationId="{BF62C885-459F-B04B-3DD1-AB74FEDB03A7}"/>
          </ac:picMkLst>
        </pc:picChg>
        <pc:picChg chg="add mod modCrop">
          <ac:chgData name="Abirami Vanniarajan" userId="0dfb0b3493fbb0af" providerId="LiveId" clId="{EAFCEA99-9D71-4038-BF63-2D503BDC993E}" dt="2023-11-11T07:45:06.142" v="329" actId="1076"/>
          <ac:picMkLst>
            <pc:docMk/>
            <pc:sldMk cId="1418291144" sldId="258"/>
            <ac:picMk id="38" creationId="{21F35BF2-6053-AD5F-062B-815E993B719D}"/>
          </ac:picMkLst>
        </pc:picChg>
        <pc:picChg chg="add mod modCrop">
          <ac:chgData name="Abirami Vanniarajan" userId="0dfb0b3493fbb0af" providerId="LiveId" clId="{EAFCEA99-9D71-4038-BF63-2D503BDC993E}" dt="2023-11-11T07:45:19.837" v="331" actId="1076"/>
          <ac:picMkLst>
            <pc:docMk/>
            <pc:sldMk cId="1418291144" sldId="258"/>
            <ac:picMk id="39" creationId="{F9065E6C-1DF2-B0C3-99AC-7085A7625B92}"/>
          </ac:picMkLst>
        </pc:picChg>
        <pc:picChg chg="add mod modCrop">
          <ac:chgData name="Abirami Vanniarajan" userId="0dfb0b3493fbb0af" providerId="LiveId" clId="{EAFCEA99-9D71-4038-BF63-2D503BDC993E}" dt="2023-11-11T07:48:26.626" v="344" actId="1076"/>
          <ac:picMkLst>
            <pc:docMk/>
            <pc:sldMk cId="1418291144" sldId="258"/>
            <ac:picMk id="41" creationId="{F4F47B73-24C0-F79D-E05A-9C159EC33397}"/>
          </ac:picMkLst>
        </pc:picChg>
        <pc:picChg chg="add mod modCrop">
          <ac:chgData name="Abirami Vanniarajan" userId="0dfb0b3493fbb0af" providerId="LiveId" clId="{EAFCEA99-9D71-4038-BF63-2D503BDC993E}" dt="2023-11-11T07:48:09.447" v="341" actId="1076"/>
          <ac:picMkLst>
            <pc:docMk/>
            <pc:sldMk cId="1418291144" sldId="258"/>
            <ac:picMk id="42" creationId="{4575DB95-32AE-3BA3-6377-65DB4204AE6F}"/>
          </ac:picMkLst>
        </pc:picChg>
        <pc:inkChg chg="add del">
          <ac:chgData name="Abirami Vanniarajan" userId="0dfb0b3493fbb0af" providerId="LiveId" clId="{EAFCEA99-9D71-4038-BF63-2D503BDC993E}" dt="2023-11-11T07:49:41.880" v="352" actId="9405"/>
          <ac:inkMkLst>
            <pc:docMk/>
            <pc:sldMk cId="1418291144" sldId="258"/>
            <ac:inkMk id="43" creationId="{06F06599-927E-D4DD-D442-231FA66F31A8}"/>
          </ac:inkMkLst>
        </pc:inkChg>
        <pc:inkChg chg="add del">
          <ac:chgData name="Abirami Vanniarajan" userId="0dfb0b3493fbb0af" providerId="LiveId" clId="{EAFCEA99-9D71-4038-BF63-2D503BDC993E}" dt="2023-11-11T07:49:40.831" v="351" actId="9405"/>
          <ac:inkMkLst>
            <pc:docMk/>
            <pc:sldMk cId="1418291144" sldId="258"/>
            <ac:inkMk id="44" creationId="{DCAA2CFE-4A6F-BAD2-C3A2-0EF23B780C19}"/>
          </ac:inkMkLst>
        </pc:inkChg>
        <pc:inkChg chg="add del">
          <ac:chgData name="Abirami Vanniarajan" userId="0dfb0b3493fbb0af" providerId="LiveId" clId="{EAFCEA99-9D71-4038-BF63-2D503BDC993E}" dt="2023-11-11T07:49:57.514" v="354" actId="9405"/>
          <ac:inkMkLst>
            <pc:docMk/>
            <pc:sldMk cId="1418291144" sldId="258"/>
            <ac:inkMk id="45" creationId="{95869E57-C65F-CD0A-5EB2-228B2D4DDBE5}"/>
          </ac:inkMkLst>
        </pc:inkChg>
        <pc:inkChg chg="add">
          <ac:chgData name="Abirami Vanniarajan" userId="0dfb0b3493fbb0af" providerId="LiveId" clId="{EAFCEA99-9D71-4038-BF63-2D503BDC993E}" dt="2023-11-11T07:50:10.612" v="355" actId="9405"/>
          <ac:inkMkLst>
            <pc:docMk/>
            <pc:sldMk cId="1418291144" sldId="258"/>
            <ac:inkMk id="46" creationId="{2E483E32-7B40-707A-51B5-884DA0913038}"/>
          </ac:inkMkLst>
        </pc:inkChg>
        <pc:inkChg chg="add">
          <ac:chgData name="Abirami Vanniarajan" userId="0dfb0b3493fbb0af" providerId="LiveId" clId="{EAFCEA99-9D71-4038-BF63-2D503BDC993E}" dt="2023-11-11T07:50:18.098" v="356" actId="9405"/>
          <ac:inkMkLst>
            <pc:docMk/>
            <pc:sldMk cId="1418291144" sldId="258"/>
            <ac:inkMk id="47" creationId="{36D61D4F-3AE9-0419-AEC2-68942D6C770E}"/>
          </ac:inkMkLst>
        </pc:inkChg>
        <pc:inkChg chg="add">
          <ac:chgData name="Abirami Vanniarajan" userId="0dfb0b3493fbb0af" providerId="LiveId" clId="{EAFCEA99-9D71-4038-BF63-2D503BDC993E}" dt="2023-11-11T07:50:26.576" v="357" actId="9405"/>
          <ac:inkMkLst>
            <pc:docMk/>
            <pc:sldMk cId="1418291144" sldId="258"/>
            <ac:inkMk id="48" creationId="{A494F5B4-D022-3E8D-00B3-A0E7C2369298}"/>
          </ac:inkMkLst>
        </pc:inkChg>
        <pc:inkChg chg="add">
          <ac:chgData name="Abirami Vanniarajan" userId="0dfb0b3493fbb0af" providerId="LiveId" clId="{EAFCEA99-9D71-4038-BF63-2D503BDC993E}" dt="2023-11-11T07:50:33.924" v="358" actId="9405"/>
          <ac:inkMkLst>
            <pc:docMk/>
            <pc:sldMk cId="1418291144" sldId="258"/>
            <ac:inkMk id="49" creationId="{4838312F-8D6F-C567-C70B-AC4ABA3F2BB6}"/>
          </ac:inkMkLst>
        </pc:inkChg>
        <pc:cxnChg chg="add del">
          <ac:chgData name="Abirami Vanniarajan" userId="0dfb0b3493fbb0af" providerId="LiveId" clId="{EAFCEA99-9D71-4038-BF63-2D503BDC993E}" dt="2023-11-11T07:32:45.230" v="264" actId="478"/>
          <ac:cxnSpMkLst>
            <pc:docMk/>
            <pc:sldMk cId="1418291144" sldId="258"/>
            <ac:cxnSpMk id="23" creationId="{0A669E1C-C03D-C312-2538-E9040D0D3083}"/>
          </ac:cxnSpMkLst>
        </pc:cxnChg>
        <pc:cxnChg chg="add">
          <ac:chgData name="Abirami Vanniarajan" userId="0dfb0b3493fbb0af" providerId="LiveId" clId="{EAFCEA99-9D71-4038-BF63-2D503BDC993E}" dt="2023-11-11T07:32:58.047" v="265" actId="11529"/>
          <ac:cxnSpMkLst>
            <pc:docMk/>
            <pc:sldMk cId="1418291144" sldId="258"/>
            <ac:cxnSpMk id="25" creationId="{E9985030-9108-DE54-82B1-29564578BDB0}"/>
          </ac:cxnSpMkLst>
        </pc:cxnChg>
        <pc:cxnChg chg="add mod">
          <ac:chgData name="Abirami Vanniarajan" userId="0dfb0b3493fbb0af" providerId="LiveId" clId="{EAFCEA99-9D71-4038-BF63-2D503BDC993E}" dt="2023-11-11T07:33:10.387" v="267" actId="1076"/>
          <ac:cxnSpMkLst>
            <pc:docMk/>
            <pc:sldMk cId="1418291144" sldId="258"/>
            <ac:cxnSpMk id="26" creationId="{0A310DEA-0C7B-E947-D5FB-22EEB6704A08}"/>
          </ac:cxnSpMkLst>
        </pc:cxnChg>
        <pc:cxnChg chg="add mod">
          <ac:chgData name="Abirami Vanniarajan" userId="0dfb0b3493fbb0af" providerId="LiveId" clId="{EAFCEA99-9D71-4038-BF63-2D503BDC993E}" dt="2023-11-11T07:33:21.811" v="270" actId="1076"/>
          <ac:cxnSpMkLst>
            <pc:docMk/>
            <pc:sldMk cId="1418291144" sldId="258"/>
            <ac:cxnSpMk id="27" creationId="{C38B2F15-5BFB-6823-1450-40AB6C926EFC}"/>
          </ac:cxnSpMkLst>
        </pc:cxnChg>
        <pc:cxnChg chg="add del">
          <ac:chgData name="Abirami Vanniarajan" userId="0dfb0b3493fbb0af" providerId="LiveId" clId="{EAFCEA99-9D71-4038-BF63-2D503BDC993E}" dt="2023-11-11T07:36:57.891" v="292" actId="478"/>
          <ac:cxnSpMkLst>
            <pc:docMk/>
            <pc:sldMk cId="1418291144" sldId="258"/>
            <ac:cxnSpMk id="29" creationId="{51036E15-D1D6-7495-7A39-5F885AFEB007}"/>
          </ac:cxnSpMkLst>
        </pc:cxnChg>
      </pc:sldChg>
      <pc:sldChg chg="addSp delSp modSp new mod ord chgLayout">
        <pc:chgData name="Abirami Vanniarajan" userId="0dfb0b3493fbb0af" providerId="LiveId" clId="{EAFCEA99-9D71-4038-BF63-2D503BDC993E}" dt="2023-11-11T07:59:18.174" v="522" actId="20577"/>
        <pc:sldMkLst>
          <pc:docMk/>
          <pc:sldMk cId="2373697419" sldId="259"/>
        </pc:sldMkLst>
        <pc:spChg chg="add mod">
          <ac:chgData name="Abirami Vanniarajan" userId="0dfb0b3493fbb0af" providerId="LiveId" clId="{EAFCEA99-9D71-4038-BF63-2D503BDC993E}" dt="2023-11-11T07:53:57.317" v="408" actId="1076"/>
          <ac:spMkLst>
            <pc:docMk/>
            <pc:sldMk cId="2373697419" sldId="259"/>
            <ac:spMk id="4" creationId="{1DFD5632-60C4-14D9-A0F3-505040457BCA}"/>
          </ac:spMkLst>
        </pc:spChg>
        <pc:spChg chg="add mod">
          <ac:chgData name="Abirami Vanniarajan" userId="0dfb0b3493fbb0af" providerId="LiveId" clId="{EAFCEA99-9D71-4038-BF63-2D503BDC993E}" dt="2023-11-11T07:54:01.417" v="409" actId="1076"/>
          <ac:spMkLst>
            <pc:docMk/>
            <pc:sldMk cId="2373697419" sldId="259"/>
            <ac:spMk id="5" creationId="{F453C98C-7255-D7A4-DF3B-D1151B638BE2}"/>
          </ac:spMkLst>
        </pc:spChg>
        <pc:spChg chg="add mod">
          <ac:chgData name="Abirami Vanniarajan" userId="0dfb0b3493fbb0af" providerId="LiveId" clId="{EAFCEA99-9D71-4038-BF63-2D503BDC993E}" dt="2023-11-11T07:56:06.429" v="493" actId="20577"/>
          <ac:spMkLst>
            <pc:docMk/>
            <pc:sldMk cId="2373697419" sldId="259"/>
            <ac:spMk id="6" creationId="{651DC0C3-4D49-1CDD-B44A-E9435F208FCF}"/>
          </ac:spMkLst>
        </pc:spChg>
        <pc:spChg chg="add mod">
          <ac:chgData name="Abirami Vanniarajan" userId="0dfb0b3493fbb0af" providerId="LiveId" clId="{EAFCEA99-9D71-4038-BF63-2D503BDC993E}" dt="2023-11-11T07:56:30.417" v="505" actId="20577"/>
          <ac:spMkLst>
            <pc:docMk/>
            <pc:sldMk cId="2373697419" sldId="259"/>
            <ac:spMk id="7" creationId="{C6CCB59E-DFAB-4F0B-68A8-71AC294C5E7F}"/>
          </ac:spMkLst>
        </pc:spChg>
        <pc:spChg chg="add mod">
          <ac:chgData name="Abirami Vanniarajan" userId="0dfb0b3493fbb0af" providerId="LiveId" clId="{EAFCEA99-9D71-4038-BF63-2D503BDC993E}" dt="2023-11-11T07:59:18.174" v="522" actId="20577"/>
          <ac:spMkLst>
            <pc:docMk/>
            <pc:sldMk cId="2373697419" sldId="259"/>
            <ac:spMk id="8" creationId="{6222EBFC-7FDE-8FEC-1C1F-9B94553FFEEE}"/>
          </ac:spMkLst>
        </pc:spChg>
        <pc:picChg chg="add del mod">
          <ac:chgData name="Abirami Vanniarajan" userId="0dfb0b3493fbb0af" providerId="LiveId" clId="{EAFCEA99-9D71-4038-BF63-2D503BDC993E}" dt="2023-11-11T07:51:51.181" v="364" actId="478"/>
          <ac:picMkLst>
            <pc:docMk/>
            <pc:sldMk cId="2373697419" sldId="259"/>
            <ac:picMk id="3" creationId="{99B5FEDF-1F2C-1869-65B1-47E0AD2F7AC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7:50:10.61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59,'186'-13,"-43"1,513 8,-365 6,1108-2,-1354-2,56-10,5-1,227 9,-194 6,-108-1,-1 2,32 7,42 4,129-12,-122-3,96-14,-31 1,406 12,-300 4,1617-2,-1848 2,60 10,38 3,450-14,-286-2,757 1,-1037-2,60-10,-1-1,282 9,-208 6,-127-2,403 17,-212-7,-87-7,-37 10,-3 0,-72-12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7:50:18.09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31,'53'0,"348"-11,47-9,4 21,-155 1,-254-2,357 17,-302-7,54 9,0-6,-25-4,162 31,-61-22,-141-8,0-4,0-4,149-15,-67-1,179 10,-214 4,-89-2,0-3,74-16,-70 10,93-7,-88 16,106-8,-10-3,232 8,-208 7,105 13,-34-1,-62-15,77 2,-123 12,23 1,392-12,-284-4,697 2,-788-14,-6 0,506 15,-495 13,-38-1,-38-11,-40-2,68 10,-21 0,148-4,-41-4,-73 12,36 2,-106-16,-44-1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7:50:26.57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1,'31'1,"51"10,-7 0,427-3,-302-10,-73 1,139 3,-130 11,38 1,640-13,-390-2,4158 1,-4346-14,-10-1,1036 14,-601 3,-588-1,111 15,-92-7,187-5,-145-7,515 4,-615 0,60 12,16 1,8-12,-83-2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1T07:50:33.92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30,'313'-15,"-33"1,268 14,-490 3,113 20,12 2,453-17,-369-10,526 2,-754 2,64 11,-62-7,51 3,69-11,72 4,-122 10,14 1,461-8,-331-7,-198 2,-1 1,1-2,64-10,-80 4,51-10,184-8,1367 27,-1477 12,-25 0,348-11,-250-5,2289 2,-2474 2,59 11,10 0,-97-11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17A-AE06-7C7B-6192-33C832FB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18C8F-1B73-BCED-FD9D-BF24D5C6C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DC53-C168-CD7B-2965-298B88E1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B11E-FB13-9086-46AB-2CF44352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A33A-3561-DA09-EEED-5A462BC2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4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1A09-1438-B76D-52FF-D4237C71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43860-0809-64F9-FF9A-B4C0BFD34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37AA-9343-3363-6483-D4DD3C47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489B-CD26-71B8-DC82-6F5A4CA6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B518-8CAB-BEDB-6B13-44E9213A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B8714-8F2B-91EE-5AFD-6F8941058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E3576-F867-3D95-1E40-30D266C6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7277-72F2-BD5D-0BD8-18E5F86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1111-F546-0F19-1127-4C5FFFFB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38CB-F7BC-E29D-80E0-21FC62DB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3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BCA0-54ED-B494-7AAF-48994B2E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332F-1EDC-0412-B37A-738D5E43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831D-5C93-6026-692B-B2DDB8F1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5A7C-8A50-8521-876F-2B792C03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2452-57E6-0812-FA18-C7CDEC95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4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4DF0-A364-2BDF-A68D-9CD375AE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F7842-A5AF-924D-DA46-B10A05508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AFFA-9E9C-1D44-CCF2-BCBA8065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2163-50D7-B1DA-7EED-DDD7175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AE24-2E06-0A84-8FF9-FB239B08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45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B742-FAB6-D6E0-3B8A-3F55127A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2170-301B-5916-F136-330BEE7AA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24031-7635-85ED-309A-6E323B0A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7D2FC-88BE-DFD3-4950-BE38F5F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CAAF7-A99D-F7B0-CD11-BFECCFA0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BA584-DF69-8BDE-99F4-B7662FF7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5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8591-840C-570D-484B-28E0732E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99B1-FD40-D015-3830-446D1C65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6B99-AAE1-4AB7-8B94-2BE6D349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A78EE-C8C2-9A9D-BFBC-0B61A3EE0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C6283-45EB-EB98-A149-6024D806B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D7DAB-46F6-ACA0-4291-B1EC7A75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3BF28-BD8A-BE0E-B810-47A95CD9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0CF20-5E33-5CCA-9E55-CF264A0A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6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EE6F-D877-B304-8E2D-C76E3E06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F6AC8-C210-584C-88D8-AFBDA284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D435B-6A82-8593-0632-7F6FA3A4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18061-2C5A-502F-5EFF-0547E4C9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3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00347-1E48-C824-4C85-5FC4E87C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3F5F0-5415-4642-EE9B-F8C924E0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7EC3F-D0C7-ED83-B86D-D033784F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4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17E8-D70E-F84C-3A71-0E6B024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3CBF-9233-4D6A-C0F2-BE1BE7BA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1111C-C094-70EB-0F21-B4584C24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E8E81-5893-40B9-C81C-1460EAB1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2BC2-0F5C-013F-12F6-77A4EDB0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0AC5-FC2B-95C1-6014-EFD65073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2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48F4-B25D-A897-F0D4-C39FFCDC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D09CC-D5CD-6AA7-6F12-42315CCE6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C3B77-1C91-BD30-647F-086AB44F9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87B6-E5D2-F5BC-868D-334D6D63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D733F-C0FD-9FF0-44FE-3AF78D4A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F3C2-9571-0DE6-42B6-3336C584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3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92301-8309-922C-F9FA-4D0D6F1F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E08A-6FFF-3A44-E160-510459E5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C8DC-3D84-9485-129D-27E529F86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1104-A04C-4EFF-8C27-16B1D1EDD5CB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7026-D004-1FEB-534C-90533C917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4FAC-5EA5-1F23-BEC0-90A001D7E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84D4-C811-4038-AE5D-270F99C69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customXml" Target="../ink/ink2.xml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customXml" Target="../ink/ink1.xml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5462FD-E8D1-CC59-DA75-3C71578EA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Turbine Fire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0BEDAA-D4F0-914B-1A33-77AE3E0AB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Report</a:t>
            </a:r>
          </a:p>
          <a:p>
            <a:r>
              <a:rPr lang="en-IN" dirty="0"/>
              <a:t>- Abirami.V</a:t>
            </a:r>
          </a:p>
        </p:txBody>
      </p:sp>
    </p:spTree>
    <p:extLst>
      <p:ext uri="{BB962C8B-B14F-4D97-AF65-F5344CB8AC3E}">
        <p14:creationId xmlns:p14="http://schemas.microsoft.com/office/powerpoint/2010/main" val="113345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D5632-60C4-14D9-A0F3-505040457BCA}"/>
              </a:ext>
            </a:extLst>
          </p:cNvPr>
          <p:cNvSpPr/>
          <p:nvPr/>
        </p:nvSpPr>
        <p:spPr>
          <a:xfrm>
            <a:off x="6907568" y="789214"/>
            <a:ext cx="326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KFold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3C98C-7255-D7A4-DF3B-D1151B638BE2}"/>
              </a:ext>
            </a:extLst>
          </p:cNvPr>
          <p:cNvSpPr/>
          <p:nvPr/>
        </p:nvSpPr>
        <p:spPr>
          <a:xfrm>
            <a:off x="1055262" y="789214"/>
            <a:ext cx="422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KFold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DC0C3-4D49-1CDD-B44A-E9435F208FCF}"/>
              </a:ext>
            </a:extLst>
          </p:cNvPr>
          <p:cNvSpPr/>
          <p:nvPr/>
        </p:nvSpPr>
        <p:spPr>
          <a:xfrm>
            <a:off x="1209951" y="2228671"/>
            <a:ext cx="39197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data: 1016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data: 400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Total: 1416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CB59E-DFAB-4F0B-68A8-71AC294C5E7F}"/>
              </a:ext>
            </a:extLst>
          </p:cNvPr>
          <p:cNvSpPr/>
          <p:nvPr/>
        </p:nvSpPr>
        <p:spPr>
          <a:xfrm>
            <a:off x="6828202" y="2228671"/>
            <a:ext cx="39197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data: 1133</a:t>
            </a: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data: 283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Total: 1416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2EBFC-7FDE-8FEC-1C1F-9B94553FFEEE}"/>
              </a:ext>
            </a:extLst>
          </p:cNvPr>
          <p:cNvSpPr/>
          <p:nvPr/>
        </p:nvSpPr>
        <p:spPr>
          <a:xfrm>
            <a:off x="4516595" y="4179049"/>
            <a:ext cx="27894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data: 200</a:t>
            </a:r>
          </a:p>
        </p:txBody>
      </p:sp>
    </p:spTree>
    <p:extLst>
      <p:ext uri="{BB962C8B-B14F-4D97-AF65-F5344CB8AC3E}">
        <p14:creationId xmlns:p14="http://schemas.microsoft.com/office/powerpoint/2010/main" val="237369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178C36E-288D-A0CD-509E-632A806A232C}"/>
              </a:ext>
            </a:extLst>
          </p:cNvPr>
          <p:cNvSpPr/>
          <p:nvPr/>
        </p:nvSpPr>
        <p:spPr>
          <a:xfrm>
            <a:off x="5956337" y="3387850"/>
            <a:ext cx="4808305" cy="3066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96715-A59C-CD4C-C2D1-F7527A4D4B44}"/>
              </a:ext>
            </a:extLst>
          </p:cNvPr>
          <p:cNvSpPr/>
          <p:nvPr/>
        </p:nvSpPr>
        <p:spPr>
          <a:xfrm>
            <a:off x="359595" y="3387850"/>
            <a:ext cx="4808305" cy="3066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6F476-D9EB-6CC5-0D39-D620BD863A1B}"/>
              </a:ext>
            </a:extLst>
          </p:cNvPr>
          <p:cNvSpPr/>
          <p:nvPr/>
        </p:nvSpPr>
        <p:spPr>
          <a:xfrm>
            <a:off x="5921071" y="139735"/>
            <a:ext cx="4808305" cy="3066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5A85A-443E-F0D3-914B-904DB2155C0C}"/>
              </a:ext>
            </a:extLst>
          </p:cNvPr>
          <p:cNvSpPr/>
          <p:nvPr/>
        </p:nvSpPr>
        <p:spPr>
          <a:xfrm>
            <a:off x="359596" y="139735"/>
            <a:ext cx="4808305" cy="3066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45B9A-9356-5863-1470-CE041E3B4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27562" r="63543"/>
          <a:stretch/>
        </p:blipFill>
        <p:spPr>
          <a:xfrm>
            <a:off x="818508" y="539845"/>
            <a:ext cx="4028161" cy="2666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3F5ED-DEB3-9FCF-8273-4BEE2240B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39850" r="66123" b="20000"/>
          <a:stretch/>
        </p:blipFill>
        <p:spPr>
          <a:xfrm>
            <a:off x="971626" y="3846970"/>
            <a:ext cx="3875043" cy="2676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1B6E6B-99DD-A124-878B-58A4BB4A3C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 t="38502" r="63932" b="16703"/>
          <a:stretch/>
        </p:blipFill>
        <p:spPr>
          <a:xfrm>
            <a:off x="6496694" y="539845"/>
            <a:ext cx="3727592" cy="2666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BFEF1C-2544-84BF-84C9-83CD237599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43445" r="65280" b="15955"/>
          <a:stretch/>
        </p:blipFill>
        <p:spPr>
          <a:xfrm>
            <a:off x="6496694" y="3916163"/>
            <a:ext cx="3727592" cy="25381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697E3A-2C43-2F7C-28D9-06BBA002FA3F}"/>
              </a:ext>
            </a:extLst>
          </p:cNvPr>
          <p:cNvSpPr/>
          <p:nvPr/>
        </p:nvSpPr>
        <p:spPr>
          <a:xfrm>
            <a:off x="826015" y="139735"/>
            <a:ext cx="40131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Epoch: 25; no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</a:rPr>
              <a:t>kfold</a:t>
            </a:r>
            <a:r>
              <a:rPr lang="en-US" sz="2000" b="0" cap="none" spc="0" dirty="0">
                <a:ln w="0"/>
                <a:solidFill>
                  <a:schemeClr val="tx1"/>
                </a:solidFill>
              </a:rPr>
              <a:t>; optimizer: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</a:rPr>
              <a:t>adam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7EFBFC-73E7-E49D-6155-CC28C2B672BC}"/>
              </a:ext>
            </a:extLst>
          </p:cNvPr>
          <p:cNvSpPr/>
          <p:nvPr/>
        </p:nvSpPr>
        <p:spPr>
          <a:xfrm>
            <a:off x="6389183" y="139735"/>
            <a:ext cx="3942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Epoch: 25;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</a:rPr>
              <a:t>kfold</a:t>
            </a:r>
            <a:r>
              <a:rPr lang="en-US" sz="2000" b="0" cap="none" spc="0" dirty="0">
                <a:ln w="0"/>
                <a:solidFill>
                  <a:schemeClr val="tx1"/>
                </a:solidFill>
              </a:rPr>
              <a:t>: 5; optimizer: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</a:rPr>
              <a:t>adam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C4EB8-9BEC-3855-89DE-8FF732E91FC1}"/>
              </a:ext>
            </a:extLst>
          </p:cNvPr>
          <p:cNvSpPr/>
          <p:nvPr/>
        </p:nvSpPr>
        <p:spPr>
          <a:xfrm>
            <a:off x="937840" y="3473089"/>
            <a:ext cx="3942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Epoch: 20;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</a:rPr>
              <a:t>kfold</a:t>
            </a:r>
            <a:r>
              <a:rPr lang="en-US" sz="2000" b="0" cap="none" spc="0" dirty="0">
                <a:ln w="0"/>
                <a:solidFill>
                  <a:schemeClr val="tx1"/>
                </a:solidFill>
              </a:rPr>
              <a:t>: 5; optimizer: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</a:rPr>
              <a:t>adam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BA4BE-99DE-2E66-69D6-E437BA553206}"/>
              </a:ext>
            </a:extLst>
          </p:cNvPr>
          <p:cNvSpPr/>
          <p:nvPr/>
        </p:nvSpPr>
        <p:spPr>
          <a:xfrm>
            <a:off x="6428455" y="3404043"/>
            <a:ext cx="37935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Epoch: 25;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</a:rPr>
              <a:t>kfold</a:t>
            </a:r>
            <a:r>
              <a:rPr lang="en-US" sz="2000" b="0" cap="none" spc="0" dirty="0">
                <a:ln w="0"/>
                <a:solidFill>
                  <a:schemeClr val="tx1"/>
                </a:solidFill>
              </a:rPr>
              <a:t>: 5; optimizer: SGD</a:t>
            </a:r>
          </a:p>
        </p:txBody>
      </p:sp>
    </p:spTree>
    <p:extLst>
      <p:ext uri="{BB962C8B-B14F-4D97-AF65-F5344CB8AC3E}">
        <p14:creationId xmlns:p14="http://schemas.microsoft.com/office/powerpoint/2010/main" val="39374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591914-985E-C2E3-2B1F-98FB1714F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99" y="228602"/>
            <a:ext cx="7499735" cy="1263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621C48-763A-E1B6-5C57-E3CF1946A7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7" r="16489" b="45618"/>
          <a:stretch/>
        </p:blipFill>
        <p:spPr>
          <a:xfrm>
            <a:off x="4500081" y="1740343"/>
            <a:ext cx="7499735" cy="1384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09F710-CC13-9706-EE70-7D97D680FD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28287" b="36629"/>
          <a:stretch/>
        </p:blipFill>
        <p:spPr>
          <a:xfrm>
            <a:off x="4585898" y="3347444"/>
            <a:ext cx="7413918" cy="1359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726E64-EEFD-270F-2730-EEC889E37E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2" r="28118" b="38427"/>
          <a:stretch/>
        </p:blipFill>
        <p:spPr>
          <a:xfrm>
            <a:off x="4585898" y="4987032"/>
            <a:ext cx="7413918" cy="13298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4AF349B-AA55-CFEF-62E5-A365F6A26304}"/>
              </a:ext>
            </a:extLst>
          </p:cNvPr>
          <p:cNvSpPr/>
          <p:nvPr/>
        </p:nvSpPr>
        <p:spPr>
          <a:xfrm>
            <a:off x="154112" y="210270"/>
            <a:ext cx="40131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Epoch: 25; no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kfold</a:t>
            </a:r>
            <a:r>
              <a:rPr lang="en-US" sz="2000" b="0" cap="none" spc="0" dirty="0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; optimizer: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adam</a:t>
            </a:r>
            <a:endParaRPr lang="en-US" sz="2000" b="0" cap="none" spc="0" dirty="0">
              <a:ln w="0"/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F927D4-0265-9F60-76E5-599B7D86E7C8}"/>
              </a:ext>
            </a:extLst>
          </p:cNvPr>
          <p:cNvSpPr/>
          <p:nvPr/>
        </p:nvSpPr>
        <p:spPr>
          <a:xfrm>
            <a:off x="362366" y="1700071"/>
            <a:ext cx="3942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Epoch: 20;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kfold</a:t>
            </a:r>
            <a:r>
              <a:rPr lang="en-US" sz="2000" b="0" cap="none" spc="0" dirty="0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: 5; optimizer: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adam</a:t>
            </a:r>
            <a:endParaRPr lang="en-US" sz="2000" b="0" cap="none" spc="0" dirty="0">
              <a:ln w="0"/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FC5FD1-35BF-5B07-05CF-37139229628E}"/>
              </a:ext>
            </a:extLst>
          </p:cNvPr>
          <p:cNvSpPr/>
          <p:nvPr/>
        </p:nvSpPr>
        <p:spPr>
          <a:xfrm>
            <a:off x="344588" y="3429000"/>
            <a:ext cx="3942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Epoch: 25;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kfold</a:t>
            </a:r>
            <a:r>
              <a:rPr lang="en-US" sz="2000" b="0" cap="none" spc="0" dirty="0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: 5; optimizer: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adam</a:t>
            </a:r>
            <a:endParaRPr lang="en-US" sz="2000" b="0" cap="none" spc="0" dirty="0">
              <a:ln w="0"/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4126E-BBB4-D649-CC33-5FB7E0568130}"/>
              </a:ext>
            </a:extLst>
          </p:cNvPr>
          <p:cNvSpPr/>
          <p:nvPr/>
        </p:nvSpPr>
        <p:spPr>
          <a:xfrm>
            <a:off x="432521" y="4899381"/>
            <a:ext cx="37935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Epoch: 25;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kfold</a:t>
            </a:r>
            <a:r>
              <a:rPr lang="en-US" sz="2000" b="0" cap="none" spc="0" dirty="0">
                <a:ln w="0"/>
                <a:solidFill>
                  <a:schemeClr val="tx1"/>
                </a:solidFill>
                <a:highlight>
                  <a:srgbClr val="FFFF00"/>
                </a:highlight>
              </a:rPr>
              <a:t>: 5; optimizer: SGD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985030-9108-DE54-82B1-29564578BDB0}"/>
              </a:ext>
            </a:extLst>
          </p:cNvPr>
          <p:cNvCxnSpPr/>
          <p:nvPr/>
        </p:nvCxnSpPr>
        <p:spPr>
          <a:xfrm>
            <a:off x="154112" y="1492317"/>
            <a:ext cx="11845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310DEA-0C7B-E947-D5FB-22EEB6704A08}"/>
              </a:ext>
            </a:extLst>
          </p:cNvPr>
          <p:cNvCxnSpPr/>
          <p:nvPr/>
        </p:nvCxnSpPr>
        <p:spPr>
          <a:xfrm>
            <a:off x="173148" y="3268034"/>
            <a:ext cx="11845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8B2F15-5BFB-6823-1450-40AB6C926EFC}"/>
              </a:ext>
            </a:extLst>
          </p:cNvPr>
          <p:cNvCxnSpPr/>
          <p:nvPr/>
        </p:nvCxnSpPr>
        <p:spPr>
          <a:xfrm>
            <a:off x="154112" y="4802949"/>
            <a:ext cx="11845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C065F96-8A8B-78F8-DDD9-E3C8455064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1" r="55482" b="76461"/>
          <a:stretch/>
        </p:blipFill>
        <p:spPr>
          <a:xfrm>
            <a:off x="154112" y="1042182"/>
            <a:ext cx="4119693" cy="3045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E65965C-E1AE-B3D9-AA88-4D4A0277DD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1" t="6121" r="3628" b="84929"/>
          <a:stretch/>
        </p:blipFill>
        <p:spPr>
          <a:xfrm>
            <a:off x="198593" y="649384"/>
            <a:ext cx="4027467" cy="32565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293A8E5-6D96-CE39-72BC-95AA05E6E8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1" r="70927" b="61211"/>
          <a:stretch/>
        </p:blipFill>
        <p:spPr>
          <a:xfrm>
            <a:off x="1093219" y="2520215"/>
            <a:ext cx="3211765" cy="2826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27E82E5-CF14-1CA0-F5FB-F02666021B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2" t="31423" r="17785" b="64544"/>
          <a:stretch/>
        </p:blipFill>
        <p:spPr>
          <a:xfrm>
            <a:off x="316475" y="2169651"/>
            <a:ext cx="3688423" cy="2765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F62C885-459F-B04B-3DD1-AB74FEDB03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33" t="30624" r="6882" b="64827"/>
          <a:stretch/>
        </p:blipFill>
        <p:spPr>
          <a:xfrm>
            <a:off x="154112" y="2499753"/>
            <a:ext cx="937727" cy="2612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F35BF2-6053-AD5F-062B-815E993B71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7" r="55000" b="63550"/>
          <a:stretch/>
        </p:blipFill>
        <p:spPr>
          <a:xfrm>
            <a:off x="117865" y="4257938"/>
            <a:ext cx="4396063" cy="2644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9065E6C-1DF2-B0C3-99AC-7085A7625B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5" t="28402" r="3846" b="68478"/>
          <a:stretch/>
        </p:blipFill>
        <p:spPr>
          <a:xfrm>
            <a:off x="362366" y="3970724"/>
            <a:ext cx="3478209" cy="17878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4F47B73-24C0-F79D-E05A-9C159EC3339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70" r="56601" b="60297"/>
          <a:stretch/>
        </p:blipFill>
        <p:spPr>
          <a:xfrm>
            <a:off x="117865" y="5781970"/>
            <a:ext cx="4542651" cy="23744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575DB95-32AE-3BA3-6377-65DB4204AE6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3" t="31521" r="6615" b="63869"/>
          <a:stretch/>
        </p:blipFill>
        <p:spPr>
          <a:xfrm>
            <a:off x="253526" y="5321006"/>
            <a:ext cx="4124739" cy="316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E483E32-7B40-707A-51B5-884DA0913038}"/>
                  </a:ext>
                </a:extLst>
              </p14:cNvPr>
              <p14:cNvContentPartPr/>
              <p14:nvPr/>
            </p14:nvContentPartPr>
            <p14:xfrm>
              <a:off x="4602454" y="810744"/>
              <a:ext cx="4054320" cy="21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E483E32-7B40-707A-51B5-884DA09130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8814" y="703104"/>
                <a:ext cx="4161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6D61D4F-3AE9-0419-AEC2-68942D6C770E}"/>
                  </a:ext>
                </a:extLst>
              </p14:cNvPr>
              <p14:cNvContentPartPr/>
              <p14:nvPr/>
            </p14:nvContentPartPr>
            <p14:xfrm>
              <a:off x="4643854" y="2331384"/>
              <a:ext cx="4085640" cy="53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6D61D4F-3AE9-0419-AEC2-68942D6C77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0214" y="2223384"/>
                <a:ext cx="4193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494F5B4-D022-3E8D-00B3-A0E7C2369298}"/>
                  </a:ext>
                </a:extLst>
              </p14:cNvPr>
              <p14:cNvContentPartPr/>
              <p14:nvPr/>
            </p14:nvContentPartPr>
            <p14:xfrm>
              <a:off x="4664374" y="3965424"/>
              <a:ext cx="4176360" cy="31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494F5B4-D022-3E8D-00B3-A0E7C23692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0374" y="3857784"/>
                <a:ext cx="4284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838312F-8D6F-C567-C70B-AC4ABA3F2BB6}"/>
                  </a:ext>
                </a:extLst>
              </p14:cNvPr>
              <p14:cNvContentPartPr/>
              <p14:nvPr/>
            </p14:nvContentPartPr>
            <p14:xfrm>
              <a:off x="4695334" y="5588664"/>
              <a:ext cx="4038480" cy="42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838312F-8D6F-C567-C70B-AC4ABA3F2B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1334" y="5481024"/>
                <a:ext cx="414612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29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Turbine Fire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Turbine Fire</dc:title>
  <dc:creator>Abirami Vanniarajan</dc:creator>
  <cp:lastModifiedBy>Abirami Vanniarajan</cp:lastModifiedBy>
  <cp:revision>1</cp:revision>
  <dcterms:created xsi:type="dcterms:W3CDTF">2023-11-11T06:54:46Z</dcterms:created>
  <dcterms:modified xsi:type="dcterms:W3CDTF">2023-11-11T08:00:28Z</dcterms:modified>
</cp:coreProperties>
</file>