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2554542" y="3314150"/>
            <a:ext cx="8610600" cy="1996439"/>
          </a:xfrm>
          <a:prstGeom prst="rect"/>
          <a:noFill/>
        </p:spPr>
        <p:txBody>
          <a:bodyPr rtlCol="0" wrap="square">
            <a:spAutoFit/>
          </a:bodyPr>
          <a:p>
            <a:r>
              <a:rPr sz="2400" lang="en-US"/>
              <a:t>STUDENT NAME:</a:t>
            </a:r>
            <a:r>
              <a:rPr sz="2400" lang="en-US"/>
              <a:t>R</a:t>
            </a:r>
            <a:r>
              <a:rPr sz="2400" lang="en-US"/>
              <a:t>.</a:t>
            </a:r>
            <a:r>
              <a:rPr sz="2400" lang="en-US"/>
              <a:t> </a:t>
            </a:r>
            <a:r>
              <a:rPr sz="2400" lang="en-US"/>
              <a:t>P</a:t>
            </a:r>
            <a:r>
              <a:rPr sz="2400" lang="en-US"/>
              <a:t>O</a:t>
            </a:r>
            <a:r>
              <a:rPr sz="2400" lang="en-US"/>
              <a:t>O</a:t>
            </a:r>
            <a:r>
              <a:rPr sz="2400" lang="en-US"/>
              <a:t>N</a:t>
            </a:r>
            <a:r>
              <a:rPr sz="2400" lang="en-US"/>
              <a:t>G</a:t>
            </a:r>
            <a:r>
              <a:rPr sz="2400" lang="en-US"/>
              <a:t>U</a:t>
            </a:r>
            <a:r>
              <a:rPr sz="2400" lang="en-US"/>
              <a:t>ZHALI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1</a:t>
            </a:r>
            <a:r>
              <a:rPr dirty="0" sz="2400" lang="en-US"/>
              <a:t>7</a:t>
            </a:r>
            <a:endParaRPr altLang="en-US" lang="zh-CN"/>
          </a:p>
          <a:p>
            <a:r>
              <a:rPr dirty="0" sz="2400" lang="en-US"/>
              <a:t>DEPARTMENT:</a:t>
            </a:r>
            <a:r>
              <a:rPr dirty="0" sz="2400" lang="en-US"/>
              <a:t> COMMERCE </a:t>
            </a:r>
            <a:endParaRPr altLang="en-US" lang="zh-CN"/>
          </a:p>
          <a:p>
            <a:r>
              <a:rPr dirty="0" sz="2400" lang="en-US"/>
              <a:t>COLLEGE</a:t>
            </a:r>
            <a:r>
              <a:rPr dirty="0" sz="2400" lang="en-US"/>
              <a:t> </a:t>
            </a:r>
            <a:r>
              <a:rPr dirty="0" sz="2400" lang="en-US"/>
              <a:t>:</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SAGAR </a:t>
            </a:r>
            <a:r>
              <a:rPr dirty="0" sz="2400" lang="en-US"/>
              <a:t>W</a:t>
            </a:r>
            <a:r>
              <a:rPr dirty="0" sz="2400" lang="en-US"/>
              <a:t>O</a:t>
            </a:r>
            <a:r>
              <a:rPr dirty="0" sz="2400" lang="en-US"/>
              <a:t>M</a:t>
            </a:r>
            <a:r>
              <a:rPr dirty="0" sz="2400" lang="en-US"/>
              <a:t>EN'S </a:t>
            </a:r>
            <a:r>
              <a:rPr dirty="0" sz="2400" lang="en-US"/>
              <a:t>C</a:t>
            </a:r>
            <a:r>
              <a:rPr dirty="0" sz="2400" lang="en-US"/>
              <a:t>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2" name=""/>
          <p:cNvSpPr txBox="1"/>
          <p:nvPr/>
        </p:nvSpPr>
        <p:spPr>
          <a:xfrm>
            <a:off x="1523999" y="1355228"/>
            <a:ext cx="6773431" cy="4536440"/>
          </a:xfrm>
          <a:prstGeom prst="rect"/>
        </p:spPr>
        <p:txBody>
          <a:bodyPr rtlCol="0" wrap="square">
            <a:spAutoFit/>
          </a:bodyPr>
          <a:p>
            <a:r>
              <a:rPr sz="2800" lang="en-US">
                <a:solidFill>
                  <a:srgbClr val="000000"/>
                </a:solidFill>
              </a:rPr>
              <a:t>Perform Advanced Analysis
Trend Analysis: Use trendlines and charts to analyze performance trends over time.
What-If Analysis: Employ tools like Scenario Manager and Data Tables to explore different performance scenarios and their impacts.
 Develop Reporting Tools
Automated Reports: Create templates for performance reports that automatically update with the latest data.</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800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3" name=""/>
          <p:cNvSpPr txBox="1"/>
          <p:nvPr/>
        </p:nvSpPr>
        <p:spPr>
          <a:xfrm>
            <a:off x="452764" y="1130936"/>
            <a:ext cx="9357986" cy="5425439"/>
          </a:xfrm>
          <a:prstGeom prst="rect"/>
        </p:spPr>
        <p:txBody>
          <a:bodyPr rtlCol="0" wrap="square">
            <a:spAutoFit/>
          </a:bodyPr>
          <a:p>
            <a:r>
              <a:rPr sz="2800" lang="en-US">
                <a:solidFill>
                  <a:srgbClr val="000000"/>
                </a:solidFill>
              </a:rPr>
              <a:t>Collect Data: Gather data such as attendance records, sales numbers, project completions, or any relevant metrics.
Organize Data: Input the data into an Excel spreadsheet. Create columns for employee names, performance metrics, dates, and any other relevant information.Use Formulas: Apply formulas to calculate key performance indicators (KPIs). Common formulas include:
AVERAGE: To find the average performance score.
SUM: To total up performance-related metrics.
COUNTIF: To count occurrences meeting certain criteria</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4" name=""/>
          <p:cNvSpPr txBox="1"/>
          <p:nvPr/>
        </p:nvSpPr>
        <p:spPr>
          <a:xfrm>
            <a:off x="1485088" y="1532357"/>
            <a:ext cx="6668684" cy="4536439"/>
          </a:xfrm>
          <a:prstGeom prst="rect"/>
        </p:spPr>
        <p:txBody>
          <a:bodyPr rtlCol="0" wrap="square">
            <a:spAutoFit/>
          </a:bodyPr>
          <a:p>
            <a:r>
              <a:rPr sz="2800" lang="en-US">
                <a:solidFill>
                  <a:srgbClr val="000000"/>
                </a:solidFill>
              </a:rPr>
              <a:t>The analysis of employee performance using Excel has enabled a comprehensive understanding of key performance indicators (KPIs) such as productivity, quality of work, punctuality, and goal achievement. By leveraging Excel's data analysis tools—such as pivot tables, charts, and formulas—we were able to visualize performance trends, identify top performers, and pinpoint areas needing improvement.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3293" y="1544954"/>
            <a:ext cx="7493000" cy="5425440"/>
          </a:xfrm>
          <a:prstGeom prst="rect"/>
        </p:spPr>
        <p:txBody>
          <a:bodyPr rtlCol="0" wrap="square">
            <a:spAutoFit/>
          </a:bodyPr>
          <a:p>
            <a:r>
              <a:rPr sz="2800" lang="en-US">
                <a:solidFill>
                  <a:srgbClr val="000000"/>
                </a:solidFill>
              </a:rPr>
              <a:t>Employing performance using Excel involves tracking and analyzing key metrics to assess productivity and efficiency. By creating spreadsheets or using Excel functions, one can measure factors like employee output, task completion rates, error rates, and more. With Excel, you can generate graphs and charts to visualize trends, identify areas for improvement, and make data-driven decisions to optimize performance. This tool allows for easy data entry, manipulation, and calculation to streamline performance evaluation processes efficiently.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316199" y="2062481"/>
            <a:ext cx="7758546" cy="4536440"/>
          </a:xfrm>
          <a:prstGeom prst="rect"/>
        </p:spPr>
        <p:txBody>
          <a:bodyPr rtlCol="0" wrap="square">
            <a:spAutoFit/>
          </a:bodyPr>
          <a:p>
            <a:r>
              <a:rPr sz="2800" lang="en-US">
                <a:solidFill>
                  <a:srgbClr val="000000"/>
                </a:solidFill>
              </a:rPr>
              <a:t>The project involves utilizing Excel to analyze employee performance data. This analysis will involve examining various metrics to evaluate how well employees are performing in their respective roles. Excel will be used to create charts, graphs, and reports to visualize the data and draw insights on employee performance trends and patterns. The goal is to identify areas of strength and improvement for each employee based on the performance data collected.</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371467" y="1684167"/>
            <a:ext cx="9072569" cy="4980940"/>
          </a:xfrm>
          <a:prstGeom prst="rect"/>
        </p:spPr>
        <p:txBody>
          <a:bodyPr rtlCol="0" wrap="square">
            <a:spAutoFit/>
          </a:bodyPr>
          <a:p>
            <a:r>
              <a:rPr sz="2800" lang="en-US">
                <a:solidFill>
                  <a:srgbClr val="000000"/>
                </a:solidFill>
              </a:rPr>
              <a:t>End user names in employee performance analysis using Excel can include HR managers, team leaders, department heads, supervisors, executives, and analysts. These individuals typically use Excel to analyze employee productivity, track KPIs, assess performance metrics, create reports, and make informed decisions related to performance management and improvement strategies. By leveraging Excel for data analysis, these end users can gain valuable insights into individual and team performance, identify areas for development or recognition, and drive overall organizational success through data-driven decision-making.</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rot="21600000">
            <a:off x="2048471" y="1654810"/>
            <a:ext cx="8272818" cy="4980941"/>
          </a:xfrm>
          <a:prstGeom prst="rect"/>
        </p:spPr>
        <p:txBody>
          <a:bodyPr rtlCol="0" wrap="square">
            <a:spAutoFit/>
          </a:bodyPr>
          <a:p>
            <a:r>
              <a:rPr sz="2800" lang="en-US">
                <a:solidFill>
                  <a:srgbClr val="000000"/>
                </a:solidFill>
              </a:rPr>
              <a:t>In employee performance analysis using Excel, one effective solution is to create performance scorecards for each employee, capturing key metrics such as productivity, quality, and communication skills. Utilize Excel's functions and formulas to calculate overall performance scores and identify areas for improvement. By comparing performance metrics over time, managers can track progress and make data-driven decisions for employee development. Excel's reporting features can also help visualize trends and patterns in performance data, enabling better insight into employee performance.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87400"/>
          </a:xfrm>
        </p:spPr>
        <p:txBody>
          <a:bodyPr/>
          <a:p>
            <a:r>
              <a:rPr dirty="0" lang="en-IN"/>
              <a:t>Dataset Description</a:t>
            </a:r>
          </a:p>
        </p:txBody>
      </p:sp>
      <p:sp>
        <p:nvSpPr>
          <p:cNvPr id="1048715" name=""/>
          <p:cNvSpPr txBox="1"/>
          <p:nvPr/>
        </p:nvSpPr>
        <p:spPr>
          <a:xfrm rot="54351">
            <a:off x="2349778" y="8814492"/>
            <a:ext cx="7254872" cy="6758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Here is a description of a dataset for employee performance analysis using Excel:
*Dataset Name:* Employee Performance Data
*Columns:*
1. *Employee ID* (unique identifier for each employee)
2. *Name* (employee name)
3. *Department* (department or team)
4. *Job Title* (employee's job title)
5. *Performance Rating* (quantitative measure of performance, e.g., 1-5)
6. *Sales/Revenue* (sales or revenue generated by </a:t>
            </a:r>
            <a:endParaRPr sz="2800" lang="en-US">
              <a:solidFill>
                <a:srgbClr val="000000"/>
              </a:solidFill>
            </a:endParaRPr>
          </a:p>
        </p:txBody>
      </p:sp>
      <p:sp>
        <p:nvSpPr>
          <p:cNvPr id="1048716" name=""/>
          <p:cNvSpPr txBox="1"/>
          <p:nvPr/>
        </p:nvSpPr>
        <p:spPr>
          <a:xfrm rot="21600000">
            <a:off x="875071" y="995308"/>
            <a:ext cx="10204286" cy="249834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Here is a description of a dataset for employee performance analysis using Excel:
*Dataset Name:* Employee Performance Data
*Columns:*
1. *Employee ID* (unique identifier for each employee)
2. *Name* (employee name)
3. *Department* (department or team)
4. *Job Title* (employee's job title)
5. *Performance Rating* (quantitative measure of performance, e.g., 1-5)
6. *Sales/Revenue* (sales or revenue generated by the employee)
7. *Targets* (pre-set targets for the employee)
8. *Achievement %* (percentage of targets achieved)
9. *Tenure* (length of time with the company)
10. *Training Hours* (number of training hours completed)
11. *Absenteeism* (number of absences or tardiness)
12. *Feedback Score* (average feedback score from peers and managers)
*Data Types:*
- Employee ID: numeric
- Name: text
- Department: text
- Job Title: text
- Performance Rating: numeric
- Sales/Revenue: numeric
- Targets: numeric
- Achievement %: percentage
- Tenure: numeric (months or years)
- Training Hours: numeric
- Absenteeism: numeric
- Feedback Score: numeric (average score)
*Analysis Goals:*
- Identify top-performing employees
- Determine factors influencing performance
- Analyze the impact of training on performance
- Examine the relationship between tenure and performance
- Identify areas for improvement
*Excel Functions and Tools:*
- PivotTables
- Charts (e.g., bar, line, scatter)
- Conditional Formatting
- AVERAGEIFS
- CORREL
- Regression Analysis
This dataset provides a starting point for analyzing employee performance using Excel. You can modify or add columns to suit your organization's specific needs.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9" name=""/>
          <p:cNvSpPr txBox="1"/>
          <p:nvPr/>
        </p:nvSpPr>
        <p:spPr>
          <a:xfrm rot="21600000">
            <a:off x="2730108" y="1727345"/>
            <a:ext cx="7613275" cy="4980940"/>
          </a:xfrm>
          <a:prstGeom prst="rect"/>
        </p:spPr>
        <p:txBody>
          <a:bodyPr rtlCol="0" wrap="square">
            <a:spAutoFit/>
          </a:bodyPr>
          <a:p>
            <a:r>
              <a:rPr sz="2800" lang="en-US">
                <a:solidFill>
                  <a:srgbClr val="000000"/>
                </a:solidFill>
              </a:rPr>
              <a:t>Data Organization and Automation:
Structured Data Input: Use Excel spreadsheets to collect data such as Key Performance Indicators (KPIs), goals, sales figures, attendance, and feedback scores. This allows for easy organization and management of data.
Automated Calculations: Excel can automate calculations for metrics like productivity rates, attendance percentages, or sales performance, reducing manual errors and saving time.</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2024-08-31T06:44:47Z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1d09a1ba57c44a25bf89ed3178b9eb8b</vt:lpwstr>
  </property>
</Properties>
</file>