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Mini Job Portal Project</a:t>
            </a:r>
          </a:p>
        </p:txBody>
      </p:sp>
      <p:sp>
        <p:nvSpPr>
          <p:cNvPr id="3" name="Subtitle 2"/>
          <p:cNvSpPr>
            <a:spLocks noGrp="1"/>
          </p:cNvSpPr>
          <p:nvPr>
            <p:ph type="subTitle" idx="1"/>
          </p:nvPr>
        </p:nvSpPr>
        <p:spPr>
          <a:xfrm>
            <a:off x="1371600" y="3608614"/>
            <a:ext cx="6400800" cy="1752600"/>
          </a:xfrm>
        </p:spPr>
        <p:txBody>
          <a:bodyPr/>
          <a:lstStyle/>
          <a:p>
            <a:r>
              <a:rPr lang="en-IN" dirty="0"/>
              <a:t>ABIRAMI RAMESH-43111190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Module Description</a:t>
            </a:r>
          </a:p>
        </p:txBody>
      </p:sp>
      <p:sp>
        <p:nvSpPr>
          <p:cNvPr id="3" name="Content Placeholder 2"/>
          <p:cNvSpPr>
            <a:spLocks noGrp="1"/>
          </p:cNvSpPr>
          <p:nvPr>
            <p:ph idx="1"/>
          </p:nvPr>
        </p:nvSpPr>
        <p:spPr/>
        <p:txBody>
          <a:bodyPr>
            <a:normAutofit/>
          </a:bodyPr>
          <a:lstStyle/>
          <a:p>
            <a:r>
              <a:rPr sz="2800" dirty="0"/>
              <a:t>Registration &amp; Login: Enables job seekers and employers to register and log in securely.</a:t>
            </a:r>
          </a:p>
          <a:p>
            <a:r>
              <a:rPr sz="2800" dirty="0"/>
              <a:t>Resume Upload: Allows candidates to upload resumes in PDF format.</a:t>
            </a:r>
          </a:p>
          <a:p>
            <a:r>
              <a:rPr sz="2800" dirty="0"/>
              <a:t>Job Posting: Employers can add job details and publish openings.</a:t>
            </a:r>
          </a:p>
          <a:p>
            <a:r>
              <a:rPr sz="2800" dirty="0"/>
              <a:t>ATS Screening: Automatically analyzes resumes for keyword matches.</a:t>
            </a:r>
          </a:p>
          <a:p>
            <a:r>
              <a:rPr sz="2800" dirty="0"/>
              <a:t>Admin Dashboard: Monitors users and job activities.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Sample Output (Screenshot)</a:t>
            </a:r>
          </a:p>
        </p:txBody>
      </p:sp>
      <p:pic>
        <p:nvPicPr>
          <p:cNvPr id="5" name="Content Placeholder 4">
            <a:extLst>
              <a:ext uri="{FF2B5EF4-FFF2-40B4-BE49-F238E27FC236}">
                <a16:creationId xmlns:a16="http://schemas.microsoft.com/office/drawing/2014/main" id="{D61C6474-2987-8E85-C1E1-F4824D2BB5A0}"/>
              </a:ext>
            </a:extLst>
          </p:cNvPr>
          <p:cNvPicPr>
            <a:picLocks noGrp="1" noChangeAspect="1"/>
          </p:cNvPicPr>
          <p:nvPr>
            <p:ph idx="1"/>
          </p:nvPr>
        </p:nvPicPr>
        <p:blipFill>
          <a:blip r:embed="rId2"/>
          <a:stretch>
            <a:fillRect/>
          </a:stretch>
        </p:blipFill>
        <p:spPr>
          <a:xfrm>
            <a:off x="1827580" y="1600200"/>
            <a:ext cx="5488839" cy="45259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r>
              <a:t>The Mini Job Portal project is a web-based application designed to connect job seekers and employers on a common platform. It allows users to register, upload resumes, and apply for jobs, while employers can post job openings and review applications. The project integrates basic ATS (Applicant Tracking System) features to filter resumes based on skills and keywords for faster recruitment.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Existing System</a:t>
            </a:r>
          </a:p>
        </p:txBody>
      </p:sp>
      <p:sp>
        <p:nvSpPr>
          <p:cNvPr id="3" name="Content Placeholder 2"/>
          <p:cNvSpPr>
            <a:spLocks noGrp="1"/>
          </p:cNvSpPr>
          <p:nvPr>
            <p:ph idx="1"/>
          </p:nvPr>
        </p:nvSpPr>
        <p:spPr/>
        <p:txBody>
          <a:bodyPr>
            <a:normAutofit lnSpcReduction="10000"/>
          </a:bodyPr>
          <a:lstStyle/>
          <a:p>
            <a:r>
              <a:t>Job seekers depend on multiple online portals or manual applications.</a:t>
            </a:r>
          </a:p>
          <a:p>
            <a:r>
              <a:t>Recruiters spend time sorting and filtering each resume manually.</a:t>
            </a:r>
          </a:p>
          <a:p>
            <a:r>
              <a:t>No automation or tracking of applicant status.</a:t>
            </a:r>
          </a:p>
          <a:p>
            <a:r>
              <a:t>Difficult for job seekers to know real-time job availability.</a:t>
            </a:r>
          </a:p>
          <a:p>
            <a:r>
              <a:t>High chances of missing potential candidates due to unorganized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Proposed System</a:t>
            </a:r>
          </a:p>
        </p:txBody>
      </p:sp>
      <p:sp>
        <p:nvSpPr>
          <p:cNvPr id="3" name="Content Placeholder 2"/>
          <p:cNvSpPr>
            <a:spLocks noGrp="1"/>
          </p:cNvSpPr>
          <p:nvPr>
            <p:ph idx="1"/>
          </p:nvPr>
        </p:nvSpPr>
        <p:spPr/>
        <p:txBody>
          <a:bodyPr>
            <a:noAutofit/>
          </a:bodyPr>
          <a:lstStyle/>
          <a:p>
            <a:r>
              <a:rPr sz="2800" dirty="0"/>
              <a:t>Developed an integrated web-based platform for job seekers and employers.</a:t>
            </a:r>
          </a:p>
          <a:p>
            <a:r>
              <a:rPr sz="2800" dirty="0"/>
              <a:t>Allows users to register, log in, and manage profiles easily.</a:t>
            </a:r>
          </a:p>
          <a:p>
            <a:r>
              <a:rPr sz="2800" dirty="0"/>
              <a:t>Employers can post job openings and review applications instantly.</a:t>
            </a:r>
          </a:p>
          <a:p>
            <a:r>
              <a:rPr sz="2800" dirty="0"/>
              <a:t>Built-in ATS scans resumes and matches keywords automatically.</a:t>
            </a:r>
          </a:p>
          <a:p>
            <a:r>
              <a:rPr sz="2800" dirty="0"/>
              <a:t>Provides faster recruitment, improved accuracy, and centralized access.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Advantages</a:t>
            </a:r>
          </a:p>
        </p:txBody>
      </p:sp>
      <p:sp>
        <p:nvSpPr>
          <p:cNvPr id="3" name="Content Placeholder 2"/>
          <p:cNvSpPr>
            <a:spLocks noGrp="1"/>
          </p:cNvSpPr>
          <p:nvPr>
            <p:ph idx="1"/>
          </p:nvPr>
        </p:nvSpPr>
        <p:spPr/>
        <p:txBody>
          <a:bodyPr/>
          <a:lstStyle/>
          <a:p>
            <a:r>
              <a:t>Centralized job and applicant management</a:t>
            </a:r>
          </a:p>
          <a:p>
            <a:r>
              <a:t>Automated resume screening using ATS</a:t>
            </a:r>
          </a:p>
          <a:p>
            <a:r>
              <a:t>Faster job search and recruitment</a:t>
            </a:r>
          </a:p>
          <a:p>
            <a:r>
              <a:t>Reduces human error</a:t>
            </a:r>
          </a:p>
          <a:p>
            <a:r>
              <a:t>Easy access for both job seekers and recruiters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Disadvantages</a:t>
            </a:r>
          </a:p>
        </p:txBody>
      </p:sp>
      <p:sp>
        <p:nvSpPr>
          <p:cNvPr id="3" name="Content Placeholder 2"/>
          <p:cNvSpPr>
            <a:spLocks noGrp="1"/>
          </p:cNvSpPr>
          <p:nvPr>
            <p:ph idx="1"/>
          </p:nvPr>
        </p:nvSpPr>
        <p:spPr/>
        <p:txBody>
          <a:bodyPr/>
          <a:lstStyle/>
          <a:p>
            <a:r>
              <a:t>Internet connection required</a:t>
            </a:r>
          </a:p>
          <a:p>
            <a:r>
              <a:t>Limited ATS accuracy compared to AI-based systems</a:t>
            </a:r>
          </a:p>
          <a:p>
            <a:r>
              <a:t>Data security and privacy concerns</a:t>
            </a:r>
          </a:p>
          <a:p>
            <a:r>
              <a:t>Maintenance and server cost for hosting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Hardware Requirements</a:t>
            </a:r>
          </a:p>
        </p:txBody>
      </p:sp>
      <p:sp>
        <p:nvSpPr>
          <p:cNvPr id="3" name="Content Placeholder 2"/>
          <p:cNvSpPr>
            <a:spLocks noGrp="1"/>
          </p:cNvSpPr>
          <p:nvPr>
            <p:ph idx="1"/>
          </p:nvPr>
        </p:nvSpPr>
        <p:spPr/>
        <p:txBody>
          <a:bodyPr/>
          <a:lstStyle/>
          <a:p>
            <a:r>
              <a:t>Processor: Intel Core i3 or higher</a:t>
            </a:r>
          </a:p>
          <a:p>
            <a:r>
              <a:t>RAM: 4 GB minimum</a:t>
            </a:r>
          </a:p>
          <a:p>
            <a:r>
              <a:t>Hard Disk: 500 GB or above</a:t>
            </a:r>
          </a:p>
          <a:p>
            <a:r>
              <a:t>Internet connection for web access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Software Requirements</a:t>
            </a:r>
          </a:p>
        </p:txBody>
      </p:sp>
      <p:sp>
        <p:nvSpPr>
          <p:cNvPr id="3" name="Content Placeholder 2"/>
          <p:cNvSpPr>
            <a:spLocks noGrp="1"/>
          </p:cNvSpPr>
          <p:nvPr>
            <p:ph idx="1"/>
          </p:nvPr>
        </p:nvSpPr>
        <p:spPr/>
        <p:txBody>
          <a:bodyPr/>
          <a:lstStyle/>
          <a:p>
            <a:r>
              <a:t>Operating System: Windows/Linux</a:t>
            </a:r>
          </a:p>
          <a:p>
            <a:r>
              <a:t>Server: Apache Tomcat 9.0</a:t>
            </a:r>
          </a:p>
          <a:p>
            <a:r>
              <a:t>IDE: Eclipse / IntelliJ IDEA</a:t>
            </a:r>
          </a:p>
          <a:p>
            <a:r>
              <a:t>Backend: Java Servlet, JSP</a:t>
            </a:r>
          </a:p>
          <a:p>
            <a:r>
              <a:t>Database: MySQL</a:t>
            </a:r>
          </a:p>
          <a:p>
            <a:r>
              <a:t>Frontend: HTML, CSS, JS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Modules</a:t>
            </a:r>
          </a:p>
        </p:txBody>
      </p:sp>
      <p:sp>
        <p:nvSpPr>
          <p:cNvPr id="3" name="Content Placeholder 2"/>
          <p:cNvSpPr>
            <a:spLocks noGrp="1"/>
          </p:cNvSpPr>
          <p:nvPr>
            <p:ph idx="1"/>
          </p:nvPr>
        </p:nvSpPr>
        <p:spPr>
          <a:xfrm>
            <a:off x="473529" y="1551214"/>
            <a:ext cx="8229600" cy="4525963"/>
          </a:xfrm>
        </p:spPr>
        <p:txBody>
          <a:bodyPr/>
          <a:lstStyle/>
          <a:p>
            <a:pPr marL="0" indent="0">
              <a:buNone/>
            </a:pPr>
            <a:r>
              <a:t>1. User Registration &amp; Login</a:t>
            </a:r>
          </a:p>
          <a:p>
            <a:pPr marL="0" indent="0">
              <a:buNone/>
            </a:pPr>
            <a:r>
              <a:t>2. Resume Upload</a:t>
            </a:r>
          </a:p>
          <a:p>
            <a:pPr marL="0" indent="0">
              <a:buNone/>
            </a:pPr>
            <a:r>
              <a:t>3. Job Posting</a:t>
            </a:r>
          </a:p>
          <a:p>
            <a:pPr marL="0" indent="0">
              <a:buNone/>
            </a:pPr>
            <a:r>
              <a:t>4. Job Search &amp; Apply</a:t>
            </a:r>
          </a:p>
          <a:p>
            <a:pPr marL="0" indent="0">
              <a:buNone/>
            </a:pPr>
            <a:r>
              <a:t>5. ATS Resume Screening</a:t>
            </a:r>
          </a:p>
          <a:p>
            <a:pPr marL="0" indent="0">
              <a:buNone/>
            </a:pPr>
            <a:r>
              <a:t>6. Admin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TotalTime>
  <Words>389</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Mini Job Portal Project</vt:lpstr>
      <vt:lpstr>Abstract</vt:lpstr>
      <vt:lpstr>Existing System</vt:lpstr>
      <vt:lpstr>Proposed System</vt:lpstr>
      <vt:lpstr>Advantages</vt:lpstr>
      <vt:lpstr>Disadvantages</vt:lpstr>
      <vt:lpstr>Hardware Requirements</vt:lpstr>
      <vt:lpstr>Software Requirements</vt:lpstr>
      <vt:lpstr>Modules</vt:lpstr>
      <vt:lpstr>Module Description</vt:lpstr>
      <vt:lpstr>Sample Output (Screenshot)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Mukesh Selvan</dc:creator>
  <cp:keywords/>
  <dc:description>generated using python-pptx</dc:description>
  <cp:lastModifiedBy>Abirami Ramesh</cp:lastModifiedBy>
  <cp:revision>3</cp:revision>
  <dcterms:created xsi:type="dcterms:W3CDTF">2013-01-27T09:14:16Z</dcterms:created>
  <dcterms:modified xsi:type="dcterms:W3CDTF">2025-10-29T09:20:43Z</dcterms:modified>
  <cp:category/>
</cp:coreProperties>
</file>