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4" r:id="rId5"/>
    <p:sldId id="268" r:id="rId6"/>
    <p:sldId id="283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C023A-42FD-43B1-90CE-799CB11ECFB1}" v="1" dt="2022-01-08T05:12:51.633"/>
    <p1510:client id="{46E099EE-4BE5-4C01-987A-12A924FBE879}" v="2" dt="2022-01-08T05:16:45.648"/>
    <p1510:client id="{97493C12-2A40-4115-BC7E-769624A446E0}" v="1" dt="2021-10-28T11:46:3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YA KS" userId="S::2129mba0362@cdeannauniv.in::010538a2-c6d5-4281-a689-35f44d3b95be" providerId="AD" clId="Web-{46E099EE-4BE5-4C01-987A-12A924FBE879}"/>
    <pc:docChg chg="sldOrd">
      <pc:chgData name="ABHINAYA KS" userId="S::2129mba0362@cdeannauniv.in::010538a2-c6d5-4281-a689-35f44d3b95be" providerId="AD" clId="Web-{46E099EE-4BE5-4C01-987A-12A924FBE879}" dt="2022-01-08T05:16:45.648" v="1"/>
      <pc:docMkLst>
        <pc:docMk/>
      </pc:docMkLst>
      <pc:sldChg chg="ord">
        <pc:chgData name="ABHINAYA KS" userId="S::2129mba0362@cdeannauniv.in::010538a2-c6d5-4281-a689-35f44d3b95be" providerId="AD" clId="Web-{46E099EE-4BE5-4C01-987A-12A924FBE879}" dt="2022-01-08T05:16:45.648" v="1"/>
        <pc:sldMkLst>
          <pc:docMk/>
          <pc:sldMk cId="0" sldId="274"/>
        </pc:sldMkLst>
      </pc:sldChg>
      <pc:sldChg chg="ord">
        <pc:chgData name="ABHINAYA KS" userId="S::2129mba0362@cdeannauniv.in::010538a2-c6d5-4281-a689-35f44d3b95be" providerId="AD" clId="Web-{46E099EE-4BE5-4C01-987A-12A924FBE879}" dt="2022-01-08T05:16:40.039" v="0"/>
        <pc:sldMkLst>
          <pc:docMk/>
          <pc:sldMk cId="0" sldId="275"/>
        </pc:sldMkLst>
      </pc:sldChg>
    </pc:docChg>
  </pc:docChgLst>
  <pc:docChgLst>
    <pc:chgData name="RAMANAN TK" userId="S::2129mba0261@cdeannauniv.in::d7981fe0-78d2-4445-867f-188fad38d5f1" providerId="AD" clId="Web-{97493C12-2A40-4115-BC7E-769624A446E0}"/>
    <pc:docChg chg="modSld">
      <pc:chgData name="RAMANAN TK" userId="S::2129mba0261@cdeannauniv.in::d7981fe0-78d2-4445-867f-188fad38d5f1" providerId="AD" clId="Web-{97493C12-2A40-4115-BC7E-769624A446E0}" dt="2021-10-28T11:46:36.152" v="0"/>
      <pc:docMkLst>
        <pc:docMk/>
      </pc:docMkLst>
      <pc:sldChg chg="addSp">
        <pc:chgData name="RAMANAN TK" userId="S::2129mba0261@cdeannauniv.in::d7981fe0-78d2-4445-867f-188fad38d5f1" providerId="AD" clId="Web-{97493C12-2A40-4115-BC7E-769624A446E0}" dt="2021-10-28T11:46:36.152" v="0"/>
        <pc:sldMkLst>
          <pc:docMk/>
          <pc:sldMk cId="0" sldId="284"/>
        </pc:sldMkLst>
        <pc:spChg chg="add">
          <ac:chgData name="RAMANAN TK" userId="S::2129mba0261@cdeannauniv.in::d7981fe0-78d2-4445-867f-188fad38d5f1" providerId="AD" clId="Web-{97493C12-2A40-4115-BC7E-769624A446E0}" dt="2021-10-28T11:46:36.152" v="0"/>
          <ac:spMkLst>
            <pc:docMk/>
            <pc:sldMk cId="0" sldId="284"/>
            <ac:spMk id="2" creationId="{8035572A-8265-4BFB-BFCF-32C6207AD542}"/>
          </ac:spMkLst>
        </pc:spChg>
      </pc:sldChg>
    </pc:docChg>
  </pc:docChgLst>
  <pc:docChgLst>
    <pc:chgData clId="Web-{454C023A-42FD-43B1-90CE-799CB11ECFB1}"/>
    <pc:docChg chg="sldOrd">
      <pc:chgData name="" userId="" providerId="" clId="Web-{454C023A-42FD-43B1-90CE-799CB11ECFB1}" dt="2022-01-08T05:12:51.633" v="0"/>
      <pc:docMkLst>
        <pc:docMk/>
      </pc:docMkLst>
      <pc:sldChg chg="ord">
        <pc:chgData name="" userId="" providerId="" clId="Web-{454C023A-42FD-43B1-90CE-799CB11ECFB1}" dt="2022-01-08T05:12:51.633" v="0"/>
        <pc:sldMkLst>
          <pc:docMk/>
          <pc:sldMk cId="0" sldId="28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7541F-B95B-411B-8667-47432697C38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7DB1D-EC25-447E-A856-E9EA1A0C8605}">
      <dgm:prSet phldrT="[Text]"/>
      <dgm:spPr/>
      <dgm:t>
        <a:bodyPr/>
        <a:lstStyle/>
        <a:p>
          <a:r>
            <a:rPr lang="en-US" dirty="0"/>
            <a:t>Establishing clear-cut objectives</a:t>
          </a:r>
        </a:p>
      </dgm:t>
    </dgm:pt>
    <dgm:pt modelId="{FA3A85C5-0FA3-43A8-B057-4A6163508FD8}" type="parTrans" cxnId="{09B130B0-8A36-4997-88B4-E193C99A036D}">
      <dgm:prSet/>
      <dgm:spPr/>
      <dgm:t>
        <a:bodyPr/>
        <a:lstStyle/>
        <a:p>
          <a:endParaRPr lang="en-US"/>
        </a:p>
      </dgm:t>
    </dgm:pt>
    <dgm:pt modelId="{C2C5DC22-BA23-4D35-8FB5-1DD234F86BDD}" type="sibTrans" cxnId="{09B130B0-8A36-4997-88B4-E193C99A036D}">
      <dgm:prSet/>
      <dgm:spPr/>
      <dgm:t>
        <a:bodyPr/>
        <a:lstStyle/>
        <a:p>
          <a:endParaRPr lang="en-US"/>
        </a:p>
      </dgm:t>
    </dgm:pt>
    <dgm:pt modelId="{58F77F99-8E61-45A2-99F0-3035AD0419A0}">
      <dgm:prSet phldrT="[Text]"/>
      <dgm:spPr/>
      <dgm:t>
        <a:bodyPr/>
        <a:lstStyle/>
        <a:p>
          <a:r>
            <a:rPr lang="en-US" dirty="0"/>
            <a:t>Identifying and defining the real problem</a:t>
          </a:r>
        </a:p>
      </dgm:t>
    </dgm:pt>
    <dgm:pt modelId="{F44D7917-992D-4E4D-9AC9-26773DCBDE9D}" type="parTrans" cxnId="{DCD496C9-86F1-4110-B01A-41B20CA5C936}">
      <dgm:prSet/>
      <dgm:spPr/>
      <dgm:t>
        <a:bodyPr/>
        <a:lstStyle/>
        <a:p>
          <a:endParaRPr lang="en-US"/>
        </a:p>
      </dgm:t>
    </dgm:pt>
    <dgm:pt modelId="{B51E6283-6287-4D84-B3A2-46177190516A}" type="sibTrans" cxnId="{DCD496C9-86F1-4110-B01A-41B20CA5C936}">
      <dgm:prSet/>
      <dgm:spPr/>
      <dgm:t>
        <a:bodyPr/>
        <a:lstStyle/>
        <a:p>
          <a:endParaRPr lang="en-US"/>
        </a:p>
      </dgm:t>
    </dgm:pt>
    <dgm:pt modelId="{5FC2C0E2-E3D0-4611-8429-69424ED8609B}">
      <dgm:prSet phldrT="[Text]"/>
      <dgm:spPr/>
      <dgm:t>
        <a:bodyPr/>
        <a:lstStyle/>
        <a:p>
          <a:r>
            <a:rPr lang="en-US" dirty="0"/>
            <a:t>Collections of facts and data</a:t>
          </a:r>
        </a:p>
      </dgm:t>
    </dgm:pt>
    <dgm:pt modelId="{734BE2E0-6F82-4694-B683-B623CAE3DE65}" type="parTrans" cxnId="{6A246E43-5118-4719-BF49-D9D0074508F9}">
      <dgm:prSet/>
      <dgm:spPr/>
      <dgm:t>
        <a:bodyPr/>
        <a:lstStyle/>
        <a:p>
          <a:endParaRPr lang="en-US"/>
        </a:p>
      </dgm:t>
    </dgm:pt>
    <dgm:pt modelId="{6211935F-2892-4267-BA07-F64F3B41F2B7}" type="sibTrans" cxnId="{6A246E43-5118-4719-BF49-D9D0074508F9}">
      <dgm:prSet/>
      <dgm:spPr/>
      <dgm:t>
        <a:bodyPr/>
        <a:lstStyle/>
        <a:p>
          <a:endParaRPr lang="en-US"/>
        </a:p>
      </dgm:t>
    </dgm:pt>
    <dgm:pt modelId="{E042F5E0-D887-4F90-847A-390E6CD4309D}">
      <dgm:prSet/>
      <dgm:spPr/>
      <dgm:t>
        <a:bodyPr/>
        <a:lstStyle/>
        <a:p>
          <a:r>
            <a:rPr lang="en-US" dirty="0"/>
            <a:t>Establishing the planning premises</a:t>
          </a:r>
        </a:p>
      </dgm:t>
    </dgm:pt>
    <dgm:pt modelId="{64BEE5F3-4D4A-4F5E-860A-6BAAECA1529D}" type="parTrans" cxnId="{1A2C56CD-4E68-422F-AA56-FD86C72499BA}">
      <dgm:prSet/>
      <dgm:spPr/>
      <dgm:t>
        <a:bodyPr/>
        <a:lstStyle/>
        <a:p>
          <a:endParaRPr lang="en-US"/>
        </a:p>
      </dgm:t>
    </dgm:pt>
    <dgm:pt modelId="{28B25A1B-7A92-4C30-A426-D0FA08C6905F}" type="sibTrans" cxnId="{1A2C56CD-4E68-422F-AA56-FD86C72499BA}">
      <dgm:prSet/>
      <dgm:spPr/>
      <dgm:t>
        <a:bodyPr/>
        <a:lstStyle/>
        <a:p>
          <a:endParaRPr lang="en-US"/>
        </a:p>
      </dgm:t>
    </dgm:pt>
    <dgm:pt modelId="{C16B5FB0-A088-4D41-9AF6-97019A33341C}">
      <dgm:prSet/>
      <dgm:spPr/>
      <dgm:t>
        <a:bodyPr/>
        <a:lstStyle/>
        <a:p>
          <a:r>
            <a:rPr lang="en-US" dirty="0"/>
            <a:t>Identifying alternative courses of action</a:t>
          </a:r>
        </a:p>
      </dgm:t>
    </dgm:pt>
    <dgm:pt modelId="{CFFE985A-4D24-40AA-84C7-F3B7C69B631F}" type="parTrans" cxnId="{9A77EB4A-6FFD-4952-97A9-2E2794A7F252}">
      <dgm:prSet/>
      <dgm:spPr/>
      <dgm:t>
        <a:bodyPr/>
        <a:lstStyle/>
        <a:p>
          <a:endParaRPr lang="en-US"/>
        </a:p>
      </dgm:t>
    </dgm:pt>
    <dgm:pt modelId="{D0F5EE43-E370-4D49-849E-9F0EB067D9E7}" type="sibTrans" cxnId="{9A77EB4A-6FFD-4952-97A9-2E2794A7F252}">
      <dgm:prSet/>
      <dgm:spPr/>
      <dgm:t>
        <a:bodyPr/>
        <a:lstStyle/>
        <a:p>
          <a:endParaRPr lang="en-US"/>
        </a:p>
      </dgm:t>
    </dgm:pt>
    <dgm:pt modelId="{A18408C6-F3CD-44BB-A4EC-FE4EABD85018}">
      <dgm:prSet/>
      <dgm:spPr/>
      <dgm:t>
        <a:bodyPr/>
        <a:lstStyle/>
        <a:p>
          <a:r>
            <a:rPr lang="en-US" dirty="0"/>
            <a:t>Evaluation of alternative courses of action</a:t>
          </a:r>
        </a:p>
      </dgm:t>
    </dgm:pt>
    <dgm:pt modelId="{18E7C78E-207E-4EBD-BF1B-838FD8100B03}" type="parTrans" cxnId="{3B7910C3-5B59-45EA-AA4C-F5FFB23C056A}">
      <dgm:prSet/>
      <dgm:spPr/>
      <dgm:t>
        <a:bodyPr/>
        <a:lstStyle/>
        <a:p>
          <a:endParaRPr lang="en-US"/>
        </a:p>
      </dgm:t>
    </dgm:pt>
    <dgm:pt modelId="{B59C5244-6E37-4E99-B84B-44AC9CFA98FA}" type="sibTrans" cxnId="{3B7910C3-5B59-45EA-AA4C-F5FFB23C056A}">
      <dgm:prSet/>
      <dgm:spPr/>
      <dgm:t>
        <a:bodyPr/>
        <a:lstStyle/>
        <a:p>
          <a:endParaRPr lang="en-US"/>
        </a:p>
      </dgm:t>
    </dgm:pt>
    <dgm:pt modelId="{4CEC6803-56B6-4130-9D54-16AEBBECCF16}">
      <dgm:prSet/>
      <dgm:spPr/>
      <dgm:t>
        <a:bodyPr/>
        <a:lstStyle/>
        <a:p>
          <a:r>
            <a:rPr lang="en-US" dirty="0"/>
            <a:t>Choice of a course of action </a:t>
          </a:r>
        </a:p>
      </dgm:t>
    </dgm:pt>
    <dgm:pt modelId="{396CE1A9-2E87-4711-BE8F-587CE99E9E2E}" type="parTrans" cxnId="{B59161A0-DCFA-4CD0-8DB5-E43385397E47}">
      <dgm:prSet/>
      <dgm:spPr/>
      <dgm:t>
        <a:bodyPr/>
        <a:lstStyle/>
        <a:p>
          <a:endParaRPr lang="en-US"/>
        </a:p>
      </dgm:t>
    </dgm:pt>
    <dgm:pt modelId="{F669BE4E-1358-4124-8416-E3F3CC72AA5A}" type="sibTrans" cxnId="{B59161A0-DCFA-4CD0-8DB5-E43385397E47}">
      <dgm:prSet/>
      <dgm:spPr/>
      <dgm:t>
        <a:bodyPr/>
        <a:lstStyle/>
        <a:p>
          <a:endParaRPr lang="en-US"/>
        </a:p>
      </dgm:t>
    </dgm:pt>
    <dgm:pt modelId="{66E72984-2C99-4AE8-878A-CB4C31329E8C}">
      <dgm:prSet/>
      <dgm:spPr/>
      <dgm:t>
        <a:bodyPr/>
        <a:lstStyle/>
        <a:p>
          <a:r>
            <a:rPr lang="en-US" dirty="0"/>
            <a:t>Preparing the derivative plans</a:t>
          </a:r>
        </a:p>
      </dgm:t>
    </dgm:pt>
    <dgm:pt modelId="{27FF4D6B-119E-4953-A5EF-CC9903C823F2}" type="parTrans" cxnId="{C006ABFD-8892-4CFA-AD20-B459EE444EA5}">
      <dgm:prSet/>
      <dgm:spPr/>
      <dgm:t>
        <a:bodyPr/>
        <a:lstStyle/>
        <a:p>
          <a:endParaRPr lang="en-US"/>
        </a:p>
      </dgm:t>
    </dgm:pt>
    <dgm:pt modelId="{3D7EDFBC-7EBD-4844-9DA3-B58BAE5B5DDF}" type="sibTrans" cxnId="{C006ABFD-8892-4CFA-AD20-B459EE444EA5}">
      <dgm:prSet/>
      <dgm:spPr/>
      <dgm:t>
        <a:bodyPr/>
        <a:lstStyle/>
        <a:p>
          <a:endParaRPr lang="en-US"/>
        </a:p>
      </dgm:t>
    </dgm:pt>
    <dgm:pt modelId="{A607418D-DE1E-4F6D-AADE-9E274A3D26E3}" type="pres">
      <dgm:prSet presAssocID="{7827541F-B95B-411B-8667-47432697C382}" presName="Name0" presStyleCnt="0">
        <dgm:presLayoutVars>
          <dgm:dir/>
          <dgm:animLvl val="lvl"/>
          <dgm:resizeHandles val="exact"/>
        </dgm:presLayoutVars>
      </dgm:prSet>
      <dgm:spPr/>
    </dgm:pt>
    <dgm:pt modelId="{8377F61F-3E23-4A1F-BE74-6B25C5A30791}" type="pres">
      <dgm:prSet presAssocID="{66E72984-2C99-4AE8-878A-CB4C31329E8C}" presName="boxAndChildren" presStyleCnt="0"/>
      <dgm:spPr/>
    </dgm:pt>
    <dgm:pt modelId="{BC5FAE74-ACB2-4E67-BBEA-87F785B88319}" type="pres">
      <dgm:prSet presAssocID="{66E72984-2C99-4AE8-878A-CB4C31329E8C}" presName="parentTextBox" presStyleLbl="node1" presStyleIdx="0" presStyleCnt="8" custLinFactNeighborX="1053"/>
      <dgm:spPr/>
    </dgm:pt>
    <dgm:pt modelId="{037F9C72-5EB9-43F3-8CD2-AD05A60F707A}" type="pres">
      <dgm:prSet presAssocID="{F669BE4E-1358-4124-8416-E3F3CC72AA5A}" presName="sp" presStyleCnt="0"/>
      <dgm:spPr/>
    </dgm:pt>
    <dgm:pt modelId="{B6B6373F-9F18-483F-9DFC-EE9C0E6B98DA}" type="pres">
      <dgm:prSet presAssocID="{4CEC6803-56B6-4130-9D54-16AEBBECCF16}" presName="arrowAndChildren" presStyleCnt="0"/>
      <dgm:spPr/>
    </dgm:pt>
    <dgm:pt modelId="{F16ECC0A-8737-4F49-8149-56FE9217A17C}" type="pres">
      <dgm:prSet presAssocID="{4CEC6803-56B6-4130-9D54-16AEBBECCF16}" presName="parentTextArrow" presStyleLbl="node1" presStyleIdx="1" presStyleCnt="8"/>
      <dgm:spPr/>
    </dgm:pt>
    <dgm:pt modelId="{46C7F1CE-80BB-4B6C-A1F0-E0BCA8743C9B}" type="pres">
      <dgm:prSet presAssocID="{B59C5244-6E37-4E99-B84B-44AC9CFA98FA}" presName="sp" presStyleCnt="0"/>
      <dgm:spPr/>
    </dgm:pt>
    <dgm:pt modelId="{87D05473-8C93-4C3F-94DD-0E24D9878FC8}" type="pres">
      <dgm:prSet presAssocID="{A18408C6-F3CD-44BB-A4EC-FE4EABD85018}" presName="arrowAndChildren" presStyleCnt="0"/>
      <dgm:spPr/>
    </dgm:pt>
    <dgm:pt modelId="{B8342CC4-1AB7-4BF7-9610-DB24CE846CFF}" type="pres">
      <dgm:prSet presAssocID="{A18408C6-F3CD-44BB-A4EC-FE4EABD85018}" presName="parentTextArrow" presStyleLbl="node1" presStyleIdx="2" presStyleCnt="8"/>
      <dgm:spPr/>
    </dgm:pt>
    <dgm:pt modelId="{C82527F9-3677-4B68-AC58-A60A0BEBA28B}" type="pres">
      <dgm:prSet presAssocID="{D0F5EE43-E370-4D49-849E-9F0EB067D9E7}" presName="sp" presStyleCnt="0"/>
      <dgm:spPr/>
    </dgm:pt>
    <dgm:pt modelId="{DA2A143B-A5FE-4C42-86DD-F9A6E1579241}" type="pres">
      <dgm:prSet presAssocID="{C16B5FB0-A088-4D41-9AF6-97019A33341C}" presName="arrowAndChildren" presStyleCnt="0"/>
      <dgm:spPr/>
    </dgm:pt>
    <dgm:pt modelId="{674B7765-26B8-4A65-8816-29116D561B03}" type="pres">
      <dgm:prSet presAssocID="{C16B5FB0-A088-4D41-9AF6-97019A33341C}" presName="parentTextArrow" presStyleLbl="node1" presStyleIdx="3" presStyleCnt="8"/>
      <dgm:spPr/>
    </dgm:pt>
    <dgm:pt modelId="{5BD55960-041C-48B2-90D4-43DF5E30CF76}" type="pres">
      <dgm:prSet presAssocID="{28B25A1B-7A92-4C30-A426-D0FA08C6905F}" presName="sp" presStyleCnt="0"/>
      <dgm:spPr/>
    </dgm:pt>
    <dgm:pt modelId="{D1D7D86F-89F5-496B-B312-AEA56616B00A}" type="pres">
      <dgm:prSet presAssocID="{E042F5E0-D887-4F90-847A-390E6CD4309D}" presName="arrowAndChildren" presStyleCnt="0"/>
      <dgm:spPr/>
    </dgm:pt>
    <dgm:pt modelId="{6EAE839A-D358-4FCF-BBC7-06D543F58CF7}" type="pres">
      <dgm:prSet presAssocID="{E042F5E0-D887-4F90-847A-390E6CD4309D}" presName="parentTextArrow" presStyleLbl="node1" presStyleIdx="4" presStyleCnt="8"/>
      <dgm:spPr/>
    </dgm:pt>
    <dgm:pt modelId="{9C96DD64-351E-46CB-A9BC-8A7147B4943E}" type="pres">
      <dgm:prSet presAssocID="{6211935F-2892-4267-BA07-F64F3B41F2B7}" presName="sp" presStyleCnt="0"/>
      <dgm:spPr/>
    </dgm:pt>
    <dgm:pt modelId="{153C6529-C5D0-4E07-8023-977FF0B4C399}" type="pres">
      <dgm:prSet presAssocID="{5FC2C0E2-E3D0-4611-8429-69424ED8609B}" presName="arrowAndChildren" presStyleCnt="0"/>
      <dgm:spPr/>
    </dgm:pt>
    <dgm:pt modelId="{A7FEFB44-AD43-4522-AA58-913FBF9E4735}" type="pres">
      <dgm:prSet presAssocID="{5FC2C0E2-E3D0-4611-8429-69424ED8609B}" presName="parentTextArrow" presStyleLbl="node1" presStyleIdx="5" presStyleCnt="8" custLinFactNeighborY="-610"/>
      <dgm:spPr/>
    </dgm:pt>
    <dgm:pt modelId="{C21BFF9C-27EC-4BE1-B17F-4288BFE56AF6}" type="pres">
      <dgm:prSet presAssocID="{B51E6283-6287-4D84-B3A2-46177190516A}" presName="sp" presStyleCnt="0"/>
      <dgm:spPr/>
    </dgm:pt>
    <dgm:pt modelId="{8604828C-BC52-44CC-B559-81D7C3D2252E}" type="pres">
      <dgm:prSet presAssocID="{58F77F99-8E61-45A2-99F0-3035AD0419A0}" presName="arrowAndChildren" presStyleCnt="0"/>
      <dgm:spPr/>
    </dgm:pt>
    <dgm:pt modelId="{E5E59485-B69F-458E-BD47-E9CB7DEA1B3D}" type="pres">
      <dgm:prSet presAssocID="{58F77F99-8E61-45A2-99F0-3035AD0419A0}" presName="parentTextArrow" presStyleLbl="node1" presStyleIdx="6" presStyleCnt="8"/>
      <dgm:spPr/>
    </dgm:pt>
    <dgm:pt modelId="{9B093625-0C90-465B-9249-D7322B5E103A}" type="pres">
      <dgm:prSet presAssocID="{C2C5DC22-BA23-4D35-8FB5-1DD234F86BDD}" presName="sp" presStyleCnt="0"/>
      <dgm:spPr/>
    </dgm:pt>
    <dgm:pt modelId="{B6AFAE91-3D24-46E2-9DE1-0EC1D2B440C8}" type="pres">
      <dgm:prSet presAssocID="{E177DB1D-EC25-447E-A856-E9EA1A0C8605}" presName="arrowAndChildren" presStyleCnt="0"/>
      <dgm:spPr/>
    </dgm:pt>
    <dgm:pt modelId="{ED34077C-E37C-4762-A77B-EF81695E0303}" type="pres">
      <dgm:prSet presAssocID="{E177DB1D-EC25-447E-A856-E9EA1A0C8605}" presName="parentTextArrow" presStyleLbl="node1" presStyleIdx="7" presStyleCnt="8" custLinFactNeighborY="-46"/>
      <dgm:spPr/>
    </dgm:pt>
  </dgm:ptLst>
  <dgm:cxnLst>
    <dgm:cxn modelId="{17A2F606-1A47-4873-9F1F-A93B3C74A744}" type="presOf" srcId="{C16B5FB0-A088-4D41-9AF6-97019A33341C}" destId="{674B7765-26B8-4A65-8816-29116D561B03}" srcOrd="0" destOrd="0" presId="urn:microsoft.com/office/officeart/2005/8/layout/process4"/>
    <dgm:cxn modelId="{D7240322-4EAF-4322-8392-D3D5EAA060CC}" type="presOf" srcId="{5FC2C0E2-E3D0-4611-8429-69424ED8609B}" destId="{A7FEFB44-AD43-4522-AA58-913FBF9E4735}" srcOrd="0" destOrd="0" presId="urn:microsoft.com/office/officeart/2005/8/layout/process4"/>
    <dgm:cxn modelId="{6A246E43-5118-4719-BF49-D9D0074508F9}" srcId="{7827541F-B95B-411B-8667-47432697C382}" destId="{5FC2C0E2-E3D0-4611-8429-69424ED8609B}" srcOrd="2" destOrd="0" parTransId="{734BE2E0-6F82-4694-B683-B623CAE3DE65}" sibTransId="{6211935F-2892-4267-BA07-F64F3B41F2B7}"/>
    <dgm:cxn modelId="{9A77EB4A-6FFD-4952-97A9-2E2794A7F252}" srcId="{7827541F-B95B-411B-8667-47432697C382}" destId="{C16B5FB0-A088-4D41-9AF6-97019A33341C}" srcOrd="4" destOrd="0" parTransId="{CFFE985A-4D24-40AA-84C7-F3B7C69B631F}" sibTransId="{D0F5EE43-E370-4D49-849E-9F0EB067D9E7}"/>
    <dgm:cxn modelId="{0E449071-680D-4475-AC61-6434D070DDCD}" type="presOf" srcId="{E042F5E0-D887-4F90-847A-390E6CD4309D}" destId="{6EAE839A-D358-4FCF-BBC7-06D543F58CF7}" srcOrd="0" destOrd="0" presId="urn:microsoft.com/office/officeart/2005/8/layout/process4"/>
    <dgm:cxn modelId="{593ED88D-7FD6-4286-8090-EBBEC2CCCF47}" type="presOf" srcId="{7827541F-B95B-411B-8667-47432697C382}" destId="{A607418D-DE1E-4F6D-AADE-9E274A3D26E3}" srcOrd="0" destOrd="0" presId="urn:microsoft.com/office/officeart/2005/8/layout/process4"/>
    <dgm:cxn modelId="{9D539F92-2ADB-4ED6-B1DE-B1E37CD825A0}" type="presOf" srcId="{E177DB1D-EC25-447E-A856-E9EA1A0C8605}" destId="{ED34077C-E37C-4762-A77B-EF81695E0303}" srcOrd="0" destOrd="0" presId="urn:microsoft.com/office/officeart/2005/8/layout/process4"/>
    <dgm:cxn modelId="{B59161A0-DCFA-4CD0-8DB5-E43385397E47}" srcId="{7827541F-B95B-411B-8667-47432697C382}" destId="{4CEC6803-56B6-4130-9D54-16AEBBECCF16}" srcOrd="6" destOrd="0" parTransId="{396CE1A9-2E87-4711-BE8F-587CE99E9E2E}" sibTransId="{F669BE4E-1358-4124-8416-E3F3CC72AA5A}"/>
    <dgm:cxn modelId="{09B130B0-8A36-4997-88B4-E193C99A036D}" srcId="{7827541F-B95B-411B-8667-47432697C382}" destId="{E177DB1D-EC25-447E-A856-E9EA1A0C8605}" srcOrd="0" destOrd="0" parTransId="{FA3A85C5-0FA3-43A8-B057-4A6163508FD8}" sibTransId="{C2C5DC22-BA23-4D35-8FB5-1DD234F86BDD}"/>
    <dgm:cxn modelId="{3B7910C3-5B59-45EA-AA4C-F5FFB23C056A}" srcId="{7827541F-B95B-411B-8667-47432697C382}" destId="{A18408C6-F3CD-44BB-A4EC-FE4EABD85018}" srcOrd="5" destOrd="0" parTransId="{18E7C78E-207E-4EBD-BF1B-838FD8100B03}" sibTransId="{B59C5244-6E37-4E99-B84B-44AC9CFA98FA}"/>
    <dgm:cxn modelId="{8B8813C9-CAB1-4146-BC03-7B6D49F89687}" type="presOf" srcId="{58F77F99-8E61-45A2-99F0-3035AD0419A0}" destId="{E5E59485-B69F-458E-BD47-E9CB7DEA1B3D}" srcOrd="0" destOrd="0" presId="urn:microsoft.com/office/officeart/2005/8/layout/process4"/>
    <dgm:cxn modelId="{DCD496C9-86F1-4110-B01A-41B20CA5C936}" srcId="{7827541F-B95B-411B-8667-47432697C382}" destId="{58F77F99-8E61-45A2-99F0-3035AD0419A0}" srcOrd="1" destOrd="0" parTransId="{F44D7917-992D-4E4D-9AC9-26773DCBDE9D}" sibTransId="{B51E6283-6287-4D84-B3A2-46177190516A}"/>
    <dgm:cxn modelId="{CD2E0DCC-904A-4DE4-ABAB-F0004523831C}" type="presOf" srcId="{A18408C6-F3CD-44BB-A4EC-FE4EABD85018}" destId="{B8342CC4-1AB7-4BF7-9610-DB24CE846CFF}" srcOrd="0" destOrd="0" presId="urn:microsoft.com/office/officeart/2005/8/layout/process4"/>
    <dgm:cxn modelId="{1A2C56CD-4E68-422F-AA56-FD86C72499BA}" srcId="{7827541F-B95B-411B-8667-47432697C382}" destId="{E042F5E0-D887-4F90-847A-390E6CD4309D}" srcOrd="3" destOrd="0" parTransId="{64BEE5F3-4D4A-4F5E-860A-6BAAECA1529D}" sibTransId="{28B25A1B-7A92-4C30-A426-D0FA08C6905F}"/>
    <dgm:cxn modelId="{D98346DE-0FC8-4106-BEE8-361595873FF9}" type="presOf" srcId="{4CEC6803-56B6-4130-9D54-16AEBBECCF16}" destId="{F16ECC0A-8737-4F49-8149-56FE9217A17C}" srcOrd="0" destOrd="0" presId="urn:microsoft.com/office/officeart/2005/8/layout/process4"/>
    <dgm:cxn modelId="{637605FA-CE6D-46E6-ACEF-7B51D2D62DDD}" type="presOf" srcId="{66E72984-2C99-4AE8-878A-CB4C31329E8C}" destId="{BC5FAE74-ACB2-4E67-BBEA-87F785B88319}" srcOrd="0" destOrd="0" presId="urn:microsoft.com/office/officeart/2005/8/layout/process4"/>
    <dgm:cxn modelId="{C006ABFD-8892-4CFA-AD20-B459EE444EA5}" srcId="{7827541F-B95B-411B-8667-47432697C382}" destId="{66E72984-2C99-4AE8-878A-CB4C31329E8C}" srcOrd="7" destOrd="0" parTransId="{27FF4D6B-119E-4953-A5EF-CC9903C823F2}" sibTransId="{3D7EDFBC-7EBD-4844-9DA3-B58BAE5B5DDF}"/>
    <dgm:cxn modelId="{E00F1F69-EA91-41A9-849B-09B9E23CB8C5}" type="presParOf" srcId="{A607418D-DE1E-4F6D-AADE-9E274A3D26E3}" destId="{8377F61F-3E23-4A1F-BE74-6B25C5A30791}" srcOrd="0" destOrd="0" presId="urn:microsoft.com/office/officeart/2005/8/layout/process4"/>
    <dgm:cxn modelId="{2032E718-BEBC-429D-BBD8-6C7D9FEF4542}" type="presParOf" srcId="{8377F61F-3E23-4A1F-BE74-6B25C5A30791}" destId="{BC5FAE74-ACB2-4E67-BBEA-87F785B88319}" srcOrd="0" destOrd="0" presId="urn:microsoft.com/office/officeart/2005/8/layout/process4"/>
    <dgm:cxn modelId="{C75BED0E-4858-430F-B9BF-7EB016391142}" type="presParOf" srcId="{A607418D-DE1E-4F6D-AADE-9E274A3D26E3}" destId="{037F9C72-5EB9-43F3-8CD2-AD05A60F707A}" srcOrd="1" destOrd="0" presId="urn:microsoft.com/office/officeart/2005/8/layout/process4"/>
    <dgm:cxn modelId="{3BDFD0F8-E36D-4B57-9906-39242CEBFACF}" type="presParOf" srcId="{A607418D-DE1E-4F6D-AADE-9E274A3D26E3}" destId="{B6B6373F-9F18-483F-9DFC-EE9C0E6B98DA}" srcOrd="2" destOrd="0" presId="urn:microsoft.com/office/officeart/2005/8/layout/process4"/>
    <dgm:cxn modelId="{C576FD0E-C473-454A-88B1-ADD69AFFCD9A}" type="presParOf" srcId="{B6B6373F-9F18-483F-9DFC-EE9C0E6B98DA}" destId="{F16ECC0A-8737-4F49-8149-56FE9217A17C}" srcOrd="0" destOrd="0" presId="urn:microsoft.com/office/officeart/2005/8/layout/process4"/>
    <dgm:cxn modelId="{47FF5616-CC5C-41D6-BBA9-F13AD22690B1}" type="presParOf" srcId="{A607418D-DE1E-4F6D-AADE-9E274A3D26E3}" destId="{46C7F1CE-80BB-4B6C-A1F0-E0BCA8743C9B}" srcOrd="3" destOrd="0" presId="urn:microsoft.com/office/officeart/2005/8/layout/process4"/>
    <dgm:cxn modelId="{1D3D938D-3C9F-43A1-B03A-CA4B1405C93A}" type="presParOf" srcId="{A607418D-DE1E-4F6D-AADE-9E274A3D26E3}" destId="{87D05473-8C93-4C3F-94DD-0E24D9878FC8}" srcOrd="4" destOrd="0" presId="urn:microsoft.com/office/officeart/2005/8/layout/process4"/>
    <dgm:cxn modelId="{3ACF5E78-97A5-40A4-9392-443B3B60707C}" type="presParOf" srcId="{87D05473-8C93-4C3F-94DD-0E24D9878FC8}" destId="{B8342CC4-1AB7-4BF7-9610-DB24CE846CFF}" srcOrd="0" destOrd="0" presId="urn:microsoft.com/office/officeart/2005/8/layout/process4"/>
    <dgm:cxn modelId="{D6CD9D26-3E77-44F2-9701-4AE0362E248B}" type="presParOf" srcId="{A607418D-DE1E-4F6D-AADE-9E274A3D26E3}" destId="{C82527F9-3677-4B68-AC58-A60A0BEBA28B}" srcOrd="5" destOrd="0" presId="urn:microsoft.com/office/officeart/2005/8/layout/process4"/>
    <dgm:cxn modelId="{7A679D4F-94A1-418A-82E5-86A62C65F4DF}" type="presParOf" srcId="{A607418D-DE1E-4F6D-AADE-9E274A3D26E3}" destId="{DA2A143B-A5FE-4C42-86DD-F9A6E1579241}" srcOrd="6" destOrd="0" presId="urn:microsoft.com/office/officeart/2005/8/layout/process4"/>
    <dgm:cxn modelId="{925165C7-8203-464F-9333-AFC3765DF128}" type="presParOf" srcId="{DA2A143B-A5FE-4C42-86DD-F9A6E1579241}" destId="{674B7765-26B8-4A65-8816-29116D561B03}" srcOrd="0" destOrd="0" presId="urn:microsoft.com/office/officeart/2005/8/layout/process4"/>
    <dgm:cxn modelId="{567A5845-68BF-429B-898E-5B66CE9F8B53}" type="presParOf" srcId="{A607418D-DE1E-4F6D-AADE-9E274A3D26E3}" destId="{5BD55960-041C-48B2-90D4-43DF5E30CF76}" srcOrd="7" destOrd="0" presId="urn:microsoft.com/office/officeart/2005/8/layout/process4"/>
    <dgm:cxn modelId="{603B5038-5716-4B3A-8F4B-53B2FF2252CC}" type="presParOf" srcId="{A607418D-DE1E-4F6D-AADE-9E274A3D26E3}" destId="{D1D7D86F-89F5-496B-B312-AEA56616B00A}" srcOrd="8" destOrd="0" presId="urn:microsoft.com/office/officeart/2005/8/layout/process4"/>
    <dgm:cxn modelId="{B4F45FB8-CCC6-4502-AE7B-064646F7A9A7}" type="presParOf" srcId="{D1D7D86F-89F5-496B-B312-AEA56616B00A}" destId="{6EAE839A-D358-4FCF-BBC7-06D543F58CF7}" srcOrd="0" destOrd="0" presId="urn:microsoft.com/office/officeart/2005/8/layout/process4"/>
    <dgm:cxn modelId="{7850F12A-4FC0-4BAC-8BD5-04F8B2FFE266}" type="presParOf" srcId="{A607418D-DE1E-4F6D-AADE-9E274A3D26E3}" destId="{9C96DD64-351E-46CB-A9BC-8A7147B4943E}" srcOrd="9" destOrd="0" presId="urn:microsoft.com/office/officeart/2005/8/layout/process4"/>
    <dgm:cxn modelId="{67E6AB2E-2D69-4323-A905-C4A9006F702E}" type="presParOf" srcId="{A607418D-DE1E-4F6D-AADE-9E274A3D26E3}" destId="{153C6529-C5D0-4E07-8023-977FF0B4C399}" srcOrd="10" destOrd="0" presId="urn:microsoft.com/office/officeart/2005/8/layout/process4"/>
    <dgm:cxn modelId="{A16DE2CC-D045-4712-8664-C0F1FCCD41A7}" type="presParOf" srcId="{153C6529-C5D0-4E07-8023-977FF0B4C399}" destId="{A7FEFB44-AD43-4522-AA58-913FBF9E4735}" srcOrd="0" destOrd="0" presId="urn:microsoft.com/office/officeart/2005/8/layout/process4"/>
    <dgm:cxn modelId="{9B40B15F-9615-4F47-A2A4-B232FE7CD35D}" type="presParOf" srcId="{A607418D-DE1E-4F6D-AADE-9E274A3D26E3}" destId="{C21BFF9C-27EC-4BE1-B17F-4288BFE56AF6}" srcOrd="11" destOrd="0" presId="urn:microsoft.com/office/officeart/2005/8/layout/process4"/>
    <dgm:cxn modelId="{869C24E6-BE96-4175-825F-A85F4726B036}" type="presParOf" srcId="{A607418D-DE1E-4F6D-AADE-9E274A3D26E3}" destId="{8604828C-BC52-44CC-B559-81D7C3D2252E}" srcOrd="12" destOrd="0" presId="urn:microsoft.com/office/officeart/2005/8/layout/process4"/>
    <dgm:cxn modelId="{2EBE8607-D535-484A-8AB1-CE72D88E1724}" type="presParOf" srcId="{8604828C-BC52-44CC-B559-81D7C3D2252E}" destId="{E5E59485-B69F-458E-BD47-E9CB7DEA1B3D}" srcOrd="0" destOrd="0" presId="urn:microsoft.com/office/officeart/2005/8/layout/process4"/>
    <dgm:cxn modelId="{F37305A7-B130-40F2-9A28-23D686C59590}" type="presParOf" srcId="{A607418D-DE1E-4F6D-AADE-9E274A3D26E3}" destId="{9B093625-0C90-465B-9249-D7322B5E103A}" srcOrd="13" destOrd="0" presId="urn:microsoft.com/office/officeart/2005/8/layout/process4"/>
    <dgm:cxn modelId="{FE7274E9-C617-4CE6-B7D9-734CF2D08B1C}" type="presParOf" srcId="{A607418D-DE1E-4F6D-AADE-9E274A3D26E3}" destId="{B6AFAE91-3D24-46E2-9DE1-0EC1D2B440C8}" srcOrd="14" destOrd="0" presId="urn:microsoft.com/office/officeart/2005/8/layout/process4"/>
    <dgm:cxn modelId="{D7DC5EB8-CBF1-4265-B16F-8911A5D3A69D}" type="presParOf" srcId="{B6AFAE91-3D24-46E2-9DE1-0EC1D2B440C8}" destId="{ED34077C-E37C-4762-A77B-EF81695E03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FAE74-ACB2-4E67-BBEA-87F785B88319}">
      <dsp:nvSpPr>
        <dsp:cNvPr id="0" name=""/>
        <dsp:cNvSpPr/>
      </dsp:nvSpPr>
      <dsp:spPr>
        <a:xfrm>
          <a:off x="0" y="5204316"/>
          <a:ext cx="7315200" cy="487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Preparing the derivative plans</a:t>
          </a:r>
        </a:p>
      </dsp:txBody>
      <dsp:txXfrm>
        <a:off x="0" y="5204316"/>
        <a:ext cx="7315200" cy="487969"/>
      </dsp:txXfrm>
    </dsp:sp>
    <dsp:sp modelId="{F16ECC0A-8737-4F49-8149-56FE9217A17C}">
      <dsp:nvSpPr>
        <dsp:cNvPr id="0" name=""/>
        <dsp:cNvSpPr/>
      </dsp:nvSpPr>
      <dsp:spPr>
        <a:xfrm rot="10800000">
          <a:off x="0" y="4461139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Choice of a course of action </a:t>
          </a:r>
        </a:p>
      </dsp:txBody>
      <dsp:txXfrm rot="10800000">
        <a:off x="0" y="4461139"/>
        <a:ext cx="7315200" cy="487650"/>
      </dsp:txXfrm>
    </dsp:sp>
    <dsp:sp modelId="{B8342CC4-1AB7-4BF7-9610-DB24CE846CFF}">
      <dsp:nvSpPr>
        <dsp:cNvPr id="0" name=""/>
        <dsp:cNvSpPr/>
      </dsp:nvSpPr>
      <dsp:spPr>
        <a:xfrm rot="10800000">
          <a:off x="0" y="3717962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Evaluation of alternative courses of action</a:t>
          </a:r>
        </a:p>
      </dsp:txBody>
      <dsp:txXfrm rot="10800000">
        <a:off x="0" y="3717962"/>
        <a:ext cx="7315200" cy="487650"/>
      </dsp:txXfrm>
    </dsp:sp>
    <dsp:sp modelId="{674B7765-26B8-4A65-8816-29116D561B03}">
      <dsp:nvSpPr>
        <dsp:cNvPr id="0" name=""/>
        <dsp:cNvSpPr/>
      </dsp:nvSpPr>
      <dsp:spPr>
        <a:xfrm rot="10800000">
          <a:off x="0" y="2974785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alternative courses of action</a:t>
          </a:r>
        </a:p>
      </dsp:txBody>
      <dsp:txXfrm rot="10800000">
        <a:off x="0" y="2974785"/>
        <a:ext cx="7315200" cy="487650"/>
      </dsp:txXfrm>
    </dsp:sp>
    <dsp:sp modelId="{6EAE839A-D358-4FCF-BBC7-06D543F58CF7}">
      <dsp:nvSpPr>
        <dsp:cNvPr id="0" name=""/>
        <dsp:cNvSpPr/>
      </dsp:nvSpPr>
      <dsp:spPr>
        <a:xfrm rot="10800000">
          <a:off x="0" y="2231608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Establishing the planning premises</a:t>
          </a:r>
        </a:p>
      </dsp:txBody>
      <dsp:txXfrm rot="10800000">
        <a:off x="0" y="2231608"/>
        <a:ext cx="7315200" cy="487650"/>
      </dsp:txXfrm>
    </dsp:sp>
    <dsp:sp modelId="{A7FEFB44-AD43-4522-AA58-913FBF9E4735}">
      <dsp:nvSpPr>
        <dsp:cNvPr id="0" name=""/>
        <dsp:cNvSpPr/>
      </dsp:nvSpPr>
      <dsp:spPr>
        <a:xfrm rot="10800000">
          <a:off x="0" y="1483853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Collections of facts and data</a:t>
          </a:r>
        </a:p>
      </dsp:txBody>
      <dsp:txXfrm rot="10800000">
        <a:off x="0" y="1483853"/>
        <a:ext cx="7315200" cy="487650"/>
      </dsp:txXfrm>
    </dsp:sp>
    <dsp:sp modelId="{E5E59485-B69F-458E-BD47-E9CB7DEA1B3D}">
      <dsp:nvSpPr>
        <dsp:cNvPr id="0" name=""/>
        <dsp:cNvSpPr/>
      </dsp:nvSpPr>
      <dsp:spPr>
        <a:xfrm rot="10800000">
          <a:off x="0" y="745254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and defining the real problem</a:t>
          </a:r>
        </a:p>
      </dsp:txBody>
      <dsp:txXfrm rot="10800000">
        <a:off x="0" y="745254"/>
        <a:ext cx="7315200" cy="487650"/>
      </dsp:txXfrm>
    </dsp:sp>
    <dsp:sp modelId="{ED34077C-E37C-4762-A77B-EF81695E0303}">
      <dsp:nvSpPr>
        <dsp:cNvPr id="0" name=""/>
        <dsp:cNvSpPr/>
      </dsp:nvSpPr>
      <dsp:spPr>
        <a:xfrm rot="10800000">
          <a:off x="0" y="1732"/>
          <a:ext cx="7315200" cy="7504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Establishing clear-cut objectives</a:t>
          </a:r>
        </a:p>
      </dsp:txBody>
      <dsp:txXfrm rot="10800000">
        <a:off x="0" y="1732"/>
        <a:ext cx="7315200" cy="48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managementideas.com/planning/planning-premises-meaning-and-types-management/131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MANAGEMENT CONCEPTS</a:t>
            </a:r>
            <a:br>
              <a:rPr lang="en-US" dirty="0"/>
            </a:br>
            <a:r>
              <a:rPr lang="en-US" dirty="0"/>
              <a:t>DBA 5101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UNIT  -I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Lesson - 4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Planning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5572A-8265-4BFB-BFCF-32C6207AD54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pPr>
              <a:buNone/>
            </a:pPr>
            <a:r>
              <a:rPr lang="en-US" dirty="0"/>
              <a:t> PLANNING PREMISES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“</a:t>
            </a:r>
            <a:r>
              <a:rPr lang="en-US" b="1" dirty="0"/>
              <a:t>Planning premises</a:t>
            </a:r>
            <a:r>
              <a:rPr lang="en-US" dirty="0"/>
              <a:t> are the anticipated environment in which </a:t>
            </a:r>
            <a:r>
              <a:rPr lang="en-US" b="1" dirty="0"/>
              <a:t>plans</a:t>
            </a:r>
            <a:r>
              <a:rPr lang="en-US" dirty="0"/>
              <a:t> are expected to operate. They include assumptions or forecasts of the future and known conditions that will affect the course of </a:t>
            </a:r>
            <a:r>
              <a:rPr lang="en-US" b="1" dirty="0"/>
              <a:t>plans</a:t>
            </a:r>
            <a:r>
              <a:rPr lang="en-US" dirty="0"/>
              <a:t> such as prevailing policies and existing company </a:t>
            </a:r>
            <a:r>
              <a:rPr lang="en-US" b="1" dirty="0"/>
              <a:t>plans</a:t>
            </a:r>
            <a:r>
              <a:rPr lang="en-US" dirty="0"/>
              <a:t> that controls the basic nature of supporting </a:t>
            </a:r>
            <a:r>
              <a:rPr lang="en-US" b="1" dirty="0"/>
              <a:t>plans</a:t>
            </a:r>
            <a:r>
              <a:rPr lang="en-US" dirty="0"/>
              <a:t>.”</a:t>
            </a:r>
          </a:p>
          <a:p>
            <a:pPr>
              <a:buNone/>
            </a:pPr>
            <a:br>
              <a:rPr lang="en-US" dirty="0">
                <a:hlinkClick r:id="rId2"/>
              </a:rPr>
            </a:b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pPr>
              <a:buNone/>
            </a:pPr>
            <a:r>
              <a:rPr lang="en-US" dirty="0"/>
              <a:t> Classification of Planning Premises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Internal and external premises</a:t>
            </a:r>
          </a:p>
          <a:p>
            <a:pPr marL="514350" indent="-514350">
              <a:buAutoNum type="arabicPeriod"/>
            </a:pPr>
            <a:r>
              <a:rPr lang="en-US" dirty="0"/>
              <a:t>Tangible and intangible premises</a:t>
            </a:r>
          </a:p>
          <a:p>
            <a:pPr marL="514350" indent="-514350">
              <a:buAutoNum type="arabicPeriod"/>
            </a:pPr>
            <a:r>
              <a:rPr lang="en-US" dirty="0"/>
              <a:t>Controllable, semi-controllable and uncontrollable</a:t>
            </a:r>
          </a:p>
          <a:p>
            <a:pPr marL="514350" indent="-514350">
              <a:buAutoNum type="arabicPeriod"/>
            </a:pPr>
            <a:r>
              <a:rPr lang="en-US" dirty="0"/>
              <a:t>Constant and variable premises</a:t>
            </a:r>
          </a:p>
          <a:p>
            <a:pPr marL="514350" indent="-514350">
              <a:buAutoNum type="arabicPeriod"/>
            </a:pPr>
            <a:r>
              <a:rPr lang="en-US" dirty="0"/>
              <a:t>Foreseeable and unforeseeable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pPr>
              <a:buNone/>
            </a:pPr>
            <a:r>
              <a:rPr lang="en-US" dirty="0"/>
              <a:t> IMPORTANCE / ADVANTAGES OF PLANNING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It reduces random and haphazard activity</a:t>
            </a:r>
          </a:p>
          <a:p>
            <a:pPr marL="514350" indent="-514350">
              <a:buAutoNum type="arabicPeriod"/>
            </a:pPr>
            <a:r>
              <a:rPr lang="en-US" dirty="0"/>
              <a:t>It promotes internal coordination</a:t>
            </a:r>
          </a:p>
          <a:p>
            <a:pPr marL="514350" indent="-514350">
              <a:buAutoNum type="arabicPeriod"/>
            </a:pPr>
            <a:r>
              <a:rPr lang="en-US" dirty="0"/>
              <a:t>It facilitates control</a:t>
            </a:r>
          </a:p>
          <a:p>
            <a:pPr marL="514350" indent="-514350">
              <a:buAutoNum type="arabicPeriod"/>
            </a:pPr>
            <a:r>
              <a:rPr lang="en-US" dirty="0"/>
              <a:t>It leads to overall efficiency in the organisation </a:t>
            </a:r>
          </a:p>
          <a:p>
            <a:pPr marL="514350" indent="-514350">
              <a:buAutoNum type="arabicPeriod"/>
            </a:pPr>
            <a:r>
              <a:rPr lang="en-US" dirty="0"/>
              <a:t>It helps in taking care of future activity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LIMITATIONS OF PLANNING</a:t>
            </a:r>
          </a:p>
          <a:p>
            <a:pPr marL="514350" indent="-514350">
              <a:buAutoNum type="arabicPeriod"/>
            </a:pPr>
            <a:r>
              <a:rPr lang="en-US" dirty="0"/>
              <a:t>Planning premises may not be fully reliable</a:t>
            </a:r>
          </a:p>
          <a:p>
            <a:pPr marL="514350" indent="-514350">
              <a:buAutoNum type="arabicPeriod"/>
            </a:pPr>
            <a:r>
              <a:rPr lang="en-US" dirty="0"/>
              <a:t>Dynamic conditions act as a limitation of planning</a:t>
            </a:r>
          </a:p>
          <a:p>
            <a:pPr marL="514350" indent="-514350">
              <a:buAutoNum type="arabicPeriod"/>
            </a:pPr>
            <a:r>
              <a:rPr lang="en-US" dirty="0"/>
              <a:t>Availability of time is a limiting factor of planning</a:t>
            </a:r>
          </a:p>
          <a:p>
            <a:pPr marL="514350" indent="-514350">
              <a:buAutoNum type="arabicPeriod"/>
            </a:pPr>
            <a:r>
              <a:rPr lang="en-US" dirty="0"/>
              <a:t>Cost involved in planning is also a limiting factor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 Mental attitude of management can be a serious limiting factor to planning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Procedural and policy rigidities also prove to be a hindrance to planning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Capital invested in the fixed assets may be a serious limitation to planning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Rigidity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STEPS IN PLANNING (PLANNING PROCESS)</a:t>
            </a:r>
            <a:br>
              <a:rPr lang="en-US" sz="2800" b="0" dirty="0">
                <a:solidFill>
                  <a:schemeClr val="tx1"/>
                </a:solidFill>
              </a:rPr>
            </a:br>
            <a:endParaRPr 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762000"/>
          <a:ext cx="7315200" cy="569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Steps Involved In Planning</a:t>
            </a:r>
          </a:p>
          <a:p>
            <a:pPr algn="ctr">
              <a:buNone/>
            </a:pPr>
            <a:r>
              <a:rPr lang="en-US" dirty="0"/>
              <a:t>Problem Identification 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Formulating Objectives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Premising (Assumptions)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Forecasting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Determining Alternative Courses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Evaluating Alternative Courses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Selecting the Course of Action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Formulating Derivative Plans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Processing 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810000" y="10668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810000" y="16764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810000" y="22860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810000" y="28956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886200" y="35814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886200" y="41910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886200" y="48006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962400" y="5486400"/>
            <a:ext cx="304800" cy="304800"/>
          </a:xfrm>
          <a:prstGeom prst="downArrow">
            <a:avLst>
              <a:gd name="adj1" fmla="val 57692"/>
              <a:gd name="adj2" fmla="val 59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pPr>
              <a:buNone/>
            </a:pPr>
            <a:r>
              <a:rPr lang="en-US" dirty="0"/>
              <a:t> TYPES OF PLANNING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Long-rang Planning (LRP) vs Short-range Planning (SRP) </a:t>
            </a:r>
          </a:p>
          <a:p>
            <a:pPr marL="514350" indent="-514350">
              <a:buAutoNum type="arabicPeriod"/>
            </a:pPr>
            <a:r>
              <a:rPr lang="en-US" dirty="0"/>
              <a:t>Operational Planning vs Strategic Planning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UNIT  -I I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Lesson - 4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cap="none" dirty="0">
                <a:latin typeface="Times New Roman" pitchFamily="18" charset="0"/>
                <a:cs typeface="Times New Roman" pitchFamily="18" charset="0"/>
              </a:rPr>
              <a:t>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MEANING OF PLANNING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/>
              <a:t>Planning</a:t>
            </a:r>
            <a:r>
              <a:rPr lang="en-US" dirty="0"/>
              <a:t> is the process of thinking about the activities required to achieve a desired goal. </a:t>
            </a:r>
          </a:p>
          <a:p>
            <a:pPr algn="just"/>
            <a:r>
              <a:rPr lang="en-US" dirty="0"/>
              <a:t>It is the first and foremost activity to achieve desired results. </a:t>
            </a:r>
          </a:p>
          <a:p>
            <a:pPr algn="just"/>
            <a:r>
              <a:rPr lang="en-US" dirty="0"/>
              <a:t>It involves the creation and maintenance of a plan, such as psychological aspects that require conceptual skills.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7242048" cy="160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MANAGEMENT CONCEPTS</a:t>
            </a:r>
            <a:br>
              <a:rPr lang="en-US" dirty="0"/>
            </a:br>
            <a:r>
              <a:rPr lang="en-US" dirty="0"/>
              <a:t>DBA 5101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  Planning is the fundamental management function, which involves</a:t>
            </a:r>
            <a:r>
              <a:rPr lang="en-US" b="1" dirty="0"/>
              <a:t> deciding beforehand</a:t>
            </a:r>
            <a:r>
              <a:rPr lang="en-US" dirty="0"/>
              <a:t>, </a:t>
            </a:r>
          </a:p>
          <a:p>
            <a:pPr algn="just">
              <a:buNone/>
            </a:pPr>
            <a:r>
              <a:rPr lang="en-US" dirty="0"/>
              <a:t>  what is to be done, </a:t>
            </a:r>
          </a:p>
          <a:p>
            <a:pPr algn="just">
              <a:buNone/>
            </a:pPr>
            <a:r>
              <a:rPr lang="en-US" dirty="0"/>
              <a:t>  when is it to be done, </a:t>
            </a:r>
          </a:p>
          <a:p>
            <a:pPr algn="just">
              <a:buNone/>
            </a:pPr>
            <a:r>
              <a:rPr lang="en-US" dirty="0"/>
              <a:t>  how it is to be done and </a:t>
            </a:r>
          </a:p>
          <a:p>
            <a:pPr algn="just">
              <a:buNone/>
            </a:pPr>
            <a:r>
              <a:rPr lang="en-US" dirty="0"/>
              <a:t>  who is going to do it.</a:t>
            </a:r>
          </a:p>
          <a:p>
            <a:pPr algn="just"/>
            <a:r>
              <a:rPr lang="en-US" dirty="0"/>
              <a:t> It is an</a:t>
            </a:r>
            <a:r>
              <a:rPr lang="en-US" b="1" dirty="0"/>
              <a:t> intellectual process</a:t>
            </a:r>
            <a:r>
              <a:rPr lang="en-US" dirty="0"/>
              <a:t> which </a:t>
            </a:r>
            <a:r>
              <a:rPr lang="en-US" b="1" dirty="0"/>
              <a:t>lays down</a:t>
            </a:r>
            <a:r>
              <a:rPr lang="en-US" dirty="0"/>
              <a:t> an </a:t>
            </a:r>
            <a:r>
              <a:rPr lang="en-US" b="1" dirty="0"/>
              <a:t>organisation’s objectives and develops various courses of action</a:t>
            </a:r>
            <a:r>
              <a:rPr lang="en-US" dirty="0"/>
              <a:t>, by which the organisation can achieve those objectives. </a:t>
            </a:r>
          </a:p>
          <a:p>
            <a:pPr algn="just"/>
            <a:r>
              <a:rPr lang="en-US" dirty="0"/>
              <a:t>It chalks out exactly, how to attain a specific goal.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pPr>
              <a:buNone/>
            </a:pPr>
            <a:r>
              <a:rPr lang="en-US" dirty="0"/>
              <a:t>Characteristics  of Planning</a:t>
            </a:r>
          </a:p>
          <a:p>
            <a:pPr>
              <a:buNone/>
            </a:pPr>
            <a:r>
              <a:rPr lang="en-US" dirty="0"/>
              <a:t>1. It is based on objectives and policies</a:t>
            </a:r>
          </a:p>
          <a:p>
            <a:pPr>
              <a:buNone/>
            </a:pPr>
            <a:r>
              <a:rPr lang="en-US" dirty="0"/>
              <a:t>2. It concerns future activity</a:t>
            </a:r>
          </a:p>
          <a:p>
            <a:pPr>
              <a:buNone/>
            </a:pPr>
            <a:r>
              <a:rPr lang="en-US" dirty="0"/>
              <a:t>3. It is mental activity</a:t>
            </a:r>
          </a:p>
          <a:p>
            <a:pPr>
              <a:buNone/>
            </a:pPr>
            <a:r>
              <a:rPr lang="en-US" dirty="0"/>
              <a:t>4. It is based on facts</a:t>
            </a:r>
          </a:p>
          <a:p>
            <a:pPr>
              <a:buNone/>
            </a:pPr>
            <a:r>
              <a:rPr lang="en-US" dirty="0"/>
              <a:t>5. It pervades all managerial activity</a:t>
            </a:r>
          </a:p>
          <a:p>
            <a:pPr>
              <a:buNone/>
            </a:pPr>
            <a:r>
              <a:rPr lang="en-US" dirty="0"/>
              <a:t>6. It is a primary function of management and has close relationship with controlling</a:t>
            </a:r>
          </a:p>
          <a:p>
            <a:pPr>
              <a:buNone/>
            </a:pPr>
            <a:r>
              <a:rPr lang="en-US" dirty="0"/>
              <a:t>7. It has a dynamic aspect</a:t>
            </a:r>
          </a:p>
          <a:p>
            <a:pPr>
              <a:buNone/>
            </a:pPr>
            <a:r>
              <a:rPr lang="en-US" dirty="0"/>
              <a:t>8. It is directed towards efficiency</a:t>
            </a:r>
          </a:p>
          <a:p>
            <a:pPr>
              <a:buNone/>
            </a:pPr>
            <a:r>
              <a:rPr lang="en-US" dirty="0"/>
              <a:t>9. Precision is the prerequisite of planning</a:t>
            </a:r>
          </a:p>
          <a:p>
            <a:pPr>
              <a:buNone/>
            </a:pPr>
            <a:r>
              <a:rPr lang="en-US" dirty="0"/>
              <a:t>10. Planning is to be flexible and adaptable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pPr>
              <a:buNone/>
            </a:pPr>
            <a:r>
              <a:rPr lang="en-US" dirty="0"/>
              <a:t>11. Once plan is prepared, it should be communicated to all those concerned</a:t>
            </a:r>
          </a:p>
          <a:p>
            <a:pPr>
              <a:buNone/>
            </a:pPr>
            <a:r>
              <a:rPr lang="en-US" dirty="0"/>
              <a:t>12. Planning has close relationship with time</a:t>
            </a:r>
          </a:p>
          <a:p>
            <a:pPr>
              <a:buNone/>
            </a:pPr>
            <a:r>
              <a:rPr lang="en-US" dirty="0"/>
              <a:t>13. Planning involves six basic questions</a:t>
            </a:r>
          </a:p>
          <a:p>
            <a:pPr>
              <a:buNone/>
            </a:pPr>
            <a:r>
              <a:rPr lang="en-US" dirty="0"/>
              <a:t>14. Planning is essentially decision-making</a:t>
            </a:r>
          </a:p>
          <a:p>
            <a:pPr>
              <a:buNone/>
            </a:pPr>
            <a:r>
              <a:rPr lang="en-US" dirty="0"/>
              <a:t>15. Planning involves considerations also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/>
          <a:lstStyle/>
          <a:p>
            <a:pPr>
              <a:buNone/>
            </a:pPr>
            <a:r>
              <a:rPr lang="en-US" dirty="0"/>
              <a:t> Components or Elements of Planning</a:t>
            </a:r>
          </a:p>
          <a:p>
            <a:endParaRPr lang="en-US" dirty="0"/>
          </a:p>
          <a:p>
            <a:r>
              <a:rPr lang="en-US" dirty="0"/>
              <a:t>Policies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Strategies</a:t>
            </a:r>
          </a:p>
          <a:p>
            <a:r>
              <a:rPr lang="en-US" dirty="0"/>
              <a:t>Programmes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Forecasting</a:t>
            </a:r>
          </a:p>
          <a:p>
            <a:r>
              <a:rPr lang="en-US" dirty="0"/>
              <a:t>Decision-making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MANAGEMENT BY OBJECTIVES</a:t>
            </a:r>
          </a:p>
          <a:p>
            <a:pPr algn="just"/>
            <a:r>
              <a:rPr lang="en-US" dirty="0"/>
              <a:t>Management by objectives (MBO) is a strategic management model that aims to improve the performance of an organization by clearly defining objectives that are agreed to by both management and employees. </a:t>
            </a:r>
          </a:p>
          <a:p>
            <a:pPr algn="just"/>
            <a:r>
              <a:rPr lang="en-US" dirty="0"/>
              <a:t>According to the theory, having a say in goal setting and action plans encourages participation and commitment among employees, as well as aligning objectives across the organization.</a:t>
            </a:r>
          </a:p>
          <a:p>
            <a:pPr algn="just"/>
            <a:r>
              <a:rPr lang="en-US" dirty="0"/>
              <a:t>The term was first outlined by management guru Peter Drucker in his 1954 book, </a:t>
            </a:r>
            <a:r>
              <a:rPr lang="en-US" i="1" dirty="0"/>
              <a:t>The Practice of Management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pPr>
              <a:buNone/>
            </a:pPr>
            <a:r>
              <a:rPr lang="en-US" dirty="0"/>
              <a:t>  MBO has four basic steps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Setting Objectives</a:t>
            </a:r>
          </a:p>
          <a:p>
            <a:pPr marL="514350" indent="-514350">
              <a:buAutoNum type="arabicPeriod"/>
            </a:pPr>
            <a:r>
              <a:rPr lang="en-US" dirty="0"/>
              <a:t>Development of Action Plans</a:t>
            </a:r>
          </a:p>
          <a:p>
            <a:pPr marL="514350" indent="-514350">
              <a:buAutoNum type="arabicPeriod"/>
            </a:pPr>
            <a:r>
              <a:rPr lang="en-US" dirty="0"/>
              <a:t>Conducting Periodic Reviews</a:t>
            </a:r>
          </a:p>
          <a:p>
            <a:pPr marL="514350" indent="-514350">
              <a:buAutoNum type="arabicPeriod"/>
            </a:pPr>
            <a:r>
              <a:rPr lang="en-US" dirty="0"/>
              <a:t>Performance Appraisal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37E1C22C8E14CB5157F7CAD9B3DCE" ma:contentTypeVersion="12" ma:contentTypeDescription="Create a new document." ma:contentTypeScope="" ma:versionID="4625a9dcc05b0ff61958a8ed93c6d2db">
  <xsd:schema xmlns:xsd="http://www.w3.org/2001/XMLSchema" xmlns:xs="http://www.w3.org/2001/XMLSchema" xmlns:p="http://schemas.microsoft.com/office/2006/metadata/properties" xmlns:ns2="60329ca8-d92b-4432-b978-0e2aaecaa50f" xmlns:ns3="c27432fd-309f-4b72-bf89-af276378d7a0" targetNamespace="http://schemas.microsoft.com/office/2006/metadata/properties" ma:root="true" ma:fieldsID="7a0c09c82836ab7e6d40ae69f29579cd" ns2:_="" ns3:_="">
    <xsd:import namespace="60329ca8-d92b-4432-b978-0e2aaecaa50f"/>
    <xsd:import namespace="c27432fd-309f-4b72-bf89-af276378d7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29ca8-d92b-4432-b978-0e2aaeca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432fd-309f-4b72-bf89-af276378d7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045CA2-33CA-436B-9390-B8326FC35E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8A8179-5E60-4AC3-A077-D55115B32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4C068F-A4C0-4189-B9E0-5BF8A0600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29ca8-d92b-4432-b978-0e2aaecaa50f"/>
    <ds:schemaRef ds:uri="c27432fd-309f-4b72-bf89-af276378d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279</TotalTime>
  <Words>427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MANAGEMENT CONCEPTS DBA 5101</vt:lpstr>
      <vt:lpstr>UNIT  -I I Lesson - 4 Planning</vt:lpstr>
      <vt:lpstr>MANAGEMENT CONCEPTS DBA 5101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PLANNING (PLANNING PROCESS)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CONCEPTS DBA 5101</dc:title>
  <dc:creator>Amma</dc:creator>
  <cp:lastModifiedBy>Shalini</cp:lastModifiedBy>
  <cp:revision>60</cp:revision>
  <dcterms:created xsi:type="dcterms:W3CDTF">2006-08-16T00:00:00Z</dcterms:created>
  <dcterms:modified xsi:type="dcterms:W3CDTF">2022-01-08T05:16:50Z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0x0101001F537E1C22C8E14CB5157F7CAD9B3DCE</vt:lpwstr>
  </property>
</Properties>
</file>