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UNIT  - IV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Lesson  –  10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Leading/Directing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r>
              <a:rPr lang="en-US" dirty="0" smtClean="0"/>
              <a:t>Leadership Lessons from </a:t>
            </a:r>
            <a:r>
              <a:rPr lang="en-US" dirty="0" err="1" smtClean="0"/>
              <a:t>Azim</a:t>
            </a:r>
            <a:r>
              <a:rPr lang="en-US" dirty="0" smtClean="0"/>
              <a:t> </a:t>
            </a:r>
            <a:r>
              <a:rPr lang="en-US" dirty="0" err="1" smtClean="0"/>
              <a:t>Premji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Perseverance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Stress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a collective self-confidence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of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Consultative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 Rein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 Direction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Leadership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Meaning of leading or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Directing or Leading function is said to be the heart of management of process and therefore, is the central point around which accomplishment of goals take place.</a:t>
            </a:r>
          </a:p>
          <a:p>
            <a:pPr algn="just"/>
            <a:r>
              <a:rPr lang="en-US" dirty="0" smtClean="0"/>
              <a:t>Directing is said to be a process in which the managers instruct, guide and oversee the performance of the workers to achieve predetermined goals.</a:t>
            </a:r>
          </a:p>
          <a:p>
            <a:pPr algn="just"/>
            <a:r>
              <a:rPr lang="en-US" dirty="0" smtClean="0"/>
              <a:t>Leading means giving instructions, guiding, </a:t>
            </a:r>
            <a:r>
              <a:rPr lang="en-US" dirty="0" err="1" smtClean="0"/>
              <a:t>counselling</a:t>
            </a:r>
            <a:r>
              <a:rPr lang="en-US" dirty="0" smtClean="0"/>
              <a:t>, motivating; and leading the staff in an organisation in doing work to achieve organisational goals.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Characteristics of Leading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It is the function of the superior manager and runs from top to down in the organisation structure.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Direction implies issuing orders and instruction.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top management gives broad direction to the middle level managers who in turn give specific direction to the lower level management.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four important aspects of leading are 	supervision, </a:t>
            </a:r>
          </a:p>
          <a:p>
            <a:pPr marL="514350" indent="-514350" algn="just">
              <a:buNone/>
            </a:pPr>
            <a:r>
              <a:rPr lang="en-US" dirty="0" smtClean="0"/>
              <a:t>		motivation, </a:t>
            </a:r>
          </a:p>
          <a:p>
            <a:pPr marL="514350" indent="-514350" algn="just">
              <a:buNone/>
            </a:pPr>
            <a:r>
              <a:rPr lang="en-US" dirty="0" smtClean="0"/>
              <a:t>		leadership and</a:t>
            </a:r>
          </a:p>
          <a:p>
            <a:pPr marL="514350" indent="-514350" algn="just">
              <a:buNone/>
            </a:pPr>
            <a:r>
              <a:rPr lang="en-US" dirty="0" smtClean="0"/>
              <a:t>		communication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Scope of Leading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Employee Orientation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</a:t>
            </a:r>
          </a:p>
          <a:p>
            <a:pPr marL="514350" indent="-514350">
              <a:buNone/>
            </a:pPr>
            <a:r>
              <a:rPr lang="en-US" dirty="0" smtClean="0"/>
              <a:t>3. Nature of Leading/Direction</a:t>
            </a:r>
          </a:p>
          <a:p>
            <a:pPr algn="just" fontAlgn="base"/>
            <a:r>
              <a:rPr lang="en-US" dirty="0" smtClean="0"/>
              <a:t>Directing is a dynamic and continuing function.</a:t>
            </a:r>
          </a:p>
          <a:p>
            <a:pPr algn="just" fontAlgn="base"/>
            <a:r>
              <a:rPr lang="en-US" dirty="0" smtClean="0"/>
              <a:t> A manager has to continuously direct, guide, motivate and lead his subordinates.</a:t>
            </a:r>
          </a:p>
          <a:p>
            <a:pPr algn="just" fontAlgn="base"/>
            <a:r>
              <a:rPr lang="en-US" dirty="0" smtClean="0"/>
              <a:t>With change in plans and organizational relationships, he will have to change the methods and techniques to direction.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pPr algn="just" fontAlgn="base"/>
            <a:r>
              <a:rPr lang="en-US" dirty="0" smtClean="0"/>
              <a:t>Directing initiates organized and planned action and ensures effective performance by subordinates towards the accomplishment of group activities. </a:t>
            </a:r>
          </a:p>
          <a:p>
            <a:pPr algn="just" fontAlgn="base"/>
            <a:r>
              <a:rPr lang="en-US" dirty="0" smtClean="0"/>
              <a:t>It is regarded as the essence of management-in-action.</a:t>
            </a:r>
          </a:p>
          <a:p>
            <a:pPr algn="just" fontAlgn="base"/>
            <a:r>
              <a:rPr lang="en-US" dirty="0" smtClean="0"/>
              <a:t>Directing links the various managerial functions of planning, organizing, staffing and controlling.</a:t>
            </a:r>
          </a:p>
          <a:p>
            <a:pPr algn="just" fontAlgn="base"/>
            <a:r>
              <a:rPr lang="en-US" dirty="0" smtClean="0"/>
              <a:t> Without directing the function of controlling will never arise and the other preparatory functions of management will become meaningless. </a:t>
            </a:r>
          </a:p>
          <a:p>
            <a:pPr marL="514350" indent="-514350" algn="just"/>
            <a:endParaRPr lang="en-US" dirty="0" smtClean="0"/>
          </a:p>
          <a:p>
            <a:pPr marL="514350" indent="-51435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Pervasiveness (</a:t>
            </a:r>
            <a:r>
              <a:rPr lang="en-US" dirty="0" smtClean="0"/>
              <a:t>the quality of spreading widely or being present throughout an area or a group of people</a:t>
            </a:r>
            <a:r>
              <a:rPr lang="en-US" dirty="0" smtClean="0"/>
              <a:t>.) </a:t>
            </a:r>
            <a:r>
              <a:rPr lang="en-US" dirty="0" smtClean="0"/>
              <a:t> </a:t>
            </a:r>
            <a:r>
              <a:rPr lang="en-US" dirty="0" smtClean="0"/>
              <a:t>of Direction –</a:t>
            </a:r>
          </a:p>
          <a:p>
            <a:pPr algn="just"/>
            <a:r>
              <a:rPr lang="en-US" dirty="0" smtClean="0"/>
              <a:t> Directing is required at all levels of organization.</a:t>
            </a:r>
          </a:p>
          <a:p>
            <a:pPr algn="just"/>
            <a:r>
              <a:rPr lang="en-US" dirty="0" smtClean="0"/>
              <a:t> Every manager provides guidance and inspiration to his subordinates.</a:t>
            </a:r>
          </a:p>
          <a:p>
            <a:pPr algn="just">
              <a:buNone/>
            </a:pPr>
            <a:r>
              <a:rPr lang="en-US" dirty="0" smtClean="0"/>
              <a:t>5. Continuing Function- </a:t>
            </a:r>
          </a:p>
          <a:p>
            <a:pPr algn="just"/>
            <a:r>
              <a:rPr lang="en-US" dirty="0" smtClean="0"/>
              <a:t>Direction is a continuous activity as it continuous throughout the life of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</a:t>
            </a:r>
            <a:r>
              <a:rPr lang="en-US" smtClean="0"/>
              <a:t>of leading/direction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 Integrates Employees’ Efforts.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 Initiates 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 Gets Output from Individuals.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 Facilitates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Means of Motivation.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provides Stability.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Utilisation of Resources.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Leadership.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Informed Communication.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Direct Supervision.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Direct Objectives.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Harmony of Objectives.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Unity of Command.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Managerial Communication.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Comprehension.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of Direct Communication.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Principles of Issuing Orders: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Few Orders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Orders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but Complete Orders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Promptness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Legitimate </a:t>
            </a:r>
            <a:r>
              <a:rPr lang="en-US" dirty="0" smtClean="0"/>
              <a:t>(</a:t>
            </a:r>
            <a:r>
              <a:rPr lang="en-US" dirty="0" smtClean="0"/>
              <a:t>conforming to the law or to rules</a:t>
            </a:r>
            <a:r>
              <a:rPr lang="en-US" dirty="0" smtClean="0"/>
              <a:t>.) </a:t>
            </a:r>
            <a:r>
              <a:rPr lang="en-US" dirty="0" smtClean="0"/>
              <a:t> </a:t>
            </a:r>
            <a:r>
              <a:rPr lang="en-US" dirty="0" smtClean="0"/>
              <a:t>Scope of Orders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 up Orders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37E1C22C8E14CB5157F7CAD9B3DCE" ma:contentTypeVersion="12" ma:contentTypeDescription="Create a new document." ma:contentTypeScope="" ma:versionID="4625a9dcc05b0ff61958a8ed93c6d2db">
  <xsd:schema xmlns:xsd="http://www.w3.org/2001/XMLSchema" xmlns:xs="http://www.w3.org/2001/XMLSchema" xmlns:p="http://schemas.microsoft.com/office/2006/metadata/properties" xmlns:ns2="60329ca8-d92b-4432-b978-0e2aaecaa50f" xmlns:ns3="c27432fd-309f-4b72-bf89-af276378d7a0" targetNamespace="http://schemas.microsoft.com/office/2006/metadata/properties" ma:root="true" ma:fieldsID="7a0c09c82836ab7e6d40ae69f29579cd" ns2:_="" ns3:_="">
    <xsd:import namespace="60329ca8-d92b-4432-b978-0e2aaecaa50f"/>
    <xsd:import namespace="c27432fd-309f-4b72-bf89-af276378d7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29ca8-d92b-4432-b978-0e2aaeca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432fd-309f-4b72-bf89-af276378d7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97A27B-0306-434F-8BAA-D76EA03AB28C}"/>
</file>

<file path=customXml/itemProps2.xml><?xml version="1.0" encoding="utf-8"?>
<ds:datastoreItem xmlns:ds="http://schemas.openxmlformats.org/officeDocument/2006/customXml" ds:itemID="{112B3289-BD1D-4FD8-A795-95C9ACC2B189}"/>
</file>

<file path=customXml/itemProps3.xml><?xml version="1.0" encoding="utf-8"?>
<ds:datastoreItem xmlns:ds="http://schemas.openxmlformats.org/officeDocument/2006/customXml" ds:itemID="{9B61D905-CD91-42A3-9C5A-2EC276EE661B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165</TotalTime>
  <Words>449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MANAGEMENT CONCEPTS</vt:lpstr>
      <vt:lpstr>Meaning of leading or direction</vt:lpstr>
      <vt:lpstr>Slide 3</vt:lpstr>
      <vt:lpstr>Slide 4</vt:lpstr>
      <vt:lpstr>Slide 5</vt:lpstr>
      <vt:lpstr>Slide 6</vt:lpstr>
      <vt:lpstr>Importance of leading/direction</vt:lpstr>
      <vt:lpstr>Principles of direction</vt:lpstr>
      <vt:lpstr>Slide 9</vt:lpstr>
      <vt:lpstr>Slide 10</vt:lpstr>
      <vt:lpstr>Techniques of direction</vt:lpstr>
      <vt:lpstr>Elements of Direction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CONCEPTS</dc:title>
  <dc:creator>Amma</dc:creator>
  <cp:lastModifiedBy>Shalini</cp:lastModifiedBy>
  <cp:revision>19</cp:revision>
  <dcterms:created xsi:type="dcterms:W3CDTF">2006-08-16T00:00:00Z</dcterms:created>
  <dcterms:modified xsi:type="dcterms:W3CDTF">2020-10-10T15:00:42Z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0x0101001F537E1C22C8E14CB5157F7CAD9B3DCE</vt:lpwstr>
  </property>
</Properties>
</file>