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809" y="357281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 ABIRAMI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college of Engineering Kanchipuram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Research and implement advanced stealth techniques to further evade detection by modern security software and detection mechanisms.</a:t>
            </a:r>
          </a:p>
          <a:p>
            <a:r>
              <a:rPr lang="en-US" sz="2000" dirty="0"/>
              <a:t>Explore methods such as memory injection, process hollowing, and code obfuscation to enhance the stealth capabilities of the </a:t>
            </a:r>
            <a:r>
              <a:rPr lang="en-US" sz="2000" dirty="0" err="1"/>
              <a:t>keylogger</a:t>
            </a:r>
            <a:r>
              <a:rPr lang="en-US" sz="2000" dirty="0"/>
              <a:t> application.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Develop a </a:t>
            </a:r>
            <a:r>
              <a:rPr lang="en-US" sz="2400" dirty="0" err="1"/>
              <a:t>keylogger</a:t>
            </a:r>
            <a:r>
              <a:rPr lang="en-US" sz="2400" dirty="0"/>
              <a:t> application capable of recording keystrokes from a target system without detection. The </a:t>
            </a:r>
            <a:r>
              <a:rPr lang="en-US" sz="2400" dirty="0" err="1"/>
              <a:t>keylogger</a:t>
            </a:r>
            <a:r>
              <a:rPr lang="en-US" sz="2400" dirty="0"/>
              <a:t> should operate stealthily, capturing all user input including keyboard strokes, mouse clicks, and other relevant events. The primary objective is to design and implement a robust keylogging solution that can run covertly in the background without interfering with the normal operation of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Proposed </a:t>
            </a:r>
            <a:r>
              <a:rPr lang="en-US" sz="1200" dirty="0"/>
              <a:t>Solution: Stealthy </a:t>
            </a:r>
            <a:r>
              <a:rPr lang="en-US" sz="1200" dirty="0" err="1"/>
              <a:t>Keylogger</a:t>
            </a:r>
            <a:r>
              <a:rPr lang="en-US" sz="1200" dirty="0"/>
              <a:t> Application</a:t>
            </a:r>
          </a:p>
          <a:p>
            <a:r>
              <a:rPr lang="en-US" sz="1200" b="1" dirty="0"/>
              <a:t>Stealth Operation:</a:t>
            </a:r>
            <a:endParaRPr lang="en-US" sz="1200" dirty="0"/>
          </a:p>
          <a:p>
            <a:pPr lvl="1"/>
            <a:r>
              <a:rPr lang="en-US" sz="1200" dirty="0"/>
              <a:t>Implement the </a:t>
            </a:r>
            <a:r>
              <a:rPr lang="en-US" sz="1200" dirty="0" err="1"/>
              <a:t>keylogger</a:t>
            </a:r>
            <a:r>
              <a:rPr lang="en-US" sz="1200" dirty="0"/>
              <a:t> to run silently in the background, avoiding any visible indications of its presence such as system tray icons or task manager entries.</a:t>
            </a:r>
          </a:p>
          <a:p>
            <a:pPr lvl="1"/>
            <a:r>
              <a:rPr lang="en-US" sz="1200" dirty="0"/>
              <a:t>Utilize techniques such as process hiding, code obfuscation, and rootkit-like behavior to evade detection by antivirus software and system monitoring tools.</a:t>
            </a:r>
          </a:p>
          <a:p>
            <a:r>
              <a:rPr lang="en-US" sz="1200" b="1" dirty="0"/>
              <a:t>Keystroke Logging:</a:t>
            </a:r>
            <a:endParaRPr lang="en-US" sz="1200" dirty="0"/>
          </a:p>
          <a:p>
            <a:pPr lvl="1"/>
            <a:r>
              <a:rPr lang="en-US" sz="1200" dirty="0"/>
              <a:t>Develop a keylogging module to intercept and record all keystrokes made by the user, including special keys, function keys, and modifier key combinations.</a:t>
            </a:r>
          </a:p>
          <a:p>
            <a:pPr lvl="1"/>
            <a:r>
              <a:rPr lang="en-US" sz="1200" dirty="0"/>
              <a:t>Utilize low-level keyboard hooks to capture keystrokes at the system level before they reach any application, ensuring comprehensive logging.</a:t>
            </a:r>
          </a:p>
          <a:p>
            <a:r>
              <a:rPr lang="en-US" sz="1200" b="1" dirty="0"/>
              <a:t>Mouse Event Logging:</a:t>
            </a:r>
            <a:endParaRPr lang="en-US" sz="1200" dirty="0"/>
          </a:p>
          <a:p>
            <a:pPr lvl="1"/>
            <a:r>
              <a:rPr lang="en-US" sz="1200" dirty="0"/>
              <a:t>Extend the </a:t>
            </a:r>
            <a:r>
              <a:rPr lang="en-US" sz="1200" dirty="0" err="1"/>
              <a:t>keylogger</a:t>
            </a:r>
            <a:r>
              <a:rPr lang="en-US" sz="1200" dirty="0"/>
              <a:t> to capture mouse events such as clicks, double-clicks, movements, and scrolling.</a:t>
            </a:r>
          </a:p>
          <a:p>
            <a:pPr lvl="1"/>
            <a:r>
              <a:rPr lang="en-US" sz="1200" dirty="0"/>
              <a:t>Implement hooks for mouse events to intercept and log user interactions with the mouse accurately.</a:t>
            </a:r>
          </a:p>
          <a:p>
            <a:r>
              <a:rPr lang="en-US" sz="1200" b="1" dirty="0"/>
              <a:t>Persistence:</a:t>
            </a:r>
            <a:endParaRPr lang="en-US" sz="1200" dirty="0"/>
          </a:p>
          <a:p>
            <a:pPr lvl="1"/>
            <a:r>
              <a:rPr lang="en-US" sz="1200" dirty="0"/>
              <a:t>Ensure persistence of the </a:t>
            </a:r>
            <a:r>
              <a:rPr lang="en-US" sz="1200" dirty="0" err="1"/>
              <a:t>keylogger</a:t>
            </a:r>
            <a:r>
              <a:rPr lang="en-US" sz="1200" dirty="0"/>
              <a:t> across system reboots by adding appropriate registry entries, startup folder shortcuts, or scheduled tasks depending on the target operating system.</a:t>
            </a:r>
          </a:p>
          <a:p>
            <a:pPr lvl="1"/>
            <a:r>
              <a:rPr lang="en-US" sz="1200" dirty="0"/>
              <a:t>Implement self-repair mechanisms to restore the </a:t>
            </a:r>
            <a:r>
              <a:rPr lang="en-US" sz="1200" dirty="0" err="1"/>
              <a:t>keylogger</a:t>
            </a:r>
            <a:r>
              <a:rPr lang="en-US" sz="1200" dirty="0"/>
              <a:t> in case it's detected or removed by security software.</a:t>
            </a:r>
          </a:p>
          <a:p>
            <a:r>
              <a:rPr lang="en-US" sz="1200" b="1" dirty="0"/>
              <a:t>Data Security:</a:t>
            </a:r>
            <a:endParaRPr lang="en-US" sz="1200" dirty="0"/>
          </a:p>
          <a:p>
            <a:pPr lvl="1"/>
            <a:r>
              <a:rPr lang="en-US" sz="1200" dirty="0"/>
              <a:t>Encrypt the logged data using strong cryptographic algorithms to prevent unauthorized access.</a:t>
            </a:r>
          </a:p>
          <a:p>
            <a:pPr lvl="1"/>
            <a:r>
              <a:rPr lang="en-US" sz="1200" dirty="0"/>
              <a:t>Implement secure storage mechanisms, such as encrypted files or remote servers with authentication, to protect the captured data from interception or tampering.</a:t>
            </a: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000" b="1" dirty="0" smtClean="0"/>
          </a:p>
          <a:p>
            <a:r>
              <a:rPr lang="en-US" sz="4800" b="1" dirty="0" smtClean="0"/>
              <a:t>Requirement </a:t>
            </a:r>
            <a:r>
              <a:rPr lang="en-US" sz="4800" b="1" dirty="0"/>
              <a:t>Analysis:</a:t>
            </a:r>
            <a:endParaRPr lang="en-US" sz="4800" dirty="0"/>
          </a:p>
          <a:p>
            <a:pPr lvl="1"/>
            <a:r>
              <a:rPr lang="en-US" sz="4800" dirty="0"/>
              <a:t>Understand the objectives and constraints of the </a:t>
            </a:r>
            <a:r>
              <a:rPr lang="en-US" sz="4800" dirty="0" err="1"/>
              <a:t>keylogger</a:t>
            </a:r>
            <a:r>
              <a:rPr lang="en-US" sz="4800" dirty="0"/>
              <a:t> project, including the desired functionality, target platforms, stealth requirements, and legal considerations.</a:t>
            </a:r>
          </a:p>
          <a:p>
            <a:r>
              <a:rPr lang="en-US" sz="4800" b="1" dirty="0"/>
              <a:t>Design Phase:</a:t>
            </a:r>
            <a:endParaRPr lang="en-US" sz="4800" dirty="0"/>
          </a:p>
          <a:p>
            <a:pPr lvl="1"/>
            <a:r>
              <a:rPr lang="en-US" sz="4800" dirty="0"/>
              <a:t>Identify the key components and modules required for the </a:t>
            </a:r>
            <a:r>
              <a:rPr lang="en-US" sz="4800" dirty="0" err="1"/>
              <a:t>keylogger</a:t>
            </a:r>
            <a:r>
              <a:rPr lang="en-US" sz="4800" dirty="0"/>
              <a:t> system, such as the keystroke logger, mouse event logger, persistence manager, data encryption module, and optionally, remote reporting functionality.</a:t>
            </a:r>
          </a:p>
          <a:p>
            <a:pPr lvl="1"/>
            <a:r>
              <a:rPr lang="en-US" sz="4800" dirty="0"/>
              <a:t>Define the interfaces and interactions between these components to ensure seamless operation and integration.</a:t>
            </a:r>
          </a:p>
          <a:p>
            <a:r>
              <a:rPr lang="en-US" sz="4800" b="1" dirty="0" smtClean="0"/>
              <a:t>Implementation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Develop the </a:t>
            </a:r>
            <a:r>
              <a:rPr lang="en-US" sz="4800" dirty="0" err="1"/>
              <a:t>keylogger</a:t>
            </a:r>
            <a:r>
              <a:rPr lang="en-US" sz="4800" dirty="0"/>
              <a:t> application according to the design specifications, implementing each component and module with attention to detail and adherence to best practices.</a:t>
            </a:r>
          </a:p>
          <a:p>
            <a:pPr lvl="1"/>
            <a:r>
              <a:rPr lang="en-US" sz="4800" dirty="0"/>
              <a:t>Utilize programming languages and frameworks suitable for cross-platform development if targeting multiple operating systems.</a:t>
            </a:r>
          </a:p>
          <a:p>
            <a:pPr lvl="1"/>
            <a:r>
              <a:rPr lang="en-US" sz="4800" dirty="0"/>
              <a:t>Implement platform-specific code where necessary to handle differences in system APIs and event handling mechanisms.</a:t>
            </a:r>
          </a:p>
          <a:p>
            <a:r>
              <a:rPr lang="en-US" sz="4800" b="1" dirty="0"/>
              <a:t>Testing:</a:t>
            </a:r>
            <a:endParaRPr lang="en-US" sz="4800" dirty="0"/>
          </a:p>
          <a:p>
            <a:pPr lvl="1"/>
            <a:r>
              <a:rPr lang="en-US" sz="4800" dirty="0"/>
              <a:t>Conduct rigorous testing of the </a:t>
            </a:r>
            <a:r>
              <a:rPr lang="en-US" sz="4800" dirty="0" err="1"/>
              <a:t>keylogger</a:t>
            </a:r>
            <a:r>
              <a:rPr lang="en-US" sz="4800" dirty="0"/>
              <a:t> system to validate its functionality, reliability, and </a:t>
            </a:r>
            <a:r>
              <a:rPr lang="en-US" sz="4800" dirty="0" err="1"/>
              <a:t>stealthiness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Develop test cases covering various scenarios and edge cases, including different keyboard layouts, mouse configurations, and system environments.</a:t>
            </a:r>
          </a:p>
          <a:p>
            <a:pPr lvl="1"/>
            <a:r>
              <a:rPr lang="en-US" sz="4800" dirty="0"/>
              <a:t>Use testing tools and techniques to simulate user input and monitor the behavior of the </a:t>
            </a:r>
            <a:r>
              <a:rPr lang="en-US" sz="4800" dirty="0" err="1"/>
              <a:t>keylogger</a:t>
            </a:r>
            <a:r>
              <a:rPr lang="en-US" sz="4800" dirty="0"/>
              <a:t> under different conditions.</a:t>
            </a:r>
          </a:p>
          <a:p>
            <a:r>
              <a:rPr lang="en-US" sz="4800" b="1" dirty="0" smtClean="0"/>
              <a:t>Optimization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Optimize the </a:t>
            </a:r>
            <a:r>
              <a:rPr lang="en-US" sz="4800" dirty="0" err="1"/>
              <a:t>keylogger's</a:t>
            </a:r>
            <a:r>
              <a:rPr lang="en-US" sz="4800" dirty="0"/>
              <a:t> performance and resource usage to minimize its impact on system resources and user experience.</a:t>
            </a:r>
          </a:p>
          <a:p>
            <a:pPr lvl="1"/>
            <a:r>
              <a:rPr lang="en-US" sz="4800" dirty="0"/>
              <a:t>Profile the application to identify bottlenecks and areas for improvement, such as reducing CPU usage, minimizing memory footprint, and optimizing disk I/O operations.</a:t>
            </a: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Keylogging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Initialize the </a:t>
            </a:r>
            <a:r>
              <a:rPr lang="en-US" dirty="0" err="1"/>
              <a:t>keylogger</a:t>
            </a:r>
            <a:r>
              <a:rPr lang="en-US" dirty="0"/>
              <a:t> application to run in stealth mode, avoiding detection by users or security software.</a:t>
            </a:r>
          </a:p>
          <a:p>
            <a:pPr lvl="1"/>
            <a:r>
              <a:rPr lang="en-US" dirty="0"/>
              <a:t>Implement a keylogging module to intercept and log keystrokes made by users, including special keys, function keys, and modifier key combinations.</a:t>
            </a:r>
          </a:p>
          <a:p>
            <a:pPr lvl="1"/>
            <a:r>
              <a:rPr lang="en-US" dirty="0"/>
              <a:t>Utilize low-level keyboard hooks to capture keystrokes at the system level before they are processed by applications.</a:t>
            </a:r>
          </a:p>
          <a:p>
            <a:pPr lvl="1"/>
            <a:r>
              <a:rPr lang="en-US" dirty="0"/>
              <a:t>Encrypt the captured keystrokes using a strong cryptographic algorithm to protect sensitive data from unauthorized access.</a:t>
            </a:r>
          </a:p>
          <a:p>
            <a:pPr lvl="1"/>
            <a:r>
              <a:rPr lang="en-US" dirty="0"/>
              <a:t>Store the encrypted keystrokes securely in a local repository or transmit them to a remote server using secure communication protocols.</a:t>
            </a:r>
          </a:p>
          <a:p>
            <a:pPr lvl="1"/>
            <a:r>
              <a:rPr lang="en-US" dirty="0"/>
              <a:t>Implement error handling and logging mechanisms to ensure robustness and reliability of the keylogging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Local Deployment: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keylogger</a:t>
            </a:r>
            <a:r>
              <a:rPr lang="en-US" dirty="0"/>
              <a:t> application on individual endpoints or devices within the organization's network to monitor user activities locally.</a:t>
            </a:r>
          </a:p>
          <a:p>
            <a:pPr lvl="1"/>
            <a:r>
              <a:rPr lang="en-US" dirty="0"/>
              <a:t>Configure the </a:t>
            </a:r>
            <a:r>
              <a:rPr lang="en-US" dirty="0" err="1"/>
              <a:t>keylogger</a:t>
            </a:r>
            <a:r>
              <a:rPr lang="en-US" dirty="0"/>
              <a:t> to run in stealth mode, minimizing its visibility and impact on system performance.</a:t>
            </a:r>
          </a:p>
          <a:p>
            <a:pPr lvl="1"/>
            <a:r>
              <a:rPr lang="en-US" dirty="0"/>
              <a:t>Implement access controls and authentication mechanisms to restrict access to the </a:t>
            </a:r>
            <a:r>
              <a:rPr lang="en-US" dirty="0" err="1"/>
              <a:t>keylogger</a:t>
            </a:r>
            <a:r>
              <a:rPr lang="en-US" dirty="0"/>
              <a:t> application and its logged data to authorized personnel only.</a:t>
            </a:r>
          </a:p>
          <a:p>
            <a:pPr lvl="1"/>
            <a:r>
              <a:rPr lang="en-US" dirty="0"/>
              <a:t>Monitor and analyze the captured keystrokes to detect anomalous behavior, unauthorized access attempts, or potential security threats.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419739"/>
            <a:ext cx="9529589" cy="473869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01749"/>
            <a:ext cx="10061102" cy="4878713"/>
          </a:xfrm>
        </p:spPr>
      </p:pic>
    </p:spTree>
    <p:extLst>
      <p:ext uri="{BB962C8B-B14F-4D97-AF65-F5344CB8AC3E}">
        <p14:creationId xmlns:p14="http://schemas.microsoft.com/office/powerpoint/2010/main" val="8029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</a:t>
            </a:r>
            <a:r>
              <a:rPr lang="en-US" sz="2000" dirty="0" err="1"/>
              <a:t>keylogger</a:t>
            </a:r>
            <a:r>
              <a:rPr lang="en-US" sz="2000" dirty="0"/>
              <a:t> cybersecurity project represents a crucial component of the organization's cybersecurity strategy, providing valuable insights, monitoring capabilities, and threat intelligence to support informed decision-making, incident response, and risk management efforts. Through ongoing monitoring, evaluation, and adaptation, organizations can continuously enhance the effectiveness and efficiency of the </a:t>
            </a:r>
            <a:r>
              <a:rPr lang="en-US" sz="2000" dirty="0" err="1"/>
              <a:t>keylogger</a:t>
            </a:r>
            <a:r>
              <a:rPr lang="en-US" sz="2000" dirty="0"/>
              <a:t> application in addressing emerging cybersecurity challenges and safeguarding critical assets from potential threats.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9162bd5b-4ed9-4da3-b376-05204580ba3f"/>
    <ds:schemaRef ds:uri="c0fa2617-96bd-425d-8578-e93563fe37c5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837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cselab</cp:lastModifiedBy>
  <cp:revision>25</cp:revision>
  <dcterms:created xsi:type="dcterms:W3CDTF">2021-05-26T16:50:10Z</dcterms:created>
  <dcterms:modified xsi:type="dcterms:W3CDTF">2024-04-01T06:03:04Z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