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EF6207-AF39-4D73-9780-F1059DE6D0FA}" v="1" dt="2024-08-30T09:54:08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8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izh mani" userId="9ad06925b8c36de7" providerId="LiveId" clId="{F90C7C2B-D056-46B2-9AFB-1AFB8F268C39}"/>
    <pc:docChg chg="modSld">
      <pc:chgData name="tamizh mani" userId="9ad06925b8c36de7" providerId="LiveId" clId="{F90C7C2B-D056-46B2-9AFB-1AFB8F268C39}" dt="2024-08-30T10:06:43.232" v="109" actId="20577"/>
      <pc:docMkLst>
        <pc:docMk/>
      </pc:docMkLst>
      <pc:sldChg chg="modSp mod">
        <pc:chgData name="tamizh mani" userId="9ad06925b8c36de7" providerId="LiveId" clId="{F90C7C2B-D056-46B2-9AFB-1AFB8F268C39}" dt="2024-08-30T10:06:43.232" v="109" actId="20577"/>
        <pc:sldMkLst>
          <pc:docMk/>
          <pc:sldMk cId="1240724864" sldId="257"/>
        </pc:sldMkLst>
        <pc:spChg chg="mod">
          <ac:chgData name="tamizh mani" userId="9ad06925b8c36de7" providerId="LiveId" clId="{F90C7C2B-D056-46B2-9AFB-1AFB8F268C39}" dt="2024-08-30T10:06:43.232" v="109" actId="20577"/>
          <ac:spMkLst>
            <pc:docMk/>
            <pc:sldMk cId="1240724864" sldId="257"/>
            <ac:spMk id="3" creationId="{D8FE2632-174E-8E97-D85C-6784909154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7E1CEB2-B1CB-42C8-9052-D0E0BA3C77A8}" type="datetimeFigureOut">
              <a:rPr lang="en-IN" smtClean="0"/>
              <a:pPr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3335CD9-6CD6-479D-B087-D7BD73AF0A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01257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CEB2-B1CB-42C8-9052-D0E0BA3C77A8}" type="datetimeFigureOut">
              <a:rPr lang="en-IN" smtClean="0"/>
              <a:pPr/>
              <a:t>08-09-2024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5CD9-6CD6-479D-B087-D7BD73AF0A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6341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7E1CEB2-B1CB-42C8-9052-D0E0BA3C77A8}" type="datetimeFigureOut">
              <a:rPr lang="en-IN" smtClean="0"/>
              <a:pPr/>
              <a:t>08-09-2024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335CD9-6CD6-479D-B087-D7BD73AF0A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73596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7E1CEB2-B1CB-42C8-9052-D0E0BA3C77A8}" type="datetimeFigureOut">
              <a:rPr lang="en-IN" smtClean="0"/>
              <a:pPr/>
              <a:t>08-09-2024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335CD9-6CD6-479D-B087-D7BD73AF0A8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86510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7E1CEB2-B1CB-42C8-9052-D0E0BA3C77A8}" type="datetimeFigureOut">
              <a:rPr lang="en-IN" smtClean="0"/>
              <a:pPr/>
              <a:t>08-09-2024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335CD9-6CD6-479D-B087-D7BD73AF0A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69810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CEB2-B1CB-42C8-9052-D0E0BA3C77A8}" type="datetimeFigureOut">
              <a:rPr lang="en-IN" smtClean="0"/>
              <a:pPr/>
              <a:t>08-09-2024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5CD9-6CD6-479D-B087-D7BD73AF0A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90442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CEB2-B1CB-42C8-9052-D0E0BA3C77A8}" type="datetimeFigureOut">
              <a:rPr lang="en-IN" smtClean="0"/>
              <a:pPr/>
              <a:t>08-09-2024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5CD9-6CD6-479D-B087-D7BD73AF0A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78750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CEB2-B1CB-42C8-9052-D0E0BA3C77A8}" type="datetimeFigureOut">
              <a:rPr lang="en-IN" smtClean="0"/>
              <a:pPr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5CD9-6CD6-479D-B087-D7BD73AF0A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5150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7E1CEB2-B1CB-42C8-9052-D0E0BA3C77A8}" type="datetimeFigureOut">
              <a:rPr lang="en-IN" smtClean="0"/>
              <a:pPr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335CD9-6CD6-479D-B087-D7BD73AF0A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28982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CEB2-B1CB-42C8-9052-D0E0BA3C77A8}" type="datetimeFigureOut">
              <a:rPr lang="en-IN" smtClean="0"/>
              <a:pPr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5CD9-6CD6-479D-B087-D7BD73AF0A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1192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7E1CEB2-B1CB-42C8-9052-D0E0BA3C77A8}" type="datetimeFigureOut">
              <a:rPr lang="en-IN" smtClean="0"/>
              <a:pPr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3335CD9-6CD6-479D-B087-D7BD73AF0A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1313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CEB2-B1CB-42C8-9052-D0E0BA3C77A8}" type="datetimeFigureOut">
              <a:rPr lang="en-IN" smtClean="0"/>
              <a:pPr/>
              <a:t>08-09-2024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5CD9-6CD6-479D-B087-D7BD73AF0A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9958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CEB2-B1CB-42C8-9052-D0E0BA3C77A8}" type="datetimeFigureOut">
              <a:rPr lang="en-IN" smtClean="0"/>
              <a:pPr/>
              <a:t>08-09-2024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5CD9-6CD6-479D-B087-D7BD73AF0A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7046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CEB2-B1CB-42C8-9052-D0E0BA3C77A8}" type="datetimeFigureOut">
              <a:rPr lang="en-IN" smtClean="0"/>
              <a:pPr/>
              <a:t>08-09-2024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5CD9-6CD6-479D-B087-D7BD73AF0A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3949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CEB2-B1CB-42C8-9052-D0E0BA3C77A8}" type="datetimeFigureOut">
              <a:rPr lang="en-IN" smtClean="0"/>
              <a:pPr/>
              <a:t>08-09-2024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5CD9-6CD6-479D-B087-D7BD73AF0A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2380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CEB2-B1CB-42C8-9052-D0E0BA3C77A8}" type="datetimeFigureOut">
              <a:rPr lang="en-IN" smtClean="0"/>
              <a:pPr/>
              <a:t>08-09-2024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5CD9-6CD6-479D-B087-D7BD73AF0A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4380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CEB2-B1CB-42C8-9052-D0E0BA3C77A8}" type="datetimeFigureOut">
              <a:rPr lang="en-IN" smtClean="0"/>
              <a:pPr/>
              <a:t>08-09-2024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35CD9-6CD6-479D-B087-D7BD73AF0A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6799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1CEB2-B1CB-42C8-9052-D0E0BA3C77A8}" type="datetimeFigureOut">
              <a:rPr lang="en-IN" smtClean="0"/>
              <a:pPr/>
              <a:t>08-09-2024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35CD9-6CD6-479D-B087-D7BD73AF0A8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0034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6D91A8-101D-F4E9-1D19-AD528CF42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4812" y="1111827"/>
            <a:ext cx="7585587" cy="1745673"/>
          </a:xfrm>
        </p:spPr>
        <p:txBody>
          <a:bodyPr/>
          <a:lstStyle/>
          <a:p>
            <a:r>
              <a:rPr lang="en-IN" altLang="en-US" sz="6000" b="1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</a:rPr>
              <a:t>  PROJECT TITLE</a:t>
            </a:r>
            <a:br>
              <a:rPr lang="en-IN" altLang="en-US" sz="6000" b="1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</a:rPr>
            </a:br>
            <a:endParaRPr lang="en-IN" i="1" dirty="0">
              <a:solidFill>
                <a:schemeClr val="accent3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DEA7E71-C499-781A-CBD4-3C5ADB604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1354" y="2973003"/>
            <a:ext cx="4930543" cy="14743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cs typeface="Bahnschrift SemiBold" panose="020B0502040204020203" charset="0"/>
                <a:sym typeface="+mn-ea"/>
              </a:rPr>
              <a:t>Employee Performance Analysis using Excel</a:t>
            </a:r>
            <a:endParaRPr lang="en-US" sz="2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  <a:cs typeface="Bahnschrift SemiBold" panose="020B0502040204020203" charset="0"/>
            </a:endParaRPr>
          </a:p>
          <a:p>
            <a:pPr>
              <a:lnSpc>
                <a:spcPct val="150000"/>
              </a:lnSpc>
            </a:pPr>
            <a:endParaRPr lang="en-IN" sz="2800" b="1" dirty="0">
              <a:solidFill>
                <a:schemeClr val="accent3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 descr="download__1_-removebg-preview (1)">
            <a:extLst>
              <a:ext uri="{FF2B5EF4-FFF2-40B4-BE49-F238E27FC236}">
                <a16:creationId xmlns:a16="http://schemas.microsoft.com/office/drawing/2014/main" xmlns="" id="{04726702-1044-6877-C196-24C071A24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715" y="996322"/>
            <a:ext cx="1848879" cy="1976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6D2CD30-0ADB-499B-CE04-7EC1FD46E8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2896" b="20211"/>
          <a:stretch/>
        </p:blipFill>
        <p:spPr>
          <a:xfrm>
            <a:off x="903920" y="2631069"/>
            <a:ext cx="5545348" cy="23750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2082756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9DC054-61B3-8B68-B5A1-E7A68863D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DATASET DESCRIPTION</a:t>
            </a:r>
            <a:br>
              <a:rPr lang="en-US" sz="40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</a:br>
            <a:endParaRPr lang="en-IN" i="1" dirty="0">
              <a:solidFill>
                <a:schemeClr val="accent3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59CABB-5BE1-3784-2F92-0A574A131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alt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Employee=</a:t>
            </a:r>
            <a:r>
              <a:rPr lang="en-IN" altLang="en-US" sz="2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kaggle</a:t>
            </a:r>
            <a:endParaRPr lang="en-IN" alt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r>
              <a:rPr lang="en-IN" alt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26-features</a:t>
            </a:r>
            <a:endParaRPr lang="en-IN" alt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r>
              <a:rPr lang="en-IN" alt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9-features</a:t>
            </a:r>
            <a:endParaRPr lang="en-IN" alt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r>
              <a:rPr lang="en-IN" alt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Emp id-</a:t>
            </a:r>
            <a:r>
              <a:rPr lang="en-IN" altLang="en-US" sz="2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num</a:t>
            </a:r>
            <a:endParaRPr lang="en-IN" alt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r>
              <a:rPr lang="en-IN" alt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Name-text</a:t>
            </a:r>
            <a:endParaRPr lang="en-IN" alt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r>
              <a:rPr lang="en-IN" alt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Name-text</a:t>
            </a:r>
            <a:endParaRPr lang="en-IN" alt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r>
              <a:rPr lang="en-IN" alt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Emp type</a:t>
            </a:r>
            <a:endParaRPr lang="en-IN" alt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r>
              <a:rPr lang="en-IN" alt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Performance level</a:t>
            </a:r>
            <a:endParaRPr lang="en-IN" alt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r>
              <a:rPr lang="en-IN" alt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Gender- male female</a:t>
            </a:r>
            <a:endParaRPr lang="en-IN" alt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r>
              <a:rPr lang="en-IN" alt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Employee rating-</a:t>
            </a:r>
            <a:r>
              <a:rPr lang="en-IN" altLang="en-US" sz="2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num</a:t>
            </a:r>
            <a:endParaRPr lang="en-IN" alt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  <a:sym typeface="+mn-ea"/>
            </a:endParaRPr>
          </a:p>
          <a:p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endParaRPr lang="en-IN" sz="24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9700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FF6BC-0065-7B44-258F-74B5D377A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i="1" dirty="0">
                <a:solidFill>
                  <a:schemeClr val="accent3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THE “WOW” IN OUR SOLUTION</a:t>
            </a:r>
            <a:br>
              <a:rPr lang="en-US" sz="4000" i="1" dirty="0">
                <a:solidFill>
                  <a:schemeClr val="accent3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</a:br>
            <a:endParaRPr lang="en-IN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7A67FC-333A-FE03-D921-184BB1862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5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Arial Black" panose="020B0A04020102020204" charset="0"/>
              <a:sym typeface="+mn-ea"/>
            </a:endParaRPr>
          </a:p>
          <a:p>
            <a:r>
              <a:rPr lang="en-IN" altLang="en-US" sz="25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Performance level: =IFS(Z4&gt;=5,"VERY HIGH",Z4&gt;=4,"HIGH",Z4&gt;=3,"MED",TRUE,"LOW")</a:t>
            </a:r>
            <a:endParaRPr lang="en-IN" altLang="en-US" sz="25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endParaRPr lang="en-US" sz="25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 marL="0" indent="0">
              <a:buNone/>
            </a:pPr>
            <a:endParaRPr lang="en-IN" sz="25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8453859-7FC6-A502-BE8B-6D32650D482A}"/>
              </a:ext>
            </a:extLst>
          </p:cNvPr>
          <p:cNvPicPr/>
          <p:nvPr/>
        </p:nvPicPr>
        <p:blipFill>
          <a:blip r:embed="rId2"/>
        </p:blipFill>
        <p:spPr>
          <a:xfrm>
            <a:off x="4893495" y="3947017"/>
            <a:ext cx="6799580" cy="259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2183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A6842F-9A35-301D-66D4-FB5B66CA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i="1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charset="0"/>
                <a:sym typeface="+mn-ea"/>
              </a:rPr>
              <a:t>MODELLING</a:t>
            </a:r>
            <a:br>
              <a:rPr lang="en-US" sz="4000" i="1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charset="0"/>
                <a:sym typeface="+mn-ea"/>
              </a:rPr>
            </a:br>
            <a:endParaRPr lang="en-IN" i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A66217-8C53-FA7D-B740-5910884B9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82994"/>
            <a:ext cx="10820400" cy="4635691"/>
          </a:xfrm>
        </p:spPr>
        <p:txBody>
          <a:bodyPr>
            <a:normAutofit lnSpcReduction="10000"/>
          </a:bodyPr>
          <a:lstStyle/>
          <a:p>
            <a:r>
              <a:rPr lang="en-IN" altLang="en-US" sz="2000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Data collection</a:t>
            </a:r>
            <a:endParaRPr lang="en-IN" altLang="en-US" sz="2000" dirty="0">
              <a:solidFill>
                <a:schemeClr val="accent3">
                  <a:lumMod val="75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r>
              <a:rPr lang="en-IN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1)</a:t>
            </a:r>
            <a:r>
              <a:rPr lang="en-IN" alt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kaggale</a:t>
            </a:r>
            <a:endParaRPr lang="en-IN" alt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r>
              <a:rPr lang="en-IN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2)Search employment performance dataset</a:t>
            </a:r>
            <a:endParaRPr lang="en-IN" alt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r>
              <a:rPr lang="en-IN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3)Then download </a:t>
            </a:r>
            <a:r>
              <a:rPr lang="en-IN" alt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Employmen</a:t>
            </a:r>
            <a:r>
              <a:rPr lang="en-IN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 data</a:t>
            </a:r>
            <a:endParaRPr lang="en-IN" alt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endParaRPr lang="en-IN" alt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r>
              <a:rPr lang="en-IN" altLang="en-US" sz="2000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Feature collection</a:t>
            </a:r>
            <a:endParaRPr lang="en-IN" altLang="en-US" sz="2000" dirty="0">
              <a:solidFill>
                <a:schemeClr val="accent3">
                  <a:lumMod val="75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r>
              <a:rPr lang="en-IN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1) Feature identify</a:t>
            </a:r>
            <a:endParaRPr lang="en-IN" alt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r>
              <a:rPr lang="en-IN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2) colour filled blank values</a:t>
            </a:r>
            <a:endParaRPr lang="en-IN" alt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endParaRPr lang="en-IN" alt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r>
              <a:rPr lang="en-IN" altLang="en-US" sz="2000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Data cleaning</a:t>
            </a:r>
            <a:endParaRPr lang="en-IN" altLang="en-US" sz="2000" dirty="0">
              <a:solidFill>
                <a:schemeClr val="accent3">
                  <a:lumMod val="75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r>
              <a:rPr lang="en-IN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1) Missing values identify</a:t>
            </a:r>
            <a:endParaRPr lang="en-IN" alt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r>
              <a:rPr lang="en-IN" alt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2) Missing values </a:t>
            </a:r>
            <a:r>
              <a:rPr lang="en-IN" altLang="en-US" sz="20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filterout</a:t>
            </a:r>
            <a:endParaRPr lang="en-IN" alt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endParaRPr lang="en-IN" alt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endParaRPr lang="en-IN" alt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5378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FB7EC6-0B0B-031F-33A3-9DE6E6EE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sz="40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</a:rPr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E2436FD-F5DC-6A88-F523-859EF3E55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7988" y="2066925"/>
            <a:ext cx="2531960" cy="3484632"/>
          </a:xfr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77F5BB7B-340A-1D5B-AA79-59FB94D1BF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519948" y="2066924"/>
            <a:ext cx="6508955" cy="348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80028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B227D8-D4BA-BFBE-96B4-2E478946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sz="40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</a:rPr>
              <a:t>RESULT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BCDB5C-0D82-1042-D062-C01B702E0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1754" y="2194560"/>
            <a:ext cx="7167715" cy="402412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4B28CBA1-B565-8E5E-7F02-CA020343C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241755" y="2194560"/>
            <a:ext cx="7167715" cy="40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0604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0F9206-8ABE-6ED6-1B9C-44C40EE2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altLang="en-US" sz="40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</a:rPr>
              <a:t/>
            </a:r>
            <a:br>
              <a:rPr lang="en-IN" altLang="en-US" sz="40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</a:rPr>
            </a:br>
            <a:r>
              <a:rPr lang="en-IN" altLang="en-US" sz="40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</a:rPr>
              <a:t>CONCLUSION</a:t>
            </a:r>
            <a:br>
              <a:rPr lang="en-IN" altLang="en-US" sz="40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</a:rPr>
            </a:br>
            <a:endParaRPr lang="en-IN" i="1" dirty="0">
              <a:solidFill>
                <a:schemeClr val="accent3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F71A66-0E8E-EC79-74AA-BBF6B1AD7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345994" cy="3586808"/>
          </a:xfrm>
        </p:spPr>
        <p:txBody>
          <a:bodyPr>
            <a:normAutofit/>
          </a:bodyPr>
          <a:lstStyle/>
          <a:p>
            <a:r>
              <a:rPr lang="en-IN" altLang="en-US" sz="2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</a:rPr>
              <a:t>Analyzing</a:t>
            </a:r>
            <a:r>
              <a:rPr lang="en-IN" altLang="en-US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</a:rPr>
              <a:t> the employment performance dataset provides valuable insights into employee </a:t>
            </a:r>
            <a:r>
              <a:rPr lang="en-IN" altLang="en-US" sz="2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</a:rPr>
              <a:t>productivity,efficiency,and</a:t>
            </a:r>
            <a:r>
              <a:rPr lang="en-IN" altLang="en-US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</a:rPr>
              <a:t> overall contribution to organizational goals. </a:t>
            </a:r>
          </a:p>
          <a:p>
            <a:pPr marL="0" indent="0">
              <a:buNone/>
            </a:pPr>
            <a:endParaRPr lang="en-IN" altLang="en-US" sz="26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r>
              <a:rPr lang="en-IN" altLang="en-US" sz="2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</a:rPr>
              <a:t>Graphs play a crucial role in visualizing the data and useful for comparing individual employee performances.</a:t>
            </a:r>
          </a:p>
          <a:p>
            <a:endParaRPr lang="en-IN" sz="26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1DE68EB-7DA8-9234-AF98-838A2C701CDE}"/>
              </a:ext>
            </a:extLst>
          </p:cNvPr>
          <p:cNvPicPr/>
          <p:nvPr/>
        </p:nvPicPr>
        <p:blipFill>
          <a:blip r:embed="rId2"/>
          <a:srcRect b="6706"/>
        </p:blipFill>
        <p:spPr>
          <a:xfrm>
            <a:off x="8658225" y="5178302"/>
            <a:ext cx="2847975" cy="149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8272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615C68-F26C-4395-6B5A-A062277A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E</a:t>
            </a:r>
            <a:r>
              <a:rPr lang="en-IN" altLang="en-US" sz="28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MPLOYEE</a:t>
            </a:r>
            <a:r>
              <a:rPr lang="en-US" sz="28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 D</a:t>
            </a:r>
            <a:r>
              <a:rPr lang="en-IN" altLang="en-US" sz="28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ATA</a:t>
            </a:r>
            <a:r>
              <a:rPr lang="en-US" sz="28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 A</a:t>
            </a:r>
            <a:r>
              <a:rPr lang="en-IN" altLang="en-US" sz="28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NALYSIS</a:t>
            </a:r>
            <a:r>
              <a:rPr lang="en-US" sz="28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 U</a:t>
            </a:r>
            <a:r>
              <a:rPr lang="en-IN" altLang="en-US" sz="28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SING</a:t>
            </a:r>
            <a:r>
              <a:rPr lang="en-US" sz="28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 E</a:t>
            </a:r>
            <a:r>
              <a:rPr lang="en-IN" altLang="en-US" sz="28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XCEL</a:t>
            </a:r>
            <a:br>
              <a:rPr lang="en-IN" altLang="en-US" sz="28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</a:br>
            <a:endParaRPr lang="en-IN" sz="2800" i="1" dirty="0">
              <a:solidFill>
                <a:schemeClr val="accent3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FE2632-174E-8E97-D85C-678490915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 E</a:t>
            </a:r>
            <a:r>
              <a:rPr lang="en-IN" altLang="en-US" sz="2400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MPLOYEE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 D</a:t>
            </a:r>
            <a:r>
              <a:rPr lang="en-IN" altLang="en-US" sz="2400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ATA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 A</a:t>
            </a:r>
            <a:r>
              <a:rPr lang="en-IN" altLang="en-US" sz="2400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NALYSIS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 U</a:t>
            </a:r>
            <a:r>
              <a:rPr lang="en-IN" altLang="en-US" sz="2400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SING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 E</a:t>
            </a:r>
            <a:r>
              <a:rPr lang="en-IN" altLang="en-US" sz="2400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XCEL</a:t>
            </a:r>
          </a:p>
          <a:p>
            <a:pPr marL="0" indent="0">
              <a:buNone/>
            </a:pPr>
            <a:endParaRPr lang="en-IN" altLang="en-US" sz="2400" dirty="0">
              <a:solidFill>
                <a:schemeClr val="accent3">
                  <a:lumMod val="75000"/>
                </a:schemeClr>
              </a:solidFill>
              <a:latin typeface="Cooper Black" panose="0208090404030B020404" pitchFamily="18" charset="0"/>
              <a:cs typeface="Arial Black" panose="020B0A04020102020204" charset="0"/>
              <a:sym typeface="+mn-ea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STUDENT NAME :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 </a:t>
            </a:r>
            <a:r>
              <a:rPr lang="en-IN" sz="24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E. ABIRAMI</a:t>
            </a:r>
            <a:endParaRPr lang="en-IN" alt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R</a:t>
            </a:r>
            <a:r>
              <a:rPr lang="en-IN" altLang="en-US" sz="2400" b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E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GISTER NO :</a:t>
            </a:r>
            <a:r>
              <a:rPr lang="en-IN" altLang="en-US" sz="2400" b="1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 </a:t>
            </a:r>
            <a:r>
              <a:rPr lang="en-IN" altLang="en-US" sz="2400" b="1" smtClean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312206300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   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DEPARTMENT :</a:t>
            </a:r>
            <a:r>
              <a:rPr lang="en-IN" altLang="en-US" sz="2400" b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 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B.COM</a:t>
            </a:r>
            <a:r>
              <a:rPr lang="en-IN" alt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 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(ACCOUNTING AND FINANCE)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COLLEGE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: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 SSKV COLLEGE ARTS &amp; SCIENCE FOR WOMEN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072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1332CD-9721-3083-FECB-4DD0188D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sz="4000" b="1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</a:rPr>
              <a:t>AGENDA</a:t>
            </a:r>
            <a:br>
              <a:rPr lang="en-IN" altLang="en-US" sz="4000" b="1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</a:rPr>
            </a:br>
            <a:endParaRPr lang="en-IN" i="1" dirty="0">
              <a:solidFill>
                <a:schemeClr val="accent3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28310C-9E9D-0B5C-22C1-E706C1E0E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855" indent="0">
              <a:buNone/>
            </a:pP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Problem Statement 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Project Overview 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End Users 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Our Solution and Proposition 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Dataset Description 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Modelling Approach 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Results and Discussion 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Conclusion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sym typeface="+mn-ea"/>
              </a:rPr>
              <a:t> 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</a:endParaRPr>
          </a:p>
          <a:p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4" name="Picture 3" descr="download__2_-removebg-preview">
            <a:extLst>
              <a:ext uri="{FF2B5EF4-FFF2-40B4-BE49-F238E27FC236}">
                <a16:creationId xmlns:a16="http://schemas.microsoft.com/office/drawing/2014/main" xmlns="" id="{B75D5B63-C993-205B-4B7F-4DC01DDBF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639315"/>
            <a:ext cx="5861685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175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EE7F12-52FF-EDEE-19C9-9C468425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chemeClr val="accent3"/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PROBLEM STATEMENT</a:t>
            </a:r>
            <a:br>
              <a:rPr lang="en-US" sz="4000" dirty="0">
                <a:solidFill>
                  <a:schemeClr val="accent3"/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</a:br>
            <a:endParaRPr lang="en-IN" dirty="0">
              <a:solidFill>
                <a:schemeClr val="accent3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CB0667-8AE5-F737-BEA8-667C454FE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87794"/>
            <a:ext cx="10820400" cy="433089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3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Track employee performance rating overtime </a:t>
            </a:r>
          </a:p>
          <a:p>
            <a:endParaRPr lang="en-US" sz="23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3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Identify top performers and underperformers </a:t>
            </a:r>
          </a:p>
          <a:p>
            <a:endParaRPr lang="en-US" sz="23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3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Analyze performance by department, job role, and other categories </a:t>
            </a:r>
          </a:p>
          <a:p>
            <a:endParaRPr lang="en-US" sz="23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3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Visualize trends and correlations in performance data </a:t>
            </a:r>
          </a:p>
          <a:p>
            <a:endParaRPr lang="en-US" sz="23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3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Enable filtering and drill-down capabilities for in-depth analysis</a:t>
            </a:r>
            <a:endParaRPr lang="en-US" sz="23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endParaRPr lang="en-IN" sz="23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667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3763D9-AB4A-AAB4-BDD3-26149216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altLang="en-US" sz="4000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</a:rPr>
              <a:t>PROJECT OVERVIEW</a:t>
            </a:r>
            <a:br>
              <a:rPr lang="en-IN" altLang="en-US" sz="4000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</a:rPr>
            </a:br>
            <a:endParaRPr lang="en-IN" dirty="0">
              <a:solidFill>
                <a:schemeClr val="accent3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80F618-8A43-1302-D203-14250F29A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7055" indent="-457200">
              <a:buFont typeface="Wingdings" panose="05000000000000000000" charset="0"/>
              <a:buChar char="§"/>
            </a:pPr>
            <a:r>
              <a:rPr lang="en-IN" altLang="en-US" sz="28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    </a:t>
            </a:r>
            <a:r>
              <a:rPr lang="en-US" sz="28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Effective employee performance management is crucial for organizations to achieve their goals and objectives.</a:t>
            </a:r>
          </a:p>
          <a:p>
            <a:pPr marL="109855" indent="0">
              <a:buFont typeface="Wingdings" panose="05000000000000000000" charset="0"/>
              <a:buNone/>
            </a:pPr>
            <a:r>
              <a:rPr lang="en-US" sz="28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 </a:t>
            </a:r>
            <a:endParaRPr lang="en-US" sz="2800" b="1" i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 marL="567055" indent="-457200">
              <a:buFont typeface="Wingdings" panose="05000000000000000000" charset="0"/>
              <a:buChar char="§"/>
            </a:pPr>
            <a:r>
              <a:rPr lang="en-IN" altLang="en-US" sz="28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   </a:t>
            </a:r>
            <a:r>
              <a:rPr lang="en-US" sz="2800" b="1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This project will involve collecting and cleaning employee performance data, designing and developing an interactive Excel dashboard, and creating a user guide and data dictionary for easy adoption.</a:t>
            </a:r>
            <a:endParaRPr lang="en-IN" sz="2800" i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481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E4086A-48DB-5B89-5EA7-8428AE18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WHO ARE THE END USERS ?</a:t>
            </a:r>
            <a:br>
              <a:rPr lang="en-US" sz="40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</a:br>
            <a:endParaRPr lang="en-IN" i="1" dirty="0">
              <a:solidFill>
                <a:schemeClr val="accent3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612AF9-414A-6F42-5C6B-566CF872A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HR Managers 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Department Heads 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Team Leads 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Line Managers 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Talent Management 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Business Analysts 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Executives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1BBFE0A-EE24-B453-8B2F-BBBF00637F81}"/>
              </a:ext>
            </a:extLst>
          </p:cNvPr>
          <p:cNvPicPr/>
          <p:nvPr/>
        </p:nvPicPr>
        <p:blipFill>
          <a:blip r:embed="rId2"/>
        </p:blipFill>
        <p:spPr>
          <a:xfrm>
            <a:off x="7639685" y="1932038"/>
            <a:ext cx="3866515" cy="349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7952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85F56E-C5B3-7A5B-30F3-BD455B94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75" y="1209367"/>
            <a:ext cx="9441426" cy="776749"/>
          </a:xfrm>
        </p:spPr>
        <p:txBody>
          <a:bodyPr>
            <a:noAutofit/>
          </a:bodyPr>
          <a:lstStyle/>
          <a:p>
            <a:pPr algn="ctr"/>
            <a:r>
              <a:rPr lang="en-US" sz="34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  <a:t>OUR SOLUTION AND  ITS VALUE PROPOSITION</a:t>
            </a:r>
            <a:br>
              <a:rPr lang="en-US" sz="3400" i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Arial Black" panose="020B0A04020102020204" charset="0"/>
                <a:sym typeface="+mn-ea"/>
              </a:rPr>
            </a:br>
            <a:endParaRPr lang="en-IN" sz="3400" i="1" dirty="0">
              <a:solidFill>
                <a:schemeClr val="accent3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DDC2FD-AD03-FC84-06CD-736D09FD8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Conditional formatting – mission 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Filter-Remove 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Formula – performance 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Pivot-summary 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Graph-data visualization  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Conditional formatting: Our Excel based Employee performance Analysis Solution utilizes Conditional formatting to provide a clear and intuitive visualization of Employee performance data.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757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B9F3C-C3CF-4CCC-4F1D-48D581F6B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75144E-579D-C1C3-D24F-222CC700E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2658"/>
            <a:ext cx="10820400" cy="4616027"/>
          </a:xfrm>
        </p:spPr>
        <p:txBody>
          <a:bodyPr>
            <a:normAutofit/>
          </a:bodyPr>
          <a:lstStyle/>
          <a:p>
            <a:pPr marL="109855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Filter – Remove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: 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marL="109855" indent="0">
              <a:buNone/>
            </a:pP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  <a:sym typeface="+mn-ea"/>
            </a:endParaRPr>
          </a:p>
          <a:p>
            <a:pPr marL="109855" indent="0">
              <a:buNone/>
            </a:pP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Formula – performance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: 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endParaRPr lang="en-IN" sz="24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40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2BAD2-36B5-4035-2EE3-EA0803C9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33CBB5-EDE0-3C27-BD23-0B9751567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04336"/>
            <a:ext cx="10820400" cy="4714350"/>
          </a:xfrm>
        </p:spPr>
        <p:txBody>
          <a:bodyPr>
            <a:normAutofit/>
          </a:bodyPr>
          <a:lstStyle/>
          <a:p>
            <a:pPr marL="109855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Pivot- summary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:  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marL="109855" indent="0">
              <a:buNone/>
            </a:pP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Graph-data visualization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ooper Black" panose="0208090404030B020404" pitchFamily="18" charset="0"/>
                <a:cs typeface="Bahnschrift SemiBold" panose="020B0502040204020203" charset="0"/>
                <a:sym typeface="+mn-ea"/>
              </a:rPr>
              <a:t>: By leveraging graphs and data visualization in excel our solution provides a powerful and intuitive tool for employee performance analysis, enabling HR managers and leaders to Make informed decisions and drive business success.</a:t>
            </a: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  <a:cs typeface="Bahnschrift SemiBold" panose="020B0502040204020203" charset="0"/>
            </a:endParaRPr>
          </a:p>
          <a:p>
            <a:endParaRPr lang="en-IN" sz="2400" dirty="0">
              <a:solidFill>
                <a:schemeClr val="accent3">
                  <a:lumMod val="60000"/>
                  <a:lumOff val="40000"/>
                </a:schemeClr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14701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96</TotalTime>
  <Words>504</Words>
  <Application>Microsoft Office PowerPoint</Application>
  <PresentationFormat>Custom</PresentationFormat>
  <Paragraphs>95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Vapor Trail</vt:lpstr>
      <vt:lpstr>  PROJECT TITLE </vt:lpstr>
      <vt:lpstr>EMPLOYEE DATA ANALYSIS USING EXCEL </vt:lpstr>
      <vt:lpstr>AGENDA </vt:lpstr>
      <vt:lpstr>PROBLEM STATEMENT </vt:lpstr>
      <vt:lpstr>PROJECT OVERVIEW </vt:lpstr>
      <vt:lpstr>WHO ARE THE END USERS ? </vt:lpstr>
      <vt:lpstr>OUR SOLUTION AND  ITS VALUE PROPOSITION </vt:lpstr>
      <vt:lpstr>Slide 8</vt:lpstr>
      <vt:lpstr>Slide 9</vt:lpstr>
      <vt:lpstr>DATASET DESCRIPTION </vt:lpstr>
      <vt:lpstr>THE “WOW” IN OUR SOLUTION </vt:lpstr>
      <vt:lpstr>MODELLING </vt:lpstr>
      <vt:lpstr>RESULT</vt:lpstr>
      <vt:lpstr>RESULT</vt:lpstr>
      <vt:lpstr> CONCLUSION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PROJECT TITLE </dc:title>
  <dc:creator>tamizh mani</dc:creator>
  <cp:lastModifiedBy>ELCOT</cp:lastModifiedBy>
  <cp:revision>3</cp:revision>
  <dcterms:created xsi:type="dcterms:W3CDTF">2024-08-30T08:20:07Z</dcterms:created>
  <dcterms:modified xsi:type="dcterms:W3CDTF">2024-09-08T14:43:13Z</dcterms:modified>
</cp:coreProperties>
</file>