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10.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7875" cy="9143850"/>
  <p:defaultTextStyle>
    <a:defPPr lvl="0">
      <a:defRPr lang="zh-CN"/>
    </a:defPPr>
    <a:lvl1pPr defTabSz="914400" eaLnBrk="1" hangingPunct="1" indent="0" latinLnBrk="0" lvl="0" marL="0" algn="l" fontAlgn="auto">
      <a:buNone/>
      <a:defRPr kern="1200" sz="1800">
        <a:solidFill>
          <a:schemeClr val="tx1"/>
        </a:solidFill>
        <a:latin typeface="Droid Sans" charset="0"/>
        <a:ea typeface="宋体" charset="0"/>
        <a:cs typeface="Droid Sans" charset="0"/>
      </a:defRPr>
    </a:lvl1pPr>
    <a:lvl2pPr defTabSz="914400" eaLnBrk="1" hangingPunct="1" indent="0" latinLnBrk="0" lvl="1" marL="457200" algn="l" fontAlgn="auto">
      <a:buNone/>
      <a:defRPr kern="1200" sz="1800">
        <a:solidFill>
          <a:schemeClr val="tx1"/>
        </a:solidFill>
        <a:latin typeface="Droid Sans" charset="0"/>
        <a:ea typeface="宋体" charset="0"/>
        <a:cs typeface="Droid Sans" charset="0"/>
      </a:defRPr>
    </a:lvl2pPr>
    <a:lvl3pPr defTabSz="914400" eaLnBrk="1" hangingPunct="1" indent="0" latinLnBrk="0" lvl="2" marL="914400" algn="l" fontAlgn="auto">
      <a:buNone/>
      <a:defRPr kern="1200" sz="1800">
        <a:solidFill>
          <a:schemeClr val="tx1"/>
        </a:solidFill>
        <a:latin typeface="Droid Sans" charset="0"/>
        <a:ea typeface="宋体" charset="0"/>
        <a:cs typeface="Droid Sans" charset="0"/>
      </a:defRPr>
    </a:lvl3pPr>
    <a:lvl4pPr defTabSz="914400" eaLnBrk="1" hangingPunct="1" indent="0" latinLnBrk="0" lvl="3" marL="1371600" algn="l" fontAlgn="auto">
      <a:buNone/>
      <a:defRPr kern="1200" sz="1800">
        <a:solidFill>
          <a:schemeClr val="tx1"/>
        </a:solidFill>
        <a:latin typeface="Droid Sans" charset="0"/>
        <a:ea typeface="宋体" charset="0"/>
        <a:cs typeface="Droid Sans" charset="0"/>
      </a:defRPr>
    </a:lvl4pPr>
    <a:lvl5pPr defTabSz="914400" eaLnBrk="1" hangingPunct="1" indent="0" latinLnBrk="0" lvl="4" marL="1828800" algn="l" fontAlgn="auto">
      <a:buNone/>
      <a:defRPr kern="1200" sz="1800">
        <a:solidFill>
          <a:schemeClr val="tx1"/>
        </a:solidFill>
        <a:latin typeface="Droid Sans" charset="0"/>
        <a:ea typeface="宋体" charset="0"/>
        <a:cs typeface="Droid Sans" charset="0"/>
      </a:defRPr>
    </a:lvl5pPr>
    <a:lvl6pPr defTabSz="914400" eaLnBrk="1" hangingPunct="1" indent="0" latinLnBrk="0" lvl="5" marL="2286000" algn="l" fontAlgn="auto">
      <a:buNone/>
      <a:defRPr kern="1200" sz="1800">
        <a:solidFill>
          <a:schemeClr val="tx1"/>
        </a:solidFill>
        <a:latin typeface="Droid Sans" charset="0"/>
        <a:ea typeface="宋体" charset="0"/>
        <a:cs typeface="Droid Sans" charset="0"/>
      </a:defRPr>
    </a:lvl6pPr>
    <a:lvl7pPr defTabSz="914400" eaLnBrk="1" hangingPunct="1" indent="0" latinLnBrk="0" lvl="6" marL="2743200" algn="l" fontAlgn="auto">
      <a:buNone/>
      <a:defRPr kern="1200" sz="1800">
        <a:solidFill>
          <a:schemeClr val="tx1"/>
        </a:solidFill>
        <a:latin typeface="Droid Sans" charset="0"/>
        <a:ea typeface="宋体" charset="0"/>
        <a:cs typeface="Droid Sans" charset="0"/>
      </a:defRPr>
    </a:lvl7pPr>
    <a:lvl8pPr defTabSz="914400" eaLnBrk="1" hangingPunct="1" indent="0" latinLnBrk="0" lvl="7" marL="3200400" algn="l" fontAlgn="auto">
      <a:buNone/>
      <a:defRPr kern="1200" sz="1800">
        <a:solidFill>
          <a:schemeClr val="tx1"/>
        </a:solidFill>
        <a:latin typeface="Droid Sans" charset="0"/>
        <a:ea typeface="宋体" charset="0"/>
        <a:cs typeface="Droid Sans" charset="0"/>
      </a:defRPr>
    </a:lvl8pPr>
    <a:lvl9pPr defTabSz="914400" eaLnBrk="1" hangingPunct="1" indent="0" latinLnBrk="0" lvl="8" marL="3200400" algn="l" fontAlgn="auto">
      <a:buNone/>
      <a:defRPr kern="1200" sz="1800">
        <a:solidFill>
          <a:schemeClr val="tx1"/>
        </a:solidFill>
        <a:latin typeface="Droid Sans" charset="0"/>
        <a:ea typeface="宋体" charset="0"/>
        <a:cs typeface="Droid Sans" charset="0"/>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1"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2"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4/4/2024</a:t>
            </a:fld>
            <a:endParaRPr lang="zh-CN" altLang="en-US" sz="1200">
              <a:latin typeface="Calibri" pitchFamily="0" charset="0"/>
              <a:ea typeface="等线" pitchFamily="0" charset="0"/>
              <a:cs typeface="Calibri" pitchFamily="0" charset="0"/>
            </a:endParaRPr>
          </a:p>
        </p:txBody>
      </p:sp>
      <p:sp>
        <p:nvSpPr>
          <p:cNvPr id="13"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4"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5"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60239176"/>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29" name="对象"/>
          <p:cNvSpPr>
            <a:spLocks noGrp="1"/>
          </p:cNvSpPr>
          <p:nvPr>
            <p:ph type="sldImg"/>
          </p:nvPr>
        </p:nvSpPr>
        <p:spPr>
          <a:xfrm rot="0">
            <a:off x="685800" y="1143000"/>
            <a:ext cx="5486400" cy="3086100"/>
          </a:xfrm>
          <a:prstGeom prst="rect"/>
          <a:noFill/>
          <a:ln w="12700" cmpd="sng" cap="flat">
            <a:noFill/>
            <a:prstDash val="solid"/>
            <a:miter/>
          </a:ln>
        </p:spPr>
      </p:sp>
      <p:sp>
        <p:nvSpPr>
          <p:cNvPr id="30"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81409122"/>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72" name="对象"/>
          <p:cNvSpPr>
            <a:spLocks noGrp="1"/>
          </p:cNvSpPr>
          <p:nvPr>
            <p:ph type="sldImg"/>
          </p:nvPr>
        </p:nvSpPr>
        <p:spPr>
          <a:xfrm rot="0">
            <a:off x="685800" y="1143000"/>
            <a:ext cx="5486400" cy="3086100"/>
          </a:xfrm>
          <a:prstGeom prst="rect"/>
          <a:noFill/>
          <a:ln w="12700" cmpd="sng" cap="flat">
            <a:noFill/>
            <a:prstDash val="solid"/>
            <a:miter/>
          </a:ln>
        </p:spPr>
      </p:sp>
      <p:sp>
        <p:nvSpPr>
          <p:cNvPr id="73"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37290052"/>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83" name="对象"/>
          <p:cNvSpPr>
            <a:spLocks noGrp="1"/>
          </p:cNvSpPr>
          <p:nvPr>
            <p:ph type="sldImg"/>
          </p:nvPr>
        </p:nvSpPr>
        <p:spPr>
          <a:xfrm rot="0">
            <a:off x="685800" y="1143000"/>
            <a:ext cx="5486400" cy="3086100"/>
          </a:xfrm>
          <a:prstGeom prst="rect"/>
          <a:noFill/>
          <a:ln w="12700" cmpd="sng" cap="flat">
            <a:noFill/>
            <a:prstDash val="solid"/>
            <a:miter/>
          </a:ln>
        </p:spPr>
      </p:sp>
      <p:sp>
        <p:nvSpPr>
          <p:cNvPr id="84"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113284888"/>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40" name="对象"/>
          <p:cNvSpPr>
            <a:spLocks noGrp="1"/>
          </p:cNvSpPr>
          <p:nvPr>
            <p:ph type="sldImg"/>
          </p:nvPr>
        </p:nvSpPr>
        <p:spPr>
          <a:xfrm rot="0">
            <a:off x="685800" y="1143000"/>
            <a:ext cx="5486400" cy="3086100"/>
          </a:xfrm>
          <a:prstGeom prst="rect"/>
          <a:noFill/>
          <a:ln w="12700" cmpd="sng" cap="flat">
            <a:noFill/>
            <a:prstDash val="solid"/>
            <a:miter/>
          </a:ln>
        </p:spPr>
      </p:sp>
      <p:sp>
        <p:nvSpPr>
          <p:cNvPr id="41"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43129216"/>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44" name="对象"/>
          <p:cNvSpPr>
            <a:spLocks noGrp="1"/>
          </p:cNvSpPr>
          <p:nvPr>
            <p:ph type="sldImg"/>
          </p:nvPr>
        </p:nvSpPr>
        <p:spPr>
          <a:xfrm rot="0">
            <a:off x="685800" y="1143000"/>
            <a:ext cx="5486400" cy="3086100"/>
          </a:xfrm>
          <a:prstGeom prst="rect"/>
          <a:noFill/>
          <a:ln w="12700" cmpd="sng" cap="flat">
            <a:noFill/>
            <a:prstDash val="solid"/>
            <a:miter/>
          </a:ln>
        </p:spPr>
      </p:sp>
      <p:sp>
        <p:nvSpPr>
          <p:cNvPr id="45"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84533838"/>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48" name="对象"/>
          <p:cNvSpPr>
            <a:spLocks noGrp="1"/>
          </p:cNvSpPr>
          <p:nvPr>
            <p:ph type="sldImg"/>
          </p:nvPr>
        </p:nvSpPr>
        <p:spPr>
          <a:xfrm rot="0">
            <a:off x="685800" y="1143000"/>
            <a:ext cx="5486400" cy="3086100"/>
          </a:xfrm>
          <a:prstGeom prst="rect"/>
          <a:noFill/>
          <a:ln w="12700" cmpd="sng" cap="flat">
            <a:noFill/>
            <a:prstDash val="solid"/>
            <a:miter/>
          </a:ln>
        </p:spPr>
      </p:sp>
      <p:sp>
        <p:nvSpPr>
          <p:cNvPr id="49"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78751993"/>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52" name="对象"/>
          <p:cNvSpPr>
            <a:spLocks noGrp="1"/>
          </p:cNvSpPr>
          <p:nvPr>
            <p:ph type="sldImg"/>
          </p:nvPr>
        </p:nvSpPr>
        <p:spPr>
          <a:xfrm rot="0">
            <a:off x="685800" y="1143000"/>
            <a:ext cx="5486400" cy="3086100"/>
          </a:xfrm>
          <a:prstGeom prst="rect"/>
          <a:noFill/>
          <a:ln w="12700" cmpd="sng" cap="flat">
            <a:noFill/>
            <a:prstDash val="solid"/>
            <a:miter/>
          </a:ln>
        </p:spPr>
      </p:sp>
      <p:sp>
        <p:nvSpPr>
          <p:cNvPr id="53"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76713764"/>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56" name="对象"/>
          <p:cNvSpPr>
            <a:spLocks noGrp="1"/>
          </p:cNvSpPr>
          <p:nvPr>
            <p:ph type="sldImg"/>
          </p:nvPr>
        </p:nvSpPr>
        <p:spPr>
          <a:xfrm rot="0">
            <a:off x="685800" y="1143000"/>
            <a:ext cx="5486400" cy="3086100"/>
          </a:xfrm>
          <a:prstGeom prst="rect"/>
          <a:noFill/>
          <a:ln w="12700" cmpd="sng" cap="flat">
            <a:noFill/>
            <a:prstDash val="solid"/>
            <a:miter/>
          </a:ln>
        </p:spPr>
      </p:sp>
      <p:sp>
        <p:nvSpPr>
          <p:cNvPr id="57"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34121151"/>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60" name="对象"/>
          <p:cNvSpPr>
            <a:spLocks noGrp="1"/>
          </p:cNvSpPr>
          <p:nvPr>
            <p:ph type="sldImg"/>
          </p:nvPr>
        </p:nvSpPr>
        <p:spPr>
          <a:xfrm rot="0">
            <a:off x="685800" y="1143000"/>
            <a:ext cx="5486400" cy="3086100"/>
          </a:xfrm>
          <a:prstGeom prst="rect"/>
          <a:noFill/>
          <a:ln w="12700" cmpd="sng" cap="flat">
            <a:noFill/>
            <a:prstDash val="solid"/>
            <a:miter/>
          </a:ln>
        </p:spPr>
      </p:sp>
      <p:sp>
        <p:nvSpPr>
          <p:cNvPr id="61"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81514033"/>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64" name="对象"/>
          <p:cNvSpPr>
            <a:spLocks noGrp="1"/>
          </p:cNvSpPr>
          <p:nvPr>
            <p:ph type="sldImg"/>
          </p:nvPr>
        </p:nvSpPr>
        <p:spPr>
          <a:xfrm rot="0">
            <a:off x="685800" y="1143000"/>
            <a:ext cx="5486400" cy="3086100"/>
          </a:xfrm>
          <a:prstGeom prst="rect"/>
          <a:noFill/>
          <a:ln w="12700" cmpd="sng" cap="flat">
            <a:noFill/>
            <a:prstDash val="solid"/>
            <a:miter/>
          </a:ln>
        </p:spPr>
      </p:sp>
      <p:sp>
        <p:nvSpPr>
          <p:cNvPr id="65"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30925728"/>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68" name="对象"/>
          <p:cNvSpPr>
            <a:spLocks noGrp="1"/>
          </p:cNvSpPr>
          <p:nvPr>
            <p:ph type="sldImg"/>
          </p:nvPr>
        </p:nvSpPr>
        <p:spPr>
          <a:xfrm rot="0">
            <a:off x="685800" y="1143000"/>
            <a:ext cx="5486400" cy="3086100"/>
          </a:xfrm>
          <a:prstGeom prst="rect"/>
          <a:noFill/>
          <a:ln w="12700" cmpd="sng" cap="flat">
            <a:noFill/>
            <a:prstDash val="solid"/>
            <a:miter/>
          </a:ln>
        </p:spPr>
      </p:sp>
      <p:sp>
        <p:nvSpPr>
          <p:cNvPr id="69"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71519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showMasterSp="0" type="title" preserve="1">
  <p:cSld name="标题幻灯片">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6"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17" name="矩形"/>
          <p:cNvSpPr>
            <a:spLocks xmlns:a="http://schemas.openxmlformats.org/drawingml/2006/main"/>
          </p:cNvSpPr>
          <p:nvPr/>
        </p:nvSpPr>
        <p:spPr>
          <a:xfrm xmlns:a="http://schemas.openxmlformats.org/drawingml/2006/main" rot="0">
            <a:off x="8042147" y="453643"/>
            <a:ext cx="3703317"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18" name="矩形"/>
          <p:cNvSpPr>
            <a:spLocks xmlns:a="http://schemas.openxmlformats.org/drawingml/2006/main"/>
          </p:cNvSpPr>
          <p:nvPr/>
        </p:nvSpPr>
        <p:spPr>
          <a:xfrm xmlns:a="http://schemas.openxmlformats.org/drawingml/2006/main" rot="0">
            <a:off x="4241830" y="457200"/>
            <a:ext cx="3703316"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19"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2"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20" name="矩形"/>
          <p:cNvSpPr>
            <a:spLocks xmlns:a="http://schemas.openxmlformats.org/drawingml/2006/main"/>
          </p:cNvSpPr>
          <p:nvPr/>
        </p:nvSpPr>
        <p:spPr>
          <a:xfrm xmlns:a="http://schemas.openxmlformats.org/drawingml/2006/main" rot="0">
            <a:off x="446534" y="3085764"/>
            <a:ext cx="11298933" cy="3338149"/>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21" name="文本框"/>
          <p:cNvSpPr>
            <a:spLocks xmlns:a="http://schemas.openxmlformats.org/drawingml/2006/main" noGrp="1"/>
          </p:cNvSpPr>
          <p:nvPr>
            <p:ph type="ctrTitle"/>
          </p:nvPr>
        </p:nvSpPr>
        <p:spPr>
          <a:xfrm xmlns:a="http://schemas.openxmlformats.org/drawingml/2006/main" rot="0">
            <a:off x="581191" y="1020431"/>
            <a:ext cx="10993550" cy="147501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pitchFamily="0" charset="0"/>
                <a:ea typeface="华文中宋" pitchFamily="0" charset="0"/>
                <a:cs typeface="Lucida Sans" pitchFamily="0" charset="0"/>
              </a:rPr>
              <a:t>Click to edit Master title style</a:t>
            </a:r>
            <a:endParaRPr lang="zh-CN" altLang="en-US" sz="36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22" name="文本框"/>
          <p:cNvSpPr>
            <a:spLocks xmlns:a="http://schemas.openxmlformats.org/drawingml/2006/main" noGrp="1"/>
          </p:cNvSpPr>
          <p:nvPr>
            <p:ph type="subTitle" idx="1"/>
          </p:nvPr>
        </p:nvSpPr>
        <p:spPr>
          <a:xfrm xmlns:a="http://schemas.openxmlformats.org/drawingml/2006/main" rot="0">
            <a:off x="581194" y="2495445"/>
            <a:ext cx="10993546" cy="59032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pitchFamily="0" charset="0"/>
                <a:ea typeface="华文中宋" pitchFamily="0" charset="0"/>
                <a:cs typeface="Lucida Sans" pitchFamily="0" charset="0"/>
              </a:rPr>
              <a:t>Click to edit Master subtitle style</a:t>
            </a:r>
            <a:endParaRPr lang="zh-CN" altLang="en-US" sz="1600" b="0" i="0" u="none" strike="noStrike" kern="1200" cap="all" spc="0" baseline="0">
              <a:solidFill>
                <a:schemeClr val="accent1"/>
              </a:solidFill>
              <a:latin typeface="Franklin Gothic Book" pitchFamily="0" charset="0"/>
              <a:ea typeface="华文中宋" pitchFamily="0" charset="0"/>
              <a:cs typeface="Lucida Sans" pitchFamily="0" charset="0"/>
            </a:endParaRPr>
          </a:p>
        </p:txBody>
      </p:sp>
      <p:sp>
        <p:nvSpPr>
          <p:cNvPr id="23"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4/4/2024</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
        <p:nvSpPr>
          <p:cNvPr id="24"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25"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226158139"/>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1911856"/>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45588515"/>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1"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32" name="矩形"/>
          <p:cNvSpPr>
            <a:spLocks xmlns:a="http://schemas.openxmlformats.org/drawingml/2006/main"/>
          </p:cNvSpPr>
          <p:nvPr/>
        </p:nvSpPr>
        <p:spPr>
          <a:xfrm xmlns:a="http://schemas.openxmlformats.org/drawingml/2006/main" rot="0">
            <a:off x="8042147" y="453643"/>
            <a:ext cx="3703317"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33" name="矩形"/>
          <p:cNvSpPr>
            <a:spLocks xmlns:a="http://schemas.openxmlformats.org/drawingml/2006/main"/>
          </p:cNvSpPr>
          <p:nvPr/>
        </p:nvSpPr>
        <p:spPr>
          <a:xfrm xmlns:a="http://schemas.openxmlformats.org/drawingml/2006/main" rot="0">
            <a:off x="4241830" y="457200"/>
            <a:ext cx="3703316"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34"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2"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35" name="文本框"/>
          <p:cNvSpPr>
            <a:spLocks xmlns:a="http://schemas.openxmlformats.org/drawingml/2006/main" noGrp="1"/>
          </p:cNvSpPr>
          <p:nvPr>
            <p:ph type="title"/>
          </p:nvPr>
        </p:nvSpPr>
        <p:spPr>
          <a:xfrm xmlns:a="http://schemas.openxmlformats.org/drawingml/2006/main" rot="0">
            <a:off x="581192" y="702155"/>
            <a:ext cx="11029616" cy="53029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6" name="文本框"/>
          <p:cNvSpPr>
            <a:spLocks xmlns:a="http://schemas.openxmlformats.org/drawingml/2006/main" noGrp="1"/>
          </p:cNvSpPr>
          <p:nvPr>
            <p:ph type="body" idx="1"/>
          </p:nvPr>
        </p:nvSpPr>
        <p:spPr>
          <a:xfrm xmlns:a="http://schemas.openxmlformats.org/drawingml/2006/main" rot="0">
            <a:off x="581192" y="1302026"/>
            <a:ext cx="11029615" cy="46733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7"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4/4/2024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512757581"/>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74"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75" name="矩形"/>
          <p:cNvSpPr>
            <a:spLocks xmlns:a="http://schemas.openxmlformats.org/drawingml/2006/main"/>
          </p:cNvSpPr>
          <p:nvPr/>
        </p:nvSpPr>
        <p:spPr>
          <a:xfrm xmlns:a="http://schemas.openxmlformats.org/drawingml/2006/main" rot="0">
            <a:off x="8042147" y="453643"/>
            <a:ext cx="3703317"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76" name="矩形"/>
          <p:cNvSpPr>
            <a:spLocks xmlns:a="http://schemas.openxmlformats.org/drawingml/2006/main"/>
          </p:cNvSpPr>
          <p:nvPr/>
        </p:nvSpPr>
        <p:spPr>
          <a:xfrm xmlns:a="http://schemas.openxmlformats.org/drawingml/2006/main" rot="0">
            <a:off x="4241830" y="457200"/>
            <a:ext cx="3703316"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77"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2"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78" name="文本框"/>
          <p:cNvSpPr>
            <a:spLocks xmlns:a="http://schemas.openxmlformats.org/drawingml/2006/main" noGrp="1"/>
          </p:cNvSpPr>
          <p:nvPr>
            <p:ph type="title"/>
          </p:nvPr>
        </p:nvSpPr>
        <p:spPr>
          <a:xfrm xmlns:a="http://schemas.openxmlformats.org/drawingml/2006/main" rot="0">
            <a:off x="575894" y="729658"/>
            <a:ext cx="11029616" cy="59224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79"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4/4/2024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80"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endParaRPr lang="zh-CN" altLang="en-US">
              <a:latin typeface="Franklin Gothic Book" pitchFamily="0" charset="0"/>
              <a:ea typeface="华文中宋" pitchFamily="0" charset="0"/>
              <a:cs typeface="Franklin Gothic Book" pitchFamily="0" charset="0"/>
            </a:endParaRPr>
          </a:p>
        </p:txBody>
      </p:sp>
      <p:sp>
        <p:nvSpPr>
          <p:cNvPr id="81"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340941644"/>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19026245"/>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29545735"/>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62492001"/>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57344164"/>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88814895"/>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18946244"/>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7243900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45965931"/>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581192" y="705124"/>
            <a:ext cx="11029616" cy="557146"/>
          </a:xfrm>
          <a:prstGeom prst="rect"/>
          <a:noFill/>
          <a:ln w="12700" cmpd="sng" cap="flat">
            <a:noFill/>
            <a:prstDash val="solid"/>
            <a:miter/>
          </a:ln>
        </p:spPr>
        <p:txBody>
          <a:bodyPr vert="horz" wrap="square" lIns="91440" tIns="45720" rIns="91440" bIns="45720" anchor="b"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581192" y="1415198"/>
            <a:ext cx="11029616" cy="457285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4/4/2024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 name="文本框"/>
          <p:cNvSpPr>
            <a:spLocks noGrp="1"/>
          </p:cNvSpPr>
          <p:nvPr>
            <p:ph type="sldNum" idx="4"/>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6" name="矩形"/>
          <p:cNvSpPr>
            <a:spLocks/>
          </p:cNvSpPr>
          <p:nvPr/>
        </p:nvSpPr>
        <p:spPr>
          <a:xfrm rot="0">
            <a:off x="446534" y="457200"/>
            <a:ext cx="3703319" cy="94997"/>
          </a:xfrm>
          <a:prstGeom prst="rect"/>
          <a:solidFill>
            <a:srgbClr val="465359"/>
          </a:solidFill>
          <a:ln w="12700" cmpd="sng" cap="flat">
            <a:noFill/>
            <a:prstDash val="solid"/>
            <a:round/>
          </a:ln>
        </p:spPr>
      </p:sp>
      <p:sp>
        <p:nvSpPr>
          <p:cNvPr id="7" name="矩形"/>
          <p:cNvSpPr>
            <a:spLocks/>
          </p:cNvSpPr>
          <p:nvPr/>
        </p:nvSpPr>
        <p:spPr>
          <a:xfrm rot="0">
            <a:off x="8042147" y="453643"/>
            <a:ext cx="3703317" cy="98554"/>
          </a:xfrm>
          <a:prstGeom prst="rect"/>
          <a:solidFill>
            <a:srgbClr val="969FA7"/>
          </a:solidFill>
          <a:ln w="12700" cmpd="sng" cap="flat">
            <a:noFill/>
            <a:prstDash val="solid"/>
            <a:round/>
          </a:ln>
        </p:spPr>
      </p:sp>
      <p:sp>
        <p:nvSpPr>
          <p:cNvPr id="8" name="矩形"/>
          <p:cNvSpPr>
            <a:spLocks/>
          </p:cNvSpPr>
          <p:nvPr/>
        </p:nvSpPr>
        <p:spPr>
          <a:xfrm rot="0">
            <a:off x="4241830" y="457200"/>
            <a:ext cx="3703316" cy="91440"/>
          </a:xfrm>
          <a:prstGeom prst="rect"/>
          <a:solidFill>
            <a:schemeClr val="accent1"/>
          </a:solidFill>
          <a:ln w="12700" cmpd="sng" cap="flat">
            <a:noFill/>
            <a:prstDash val="solid"/>
            <a:round/>
          </a:ln>
        </p:spPr>
      </p:sp>
      <p:pic>
        <p:nvPicPr>
          <p:cNvPr id="9" name="图片" descr="Logo&#10;&#10;Description automatically generated"/>
          <p:cNvPicPr>
            <a:picLocks noChangeAspect="1"/>
          </p:cNvPicPr>
          <p:nvPr/>
        </p:nvPicPr>
        <p:blipFill>
          <a:blip r:embed="rId1" cstate="print"/>
          <a:stretch>
            <a:fillRect/>
          </a:stretch>
        </p:blipFill>
        <p:spPr>
          <a:xfrm rot="0">
            <a:off x="10485002" y="6437910"/>
            <a:ext cx="1125802" cy="365126"/>
          </a:xfrm>
          <a:prstGeom prst="rect"/>
          <a:noFill/>
          <a:ln w="12700" cmpd="sng" cap="flat">
            <a:noFill/>
            <a:prstDash val="solid"/>
            <a:miter/>
          </a:ln>
        </p:spPr>
      </p:pic>
    </p:spTree>
    <p:extLst>
      <p:ext uri="{BB962C8B-B14F-4D97-AF65-F5344CB8AC3E}">
        <p14:creationId xmlns:p14="http://schemas.microsoft.com/office/powerpoint/2010/main" val="580265983"/>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pitchFamily="0" charset="0"/>
          <a:ea typeface="华文中宋" pitchFamily="0" charset="0"/>
          <a:cs typeface="Franklin Gothic Demi" pitchFamily="0"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pitchFamily="0" charset="0"/>
          <a:ea typeface="华文中宋" pitchFamily="0" charset="0"/>
          <a:cs typeface="Franklin Gothic Book" pitchFamily="0" charset="0"/>
        </a:defRPr>
      </a:lvl1pPr>
      <a:lvl2pPr marL="629793"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pitchFamily="0" charset="0"/>
          <a:ea typeface="华文中宋" pitchFamily="0" charset="0"/>
          <a:cs typeface="Franklin Gothic Book" pitchFamily="0"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pitchFamily="0" charset="0"/>
          <a:ea typeface="华文中宋" pitchFamily="0" charset="0"/>
          <a:cs typeface="Franklin Gothic Book" pitchFamily="0"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hyperlink" Target="https://en.wikipedia.org/wiki/Phishing" TargetMode="External"/><Relationship Id="rId2" Type="http://schemas.openxmlformats.org/officeDocument/2006/relationships/hyperlink" Target="https://en.wikipedia.org/wiki/Help:Two-factor_authentication" TargetMode="External"/><Relationship Id="rId3" Type="http://schemas.openxmlformats.org/officeDocument/2006/relationships/hyperlink" Target="https://www.csoonline.com/network-security/" TargetMode="External"/><Relationship Id="rId4" Type="http://schemas.openxmlformats.org/officeDocument/2006/relationships/hyperlink" Target="https://support.google.com/chrome/?hl=en" TargetMode="External"/><Relationship Id="rId5" Type="http://schemas.openxmlformats.org/officeDocument/2006/relationships/hyperlink" Target="https://support.mozilla.org/en/products/firefox/privacy-and-security" TargetMode="External"/><Relationship Id="rId6" Type="http://schemas.openxmlformats.org/officeDocument/2006/relationships/slideLayout" Target="../slideLayouts/slideLayout12.xml"/><Relationship Id="rId7"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2.png"/><Relationship Id="rId2" Type="http://schemas.openxmlformats.org/officeDocument/2006/relationships/slideLayout" Target="../slideLayouts/slideLayout1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 name="Shape 87"/>
        <p:cNvGrpSpPr/>
        <p:nvPr/>
      </p:nvGrpSpPr>
      <p:grpSpPr>
        <a:xfrm>
          <a:off x="0" y="0"/>
          <a:ext cx="0" cy="0"/>
          <a:chOff x="0" y="0"/>
          <a:chExt cx="0" cy="0"/>
        </a:xfrm>
      </p:grpSpPr>
      <p:sp>
        <p:nvSpPr>
          <p:cNvPr id="88" name="Google Shape;88;p1"/>
          <p:cNvSpPr txBox="1"/>
          <p:nvPr>
            <p:ph type="ctrTitle"/>
          </p:nvPr>
        </p:nvSpPr>
        <p:spPr>
          <a:xfrm>
            <a:off x="1730576" y="1635100"/>
            <a:ext cx="9299700" cy="1033800"/>
          </a:xfrm>
          <a:prstGeom prst="rect">
            <a:avLst/>
          </a:prstGeom>
          <a:noFill/>
          <a:ln>
            <a:noFill/>
          </a:ln>
        </p:spPr>
        <p:txBody>
          <a:bodyPr anchorCtr="0" anchor="b" bIns="45700" lIns="91425" spcFirstLastPara="1" rIns="91425" wrap="square" tIns="45700">
            <a:noAutofit/>
          </a:bodyPr>
          <a:lstStyle/>
          <a:p>
            <a:pPr indent="0" lvl="0" marL="0" rtl="0" algn="just">
              <a:lnSpc>
                <a:spcPct val="100000"/>
              </a:lnSpc>
              <a:spcBef>
                <a:spcPts val="0"/>
              </a:spcBef>
              <a:spcAft>
                <a:spcPts val="0"/>
              </a:spcAft>
              <a:buClr>
                <a:schemeClr val="accent1"/>
              </a:buClr>
              <a:buSzPts val="3600"/>
              <a:buFont typeface="Arial"/>
              <a:buNone/>
            </a:pPr>
            <a:r>
              <a:rPr b="1" i="0" lang="en-US" sz="3600" u="none" cap="none" strike="noStrike">
                <a:solidFill>
                  <a:schemeClr val="accent1"/>
                </a:solidFill>
                <a:latin typeface="Arial"/>
                <a:ea typeface="Arial"/>
                <a:cs typeface="Arial"/>
                <a:sym typeface="Arial"/>
              </a:rPr>
              <a:t>PHISHING ATTACK INCIDENT IN REAL TIME </a:t>
            </a:r>
            <a:endParaRPr b="1" i="0" sz="3600" u="none" cap="none" strike="noStrike">
              <a:solidFill>
                <a:schemeClr val="accent1"/>
              </a:solidFill>
              <a:latin typeface="Arial"/>
              <a:ea typeface="Arial"/>
              <a:cs typeface="Arial"/>
              <a:sym typeface="Arial"/>
            </a:endParaRPr>
          </a:p>
          <a:p>
            <a:pPr indent="0" lvl="0" marL="0" rtl="0" algn="just">
              <a:lnSpc>
                <a:spcPct val="100000"/>
              </a:lnSpc>
              <a:spcBef>
                <a:spcPts val="0"/>
              </a:spcBef>
              <a:spcAft>
                <a:spcPts val="0"/>
              </a:spcAft>
              <a:buClr>
                <a:schemeClr val="accent1"/>
              </a:buClr>
              <a:buSzPts val="3600"/>
              <a:buFont typeface="Arial"/>
              <a:buNone/>
            </a:pPr>
            <a:r>
              <a:rPr b="1" i="0" lang="en-US" sz="3600" u="none" cap="none" strike="noStrike">
                <a:solidFill>
                  <a:schemeClr val="accent1"/>
                </a:solidFill>
                <a:latin typeface="Arial"/>
                <a:ea typeface="Arial"/>
                <a:cs typeface="Arial"/>
                <a:sym typeface="Arial"/>
              </a:rPr>
              <a:t>                                          OR</a:t>
            </a:r>
            <a:endParaRPr b="1" i="0" sz="3600" u="none" cap="none" strike="noStrike">
              <a:solidFill>
                <a:schemeClr val="accent1"/>
              </a:solidFill>
              <a:latin typeface="Arial"/>
              <a:ea typeface="Arial"/>
              <a:cs typeface="Arial"/>
              <a:sym typeface="Arial"/>
            </a:endParaRPr>
          </a:p>
          <a:p>
            <a:pPr indent="0" lvl="0" marL="0" rtl="0" algn="just">
              <a:lnSpc>
                <a:spcPct val="100000"/>
              </a:lnSpc>
              <a:spcBef>
                <a:spcPts val="0"/>
              </a:spcBef>
              <a:spcAft>
                <a:spcPts val="0"/>
              </a:spcAft>
              <a:buClr>
                <a:schemeClr val="accent1"/>
              </a:buClr>
              <a:buSzPts val="3600"/>
              <a:buFont typeface="Arial"/>
              <a:buNone/>
            </a:pPr>
            <a:r>
              <a:rPr b="1" i="0" lang="en-US" sz="3600" u="none" cap="none" strike="noStrike">
                <a:solidFill>
                  <a:schemeClr val="accent1"/>
                </a:solidFill>
                <a:latin typeface="Arial"/>
                <a:ea typeface="Arial"/>
                <a:cs typeface="Arial"/>
                <a:sym typeface="Arial"/>
              </a:rPr>
              <a:t>             ONLINE FINANCIALS SCAMS</a:t>
            </a:r>
            <a:endParaRPr b="1" i="0" sz="3600" u="none" cap="none" strike="noStrike">
              <a:solidFill>
                <a:schemeClr val="accent1"/>
              </a:solidFill>
              <a:latin typeface="Arial"/>
              <a:ea typeface="Arial"/>
              <a:cs typeface="Arial"/>
              <a:sym typeface="Arial"/>
            </a:endParaRPr>
          </a:p>
        </p:txBody>
      </p:sp>
      <p:sp>
        <p:nvSpPr>
          <p:cNvPr id="89" name="Google Shape;89;p1"/>
          <p:cNvSpPr/>
          <p:nvPr/>
        </p:nvSpPr>
        <p:spPr>
          <a:xfrm>
            <a:off x="-301207" y="-51513"/>
            <a:ext cx="12726600" cy="57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1481AC"/>
              </a:buClr>
              <a:buSzPts val="3200"/>
              <a:buFont typeface="Arial"/>
              <a:buNone/>
            </a:pPr>
            <a:r>
              <a:rPr b="1" i="0" lang="en-US" sz="3200" u="none" cap="none" strike="noStrike">
                <a:solidFill>
                  <a:srgbClr val="1481AC"/>
                </a:solidFill>
                <a:latin typeface="Arial"/>
                <a:ea typeface="Arial"/>
                <a:cs typeface="Arial"/>
                <a:sym typeface="Arial"/>
              </a:rPr>
              <a:t>CAPSTONE PROJECT</a:t>
            </a:r>
            <a:endParaRPr b="1" i="0" sz="3200" u="none" cap="none" strike="noStrike">
              <a:solidFill>
                <a:srgbClr val="1481AC"/>
              </a:solidFill>
              <a:latin typeface="Arial"/>
              <a:ea typeface="Arial"/>
              <a:cs typeface="Arial"/>
              <a:sym typeface="Arial"/>
            </a:endParaRPr>
          </a:p>
        </p:txBody>
      </p:sp>
      <p:sp>
        <p:nvSpPr>
          <p:cNvPr id="90" name="Google Shape;90;p1"/>
          <p:cNvSpPr/>
          <p:nvPr/>
        </p:nvSpPr>
        <p:spPr>
          <a:xfrm>
            <a:off x="3117529" y="4586365"/>
            <a:ext cx="7980300" cy="156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481AC"/>
              </a:buClr>
              <a:buSzPts val="2000"/>
              <a:buFont typeface="Arial"/>
              <a:buNone/>
            </a:pPr>
            <a:r>
              <a:rPr b="1" i="0" lang="en-US" sz="2000" u="none" cap="none" strike="noStrike">
                <a:solidFill>
                  <a:srgbClr val="1481AC"/>
                </a:solidFill>
                <a:latin typeface="Arial"/>
                <a:ea typeface="Arial"/>
                <a:cs typeface="Arial"/>
                <a:sym typeface="Arial"/>
              </a:rPr>
              <a:t>Presented By:</a:t>
            </a:r>
            <a:endParaRPr b="1" i="0" sz="2000" u="none" cap="none" strike="noStrike">
              <a:solidFill>
                <a:srgbClr val="1481AC"/>
              </a:solidFill>
              <a:latin typeface="Arial"/>
              <a:ea typeface="Arial"/>
              <a:cs typeface="Arial"/>
              <a:sym typeface="Arial"/>
            </a:endParaRPr>
          </a:p>
          <a:p>
            <a:pPr indent="0" lvl="0" marL="0" marR="0" rtl="0" algn="l">
              <a:lnSpc>
                <a:spcPct val="100000"/>
              </a:lnSpc>
              <a:spcBef>
                <a:spcPts val="0"/>
              </a:spcBef>
              <a:spcAft>
                <a:spcPts val="0"/>
              </a:spcAft>
              <a:buClr>
                <a:srgbClr val="D6F8FA"/>
              </a:buClr>
              <a:buSzPts val="2000"/>
              <a:buFont typeface="Arial"/>
              <a:buNone/>
            </a:pPr>
            <a:r>
              <a:rPr b="1" i="0" lang="en-US" sz="2000" u="none" cap="none" strike="noStrike">
                <a:solidFill>
                  <a:srgbClr val="D6F8FA"/>
                </a:solidFill>
                <a:latin typeface="Arial"/>
                <a:ea typeface="Arial"/>
                <a:cs typeface="Arial"/>
                <a:sym typeface="Arial"/>
              </a:rPr>
              <a:t>     </a:t>
            </a:r>
            <a:r>
              <a:rPr b="1" lang="en-US" sz="2000">
                <a:solidFill>
                  <a:srgbClr val="D6F8FA"/>
                </a:solidFill>
              </a:rPr>
              <a:t>Abirami M</a:t>
            </a:r>
            <a:endParaRPr b="1" i="0" sz="2000" u="none" cap="none" strike="noStrike">
              <a:solidFill>
                <a:srgbClr val="D6F8FA"/>
              </a:solidFill>
              <a:latin typeface="Arial"/>
              <a:ea typeface="Arial"/>
              <a:cs typeface="Arial"/>
              <a:sym typeface="Arial"/>
            </a:endParaRPr>
          </a:p>
          <a:p>
            <a:pPr indent="0" lvl="0" marL="0" marR="0" rtl="0" algn="l">
              <a:lnSpc>
                <a:spcPct val="100000"/>
              </a:lnSpc>
              <a:spcBef>
                <a:spcPts val="0"/>
              </a:spcBef>
              <a:spcAft>
                <a:spcPts val="0"/>
              </a:spcAft>
              <a:buClr>
                <a:srgbClr val="D6F8FA"/>
              </a:buClr>
              <a:buSzPts val="2000"/>
              <a:buFont typeface="Arial"/>
              <a:buNone/>
            </a:pPr>
            <a:r>
              <a:rPr b="1" i="0" lang="en-US" sz="2000" u="none" cap="none" strike="noStrike">
                <a:solidFill>
                  <a:srgbClr val="D6F8FA"/>
                </a:solidFill>
                <a:latin typeface="Arial"/>
                <a:ea typeface="Arial"/>
                <a:cs typeface="Arial"/>
                <a:sym typeface="Arial"/>
              </a:rPr>
              <a:t>     St Michael College of Engineering and Technology</a:t>
            </a:r>
            <a:endParaRPr b="1" i="0" sz="2000" u="none" cap="none" strike="noStrike">
              <a:solidFill>
                <a:srgbClr val="D6F8FA"/>
              </a:solidFill>
              <a:latin typeface="Arial"/>
              <a:ea typeface="Arial"/>
              <a:cs typeface="Arial"/>
              <a:sym typeface="Arial"/>
            </a:endParaRPr>
          </a:p>
          <a:p>
            <a:pPr indent="0" lvl="0" marL="0" marR="0" rtl="0" algn="l">
              <a:lnSpc>
                <a:spcPct val="100000"/>
              </a:lnSpc>
              <a:spcBef>
                <a:spcPts val="0"/>
              </a:spcBef>
              <a:spcAft>
                <a:spcPts val="0"/>
              </a:spcAft>
              <a:buClr>
                <a:srgbClr val="D6F8FA"/>
              </a:buClr>
              <a:buSzPts val="2000"/>
              <a:buFont typeface="Arial"/>
              <a:buNone/>
            </a:pPr>
            <a:r>
              <a:rPr b="1" i="0" lang="en-US" sz="2000" u="none" cap="none" strike="noStrike">
                <a:solidFill>
                  <a:srgbClr val="D6F8FA"/>
                </a:solidFill>
                <a:latin typeface="Arial"/>
                <a:ea typeface="Arial"/>
                <a:cs typeface="Arial"/>
                <a:sym typeface="Arial"/>
              </a:rPr>
              <a:t>     Department of Computer Science and Engineering </a:t>
            </a:r>
            <a:endParaRPr b="1" i="0" sz="2000" u="none" cap="none" strike="noStrike">
              <a:solidFill>
                <a:srgbClr val="D6F8FA"/>
              </a:solidFill>
              <a:latin typeface="Arial"/>
              <a:ea typeface="Arial"/>
              <a:cs typeface="Arial"/>
              <a:sym typeface="Arial"/>
            </a:endParaRPr>
          </a:p>
          <a:p>
            <a:pPr indent="0" lvl="0" marL="0" marR="0" rtl="0" algn="l">
              <a:lnSpc>
                <a:spcPct val="100000"/>
              </a:lnSpc>
              <a:spcBef>
                <a:spcPts val="0"/>
              </a:spcBef>
              <a:spcAft>
                <a:spcPts val="0"/>
              </a:spcAft>
              <a:buClr>
                <a:srgbClr val="D6F8FA"/>
              </a:buClr>
              <a:buSzPts val="2000"/>
              <a:buFont typeface="Arial"/>
              <a:buNone/>
            </a:pPr>
            <a:r>
              <a:rPr b="1" i="0" lang="en-US" sz="2000" u="none" cap="none" strike="noStrike">
                <a:solidFill>
                  <a:srgbClr val="D6F8FA"/>
                </a:solidFill>
                <a:latin typeface="Arial"/>
                <a:ea typeface="Arial"/>
                <a:cs typeface="Arial"/>
                <a:sym typeface="Arial"/>
              </a:rPr>
              <a:t>  </a:t>
            </a:r>
            <a:endParaRPr b="1" i="0" sz="2000" u="none" cap="none" strike="noStrike">
              <a:solidFill>
                <a:srgbClr val="D6F8FA"/>
              </a:solidFill>
              <a:latin typeface="Arial"/>
              <a:ea typeface="Arial"/>
              <a:cs typeface="Arial"/>
              <a:sym typeface="Arial"/>
            </a:endParaRPr>
          </a:p>
        </p:txBody>
      </p:sp>
    </p:spTree>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References</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71"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404040"/>
                </a:solidFill>
                <a:latin typeface="Franklin Gothic Book" pitchFamily="0" charset="0"/>
                <a:ea typeface="华文中宋" pitchFamily="0" charset="0"/>
                <a:cs typeface="Lucida Sans" pitchFamily="0" charset="0"/>
              </a:rPr>
              <a:t>Phishing Information: </a:t>
            </a: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hlinkClick r:id="rId1"/>
              </a:rPr>
              <a:t> https://en.wikipedia.org/wiki/Phishing</a:t>
            </a: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404040"/>
                </a:solidFill>
                <a:latin typeface="Franklin Gothic Book" pitchFamily="0" charset="0"/>
                <a:ea typeface="华文中宋" pitchFamily="0" charset="0"/>
                <a:cs typeface="Lucida Sans" pitchFamily="0" charset="0"/>
              </a:rPr>
              <a:t>Two-Factor Authentication: </a:t>
            </a: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hlinkClick r:id="rId2"/>
              </a:rPr>
              <a:t>https://en.wikipedia.org/wiki/Help:Two-factor_authentication</a:t>
            </a: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404040"/>
                </a:solidFill>
                <a:latin typeface="Franklin Gothic Book" pitchFamily="0" charset="0"/>
                <a:ea typeface="华文中宋" pitchFamily="0" charset="0"/>
                <a:cs typeface="Lucida Sans" pitchFamily="0" charset="0"/>
              </a:rPr>
              <a:t>Virtual Keyboard Security: </a:t>
            </a: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hlinkClick r:id="rId3"/>
              </a:rPr>
              <a:t>https://www.csoonline.com/network-security/</a:t>
            </a: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404040"/>
                </a:solidFill>
                <a:latin typeface="Franklin Gothic Book" pitchFamily="0" charset="0"/>
                <a:ea typeface="华文中宋" pitchFamily="0" charset="0"/>
                <a:cs typeface="Lucida Sans" pitchFamily="0" charset="0"/>
              </a:rPr>
              <a:t>Browser Security Settings: </a:t>
            </a: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hlinkClick r:id="rId4"/>
              </a:rPr>
              <a:t> https://support.google.com/chrome/?hl=en</a:t>
            </a: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600" b="0" i="0" u="none" strike="noStrike" kern="1200" cap="none" spc="0" baseline="0">
                <a:solidFill>
                  <a:srgbClr val="404040"/>
                </a:solidFill>
                <a:latin typeface="Franklin Gothic Book" pitchFamily="0" charset="0"/>
                <a:ea typeface="华文中宋" pitchFamily="0" charset="0"/>
                <a:cs typeface="Lucida Sans" pitchFamily="0" charset="0"/>
              </a:rPr>
              <a:t>Firefox: </a:t>
            </a: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hlinkClick r:id="rId5"/>
              </a:rPr>
              <a:t> https://support.mozilla.org/en/products/firefox/privacy-and-security)</a:t>
            </a:r>
            <a:endParaRPr lang="zh-CN" altLang="en-US" sz="2400" b="1"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38211055"/>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2" name="文本框"/>
          <p:cNvSpPr>
            <a:spLocks noGrp="1"/>
          </p:cNvSpPr>
          <p:nvPr>
            <p:ph type="title"/>
          </p:nvPr>
        </p:nvSpPr>
        <p:spPr>
          <a:xfrm rot="0">
            <a:off x="1463041" y="2766217"/>
            <a:ext cx="9298745" cy="1325562"/>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984207270"/>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8" name="文本框"/>
          <p:cNvSpPr>
            <a:spLocks noGrp="1"/>
          </p:cNvSpPr>
          <p:nvPr>
            <p:ph type="title"/>
          </p:nvPr>
        </p:nvSpPr>
        <p:spPr>
          <a:xfrm rot="0">
            <a:off x="849573" y="558468"/>
            <a:ext cx="10515600"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OUTLINE</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
        <p:nvSpPr>
          <p:cNvPr id="39" name="文本框"/>
          <p:cNvSpPr>
            <a:spLocks noGrp="1"/>
          </p:cNvSpPr>
          <p:nvPr>
            <p:ph type="body" idx="1"/>
          </p:nvPr>
        </p:nvSpPr>
        <p:spPr>
          <a:xfrm rot="0">
            <a:off x="838200" y="1618937"/>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Problem Statement</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Proposed System/Solution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Calibri" pitchFamily="0" charset="0"/>
              </a:rPr>
              <a:t>System </a:t>
            </a: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Development Approach </a:t>
            </a:r>
            <a:r>
              <a:rPr lang="en-US" altLang="zh-CN" sz="2000" b="0" i="0" u="none" strike="noStrike" kern="1200" cap="none" spc="0" baseline="0">
                <a:solidFill>
                  <a:srgbClr val="404040"/>
                </a:solidFill>
                <a:latin typeface="Arial" pitchFamily="34" charset="0"/>
                <a:ea typeface="Franklin Gothic Book" pitchFamily="0" charset="0"/>
                <a:cs typeface="Franklin Gothic Book" pitchFamily="0" charset="0"/>
              </a:rPr>
              <a:t>(Technology Used) </a:t>
            </a:r>
            <a:endParaRPr lang="en-US" altLang="zh-CN" sz="1700" b="0" i="0" u="none" strike="noStrike" kern="1200" cap="none" spc="0" baseline="0">
              <a:solidFill>
                <a:srgbClr val="404040"/>
              </a:solidFill>
              <a:latin typeface="Arial" pitchFamily="34"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Algorithm &amp; Deployment  </a:t>
            </a:r>
            <a:endParaRPr lang="en-US" altLang="zh-CN" sz="1700" b="0" i="0" u="none" strike="noStrike" kern="1200" cap="none" spc="0" baseline="0">
              <a:solidFill>
                <a:srgbClr val="404040"/>
              </a:solidFill>
              <a:latin typeface="Arial" pitchFamily="34"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Result (Output Image)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Conclusion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Future Scope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References</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28550088"/>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2"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Problem Statement</a:t>
            </a:r>
            <a:endParaRPr lang="zh-CN" altLang="en-US" sz="40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43" name="文本框"/>
          <p:cNvSpPr>
            <a:spLocks noGrp="1"/>
          </p:cNvSpPr>
          <p:nvPr>
            <p:ph type="body" idx="1"/>
          </p:nvPr>
        </p:nvSpPr>
        <p:spPr>
          <a:xfrm rot="0">
            <a:off x="452403" y="1237632"/>
            <a:ext cx="11029615" cy="359283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Example:</a:t>
            </a:r>
            <a:r>
              <a:rPr lang="en-US" altLang="zh-CN" sz="2800" b="0" i="0" u="none" strike="noStrike" kern="1200" cap="none" spc="0" baseline="0">
                <a:solidFill>
                  <a:srgbClr val="0F0F0F"/>
                </a:solidFill>
                <a:latin typeface="Franklin Gothic Book" pitchFamily="0" charset="0"/>
                <a:ea typeface="Franklin Gothic Book" pitchFamily="0" charset="0"/>
                <a:cs typeface="Franklin Gothic Book" pitchFamily="0" charset="0"/>
              </a:rPr>
              <a:t> </a:t>
            </a:r>
            <a:endParaRPr lang="en-US" altLang="zh-CN" sz="2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1" i="0" u="none" strike="noStrike" kern="1200" cap="none" spc="0" baseline="0">
                <a:solidFill>
                  <a:srgbClr val="404040"/>
                </a:solidFill>
                <a:latin typeface="Franklin Gothic Book" pitchFamily="0" charset="0"/>
                <a:ea typeface="华文中宋" pitchFamily="0" charset="0"/>
                <a:cs typeface="Lucida Sans" pitchFamily="0" charset="0"/>
              </a:rPr>
              <a:t>Examine a real-world case where a phishing attack compromised sensitive information in an organization. Discuss preventative measures and employee training programs to ensure the risks of social engineering attacks. </a:t>
            </a: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 </a:t>
            </a: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690774967"/>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6"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Proposed Solution</a:t>
            </a:r>
            <a:endParaRPr lang="zh-CN" altLang="en-US" sz="40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47" name="文本框"/>
          <p:cNvSpPr>
            <a:spLocks noGrp="1"/>
          </p:cNvSpPr>
          <p:nvPr>
            <p:ph type="body" idx="1"/>
          </p:nvPr>
        </p:nvSpPr>
        <p:spPr>
          <a:xfrm rot="0">
            <a:off x="441671" y="1087378"/>
            <a:ext cx="11613485" cy="5563973"/>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The proposed system aims to address the challenge of predicting th</a:t>
            </a: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e real-world case where a phishing attack compromised sensitive information in an organization. Discuss preventative measures and employee training programs to ensure the risks of social engineering attacks. </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Calibri" pitchFamily="0" charset="0"/>
                <a:ea typeface="华文中宋" pitchFamily="0" charset="0"/>
                <a:cs typeface="Calibri" pitchFamily="0" charset="0"/>
              </a:rPr>
              <a:t>Employee Training Programs: </a:t>
            </a:r>
            <a:endParaRPr lang="en-US" altLang="zh-CN" sz="1200" b="0"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Regular training sessions to educate employees about the dangers of phishing attacks, how to recognize suspicious emails, and what actions to take if they suspect they've received a phishing email.</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Encourage employees to promptly report any suspicious emails or activity to the IT security team. Establish clear procedures for reporting incidents and provide support for employees who may have inadvertently fallen victim to phishing attacks.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Email Filtering and. security software:</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Implementing robust email filtering systems to automatically detect and quarantine suspicious emails before they reach employees' inboxes.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Deploy advanced threat protection software to analyze and block malicious attachments or links.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0" indent="0" algn="l">
              <a:lnSpc>
                <a:spcPct val="100000"/>
              </a:lnSpc>
              <a:spcBef>
                <a:spcPct val="20000"/>
              </a:spcBef>
              <a:spcAft>
                <a:spcPts val="600"/>
              </a:spcAft>
              <a:buNone/>
            </a:pP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.Multi-Factor Authentication (MFA): </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Requiring multi-factor authentication for accessing sensitive systems and data, which adds an extra layer of security even if credentials are compromised</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.Developing a comprehensive incident response plan to quickly detect, contain, and mitigate the impact of a phishing attack if one occurs.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0" indent="0" algn="l">
              <a:lnSpc>
                <a:spcPct val="100000"/>
              </a:lnSpc>
              <a:spcBef>
                <a:spcPct val="20000"/>
              </a:spcBef>
              <a:spcAft>
                <a:spcPts val="600"/>
              </a:spcAft>
              <a:buNone/>
            </a:pP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Regular Software Updates and Patch Management:</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Ensuring all software and systems are regularly updated with the latest security patches to mitigate vulnerabilities that attackers may exploit</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Limiting access to sensitive information based on the principle of least privilege, ensuring employees only have access to the information necessary for their roles.</a:t>
            </a:r>
            <a:endParaRPr lang="zh-CN" altLang="en-US" sz="1200" b="1" i="0" u="none" strike="noStrike" kern="1200" cap="none" spc="0" baseline="0">
              <a:solidFill>
                <a:srgbClr val="404040"/>
              </a:solidFill>
              <a:latin typeface="Calibri" pitchFamily="0" charset="0"/>
              <a:ea typeface="华文中宋" pitchFamily="0" charset="0"/>
              <a:cs typeface="Calibri" pitchFamily="0" charset="0"/>
            </a:endParaRPr>
          </a:p>
        </p:txBody>
      </p:sp>
    </p:spTree>
    <p:extLst>
      <p:ext uri="{BB962C8B-B14F-4D97-AF65-F5344CB8AC3E}">
        <p14:creationId xmlns:p14="http://schemas.microsoft.com/office/powerpoint/2010/main" val="2094267709"/>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0" name="文本框"/>
          <p:cNvSpPr>
            <a:spLocks noGrp="1"/>
          </p:cNvSpPr>
          <p:nvPr>
            <p:ph type="title"/>
          </p:nvPr>
        </p:nvSpPr>
        <p:spPr>
          <a:xfrm rot="0">
            <a:off x="581192" y="662572"/>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System  Approach</a:t>
            </a:r>
            <a:endParaRPr lang="zh-CN" altLang="en-US" sz="4000" b="0" i="0" u="none" strike="noStrike" kern="1200" cap="all" spc="0" baseline="0">
              <a:solidFill>
                <a:schemeClr val="accent1"/>
              </a:solidFill>
              <a:latin typeface="Calibri Light" pitchFamily="0" charset="0"/>
              <a:ea typeface="华文中宋" pitchFamily="0" charset="0"/>
              <a:cs typeface="Calibri Light" pitchFamily="0" charset="0"/>
            </a:endParaRPr>
          </a:p>
        </p:txBody>
      </p:sp>
      <p:sp>
        <p:nvSpPr>
          <p:cNvPr id="51"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In a large financial institution, employees received an email purportedly from the IT department requesting them to update their login credentials due to a system upgrade. Unsuspecting employees clicked on the provided link and entered their credentials, unknowingly giving hackers access to sensitive financial data. This phishing attack compromised customer account information and led to financial losses for both the institution and its clients.</a:t>
            </a: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0" i="0" u="none" strike="noStrike" kern="1200" cap="none" spc="0" baseline="0">
                <a:solidFill>
                  <a:srgbClr val="0F0F0F"/>
                </a:solidFill>
                <a:latin typeface="Franklin Gothic Book" pitchFamily="0" charset="0"/>
                <a:ea typeface="华文中宋" pitchFamily="0" charset="0"/>
                <a:cs typeface="Lucida Sans" pitchFamily="0" charset="0"/>
              </a:rPr>
              <a:t>Implement robust email filtering systems that can identify and block phishing emails before they reach users' inboxes. This includes using techniques like SPF, DKIM, and DMARC to authenticate email senders.</a:t>
            </a:r>
            <a:endParaRPr lang="en-US" altLang="zh-CN" sz="1800" b="0" i="0" u="none" strike="noStrike" kern="1200" cap="none" spc="0" baseline="0">
              <a:solidFill>
                <a:srgbClr val="0F0F0F"/>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0F0F0F"/>
                </a:solidFill>
                <a:latin typeface="Franklin Gothic Book" pitchFamily="0" charset="0"/>
                <a:ea typeface="华文中宋" pitchFamily="0" charset="0"/>
                <a:cs typeface="Lucida Sans" pitchFamily="0" charset="0"/>
              </a:rPr>
              <a:t>Library required to build the model</a:t>
            </a:r>
            <a:endParaRPr lang="en-US" altLang="zh-CN" sz="1800" b="1" i="0" u="none" strike="noStrike" kern="1200" cap="none" spc="0" baseline="0">
              <a:solidFill>
                <a:srgbClr val="0F0F0F"/>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600" b="0" i="0" u="none" strike="noStrike" kern="1200" cap="none" spc="0" baseline="0">
                <a:solidFill>
                  <a:srgbClr val="0F0F0F"/>
                </a:solidFill>
                <a:latin typeface="Franklin Gothic Book" pitchFamily="0" charset="0"/>
                <a:ea typeface="华文中宋" pitchFamily="0" charset="0"/>
                <a:cs typeface="Lucida Sans" pitchFamily="0" charset="0"/>
              </a:rPr>
              <a:t>python idle </a:t>
            </a:r>
            <a:endParaRPr lang="en-US" altLang="zh-CN" sz="1600" b="0" i="0" u="none" strike="noStrike" kern="1200" cap="none" spc="0" baseline="0">
              <a:solidFill>
                <a:srgbClr val="0F0F0F"/>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0" i="0" u="none" strike="noStrike" kern="1200" cap="none" spc="0" baseline="0">
                <a:solidFill>
                  <a:srgbClr val="0F0F0F"/>
                </a:solidFill>
                <a:latin typeface="Franklin Gothic Book" pitchFamily="0" charset="0"/>
                <a:ea typeface="华文中宋" pitchFamily="0" charset="0"/>
                <a:cs typeface="Lucida Sans" pitchFamily="0" charset="0"/>
              </a:rPr>
              <a:t>pip install pynput </a:t>
            </a:r>
            <a:endParaRPr lang="en-US" altLang="zh-CN" sz="1800" b="0" i="0" u="none" strike="noStrike" kern="1200" cap="none" spc="0" baseline="0">
              <a:solidFill>
                <a:srgbClr val="0F0F0F"/>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0" i="0" u="none" strike="noStrike" kern="1200" cap="none" spc="0" baseline="0">
                <a:solidFill>
                  <a:srgbClr val="0F0F0F"/>
                </a:solidFill>
                <a:latin typeface="Franklin Gothic Book" pitchFamily="0" charset="0"/>
                <a:ea typeface="华文中宋" pitchFamily="0" charset="0"/>
                <a:cs typeface="Lucida Sans" pitchFamily="0" charset="0"/>
              </a:rPr>
              <a:t>pip install json</a:t>
            </a:r>
            <a:r>
              <a:rPr lang="en-US" altLang="zh-CN" sz="1800" b="0" i="0" u="none" strike="noStrike" kern="1200" cap="none" spc="0" baseline="0">
                <a:solidFill>
                  <a:srgbClr val="0F0F0F"/>
                </a:solidFill>
                <a:latin typeface="Franklin Gothic Book" pitchFamily="0" charset="0"/>
                <a:ea typeface="华文中宋" pitchFamily="0" charset="0"/>
                <a:cs typeface="Lucida Sans" pitchFamily="0" charset="0"/>
              </a:rPr>
              <a:t> </a:t>
            </a:r>
            <a:endParaRPr lang="en-US" altLang="zh-CN" sz="1800" b="0" i="0" u="none" strike="noStrike" kern="1200" cap="none" spc="0" baseline="0">
              <a:solidFill>
                <a:srgbClr val="0F0F0F"/>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0" i="0" u="none" strike="noStrike" kern="1200" cap="none" spc="0" baseline="0">
                <a:solidFill>
                  <a:srgbClr val="0F0F0F"/>
                </a:solidFill>
                <a:latin typeface="Franklin Gothic Book" pitchFamily="0" charset="0"/>
                <a:ea typeface="华文中宋" pitchFamily="0" charset="0"/>
                <a:cs typeface="Lucida Sans" pitchFamily="0" charset="0"/>
              </a:rPr>
              <a:t>keyboard library </a:t>
            </a:r>
            <a:endParaRPr lang="en-US" altLang="zh-CN" sz="1800" b="0" i="0" u="none" strike="noStrike" kern="1200" cap="none" spc="0" baseline="0">
              <a:solidFill>
                <a:srgbClr val="0F0F0F"/>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800" b="1" i="0" u="none" strike="noStrike" kern="1200" cap="none" spc="0" baseline="0">
              <a:solidFill>
                <a:srgbClr val="0F0F0F"/>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833390854"/>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4"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55" name="文本框"/>
          <p:cNvSpPr>
            <a:spLocks noGrp="1"/>
          </p:cNvSpPr>
          <p:nvPr>
            <p:ph type="body" idx="1"/>
          </p:nvPr>
        </p:nvSpPr>
        <p:spPr>
          <a:xfrm rot="0">
            <a:off x="581192" y="1145250"/>
            <a:ext cx="11029615" cy="5998390"/>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rPr>
              <a:t>To prevent phishing attacks compromising sensitive information, you can employ a combination of algorithms and deployment strategies:</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Algorithm Selection:</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rPr>
              <a:t>strong encryption algorithms like AES (Advanced Encryption Standard) to encrypt sensitive data. AES is widely adopted and considered secure.</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rPr>
              <a:t>Implement secure hashing algorithms such as SHA-256 to hash sensitive information. Hashing is vital for storing password securely.</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Specify the input features used by the algorithm, such as historical bike rental data, weather conditions, day of the week, and any other relevant factors.</a:t>
            </a:r>
            <a:endPar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rPr>
              <a:t>Employ digital signature algorithms like RSA or ECDSA to ensure the authenticity and integrity of sensitive communications. This helps in verifying the sender's identity and prevents tampering.</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Training Process:</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rPr>
              <a:t>Train employees to identify common signs of phishing emails, such as misspelled URLs, suspicious attachments, urgent requests for personal information, and unfamiliar sender addresses.</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rPr>
              <a:t>Keep employees informed about the latest phishing techniques and trends. Reinforce training through periodic reminders, updates, and refresher courses.</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华文中宋" pitchFamily="0" charset="0"/>
                <a:cs typeface="Lucida Sans" pitchFamily="0" charset="0"/>
              </a:rPr>
              <a:t>Prediction Processi:</a:t>
            </a:r>
            <a:endParaRPr lang="en-US" altLang="zh-CN" sz="1400" b="1"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rPr>
              <a:t>Continuous Monitoring: Implement continuous monitoring of network traffic and user behavior to detect any suspicious activity indicative of a phishing attack in progress.</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rPr>
              <a:t>User Verification: Encourage users to verify the legitimacy of requests for sensitive information through alternative means, such as contacting the purported sender through a known, trusted communication channel..</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204591984"/>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Result</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59"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endParaRPr lang="zh-CN" altLang="en-US" sz="24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pic>
        <p:nvPicPr>
          <p:cNvPr id="85" name="图片"/>
          <p:cNvPicPr>
            <a:picLocks noChangeAspect="1"/>
          </p:cNvPicPr>
          <p:nvPr/>
        </p:nvPicPr>
        <p:blipFill>
          <a:blip r:embed="rId1" cstate="print"/>
          <a:stretch>
            <a:fillRect/>
          </a:stretch>
        </p:blipFill>
        <p:spPr>
          <a:xfrm rot="0">
            <a:off x="638165" y="2262153"/>
            <a:ext cx="8096126" cy="2962230"/>
          </a:xfrm>
          <a:prstGeom prst="rect"/>
          <a:noFill/>
          <a:ln w="12700" cmpd="sng" cap="flat">
            <a:noFill/>
            <a:prstDash val="solid"/>
            <a:miter/>
          </a:ln>
        </p:spPr>
      </p:pic>
    </p:spTree>
    <p:extLst>
      <p:ext uri="{BB962C8B-B14F-4D97-AF65-F5344CB8AC3E}">
        <p14:creationId xmlns:p14="http://schemas.microsoft.com/office/powerpoint/2010/main" val="1139543056"/>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2"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Conclusion</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63"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Franklin Gothic Book" pitchFamily="0" charset="0"/>
                <a:ea typeface="华文中宋" pitchFamily="0" charset="0"/>
                <a:cs typeface="Lucida Sans" pitchFamily="0" charset="0"/>
              </a:rPr>
              <a:t>Encryption plays a vital role in data security, but it's not a standalone solution against phishing and keylogging. A multi-layered approach that combines user awareness, robust authentication mechanisms, and potentially anti-keylogging software is more effective in safeguarding against these threats.</a:t>
            </a:r>
            <a:endParaRPr lang="zh-CN" altLang="en-US" sz="20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52593855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6"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endParaRPr lang="en-US" altLang="zh-CN" sz="2000" b="1"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Franklin Gothic Book" pitchFamily="0" charset="0"/>
                <a:ea typeface="Franklin Gothic Book" pitchFamily="0" charset="0"/>
                <a:cs typeface="Franklin Gothic Book" pitchFamily="0" charset="0"/>
              </a:rPr>
              <a:t>Behavioral Biometrics:</a:t>
            </a:r>
            <a:r>
              <a:rPr lang="en-US" altLang="zh-CN" sz="2000" b="0" i="0" u="none" strike="noStrike" kern="1200" cap="none" spc="0" baseline="0">
                <a:solidFill>
                  <a:srgbClr val="404040"/>
                </a:solidFill>
                <a:latin typeface="Franklin Gothic Book" pitchFamily="0" charset="0"/>
                <a:ea typeface="Franklin Gothic Book" pitchFamily="0" charset="0"/>
                <a:cs typeface="Franklin Gothic Book" pitchFamily="0" charset="0"/>
              </a:rPr>
              <a:t>.</a:t>
            </a:r>
            <a:r>
              <a:rPr lang="en-US" altLang="zh-CN" sz="2000" b="0" i="0" u="none" strike="noStrike" kern="1200" cap="none" spc="0" baseline="0">
                <a:solidFill>
                  <a:srgbClr val="404040"/>
                </a:solidFill>
                <a:latin typeface="Franklin Gothic Book" pitchFamily="0" charset="0"/>
                <a:ea typeface="Franklin Gothic Book" pitchFamily="0" charset="0"/>
                <a:cs typeface="Franklin Gothic Book" pitchFamily="0" charset="0"/>
              </a:rPr>
              <a:t>Analyze typing patterns, mouse movements, and other user interactions to detect anomalies that might indicate a keylogger.</a:t>
            </a:r>
            <a:endParaRPr lang="en-US" altLang="zh-CN" sz="2000" b="0" i="0" u="none" strike="noStrike" kern="1200" cap="none" spc="0" baseline="0">
              <a:solidFill>
                <a:srgbClr val="404040"/>
              </a:solidFill>
              <a:latin typeface="Franklin Gothic Book" pitchFamily="0"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Franklin Gothic Book" pitchFamily="0" charset="0"/>
                <a:ea typeface="Franklin Gothic Book" pitchFamily="0" charset="0"/>
                <a:cs typeface="Lucida Sans" pitchFamily="0" charset="0"/>
              </a:rPr>
              <a:t>Hardware-based Security: </a:t>
            </a:r>
            <a:r>
              <a:rPr lang="en-US" altLang="zh-CN" sz="2000" b="0" i="0" u="none" strike="noStrike" kern="1200" cap="none" spc="0" baseline="0">
                <a:solidFill>
                  <a:srgbClr val="404040"/>
                </a:solidFill>
                <a:latin typeface="Franklin Gothic Book" pitchFamily="0" charset="0"/>
                <a:ea typeface="Franklin Gothic Book" pitchFamily="0" charset="0"/>
                <a:cs typeface="Lucida Sans" pitchFamily="0" charset="0"/>
              </a:rPr>
              <a:t>Explore hardware solutions like Trusted Platform Modules (TPMs) that can provide a more secure root of trust for encryption</a:t>
            </a:r>
            <a:endParaRPr lang="en-US" altLang="zh-CN" sz="2000" b="0" i="0" u="none" strike="noStrike" kern="1200" cap="none" spc="0" baseline="0">
              <a:solidFill>
                <a:srgbClr val="404040"/>
              </a:solidFill>
              <a:latin typeface="Franklin Gothic Book" pitchFamily="0" charset="0"/>
              <a:ea typeface="Franklin Gothic Book"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Franklin Gothic Book" pitchFamily="0" charset="0"/>
                <a:ea typeface="Franklin Gothic Book" pitchFamily="0" charset="0"/>
                <a:cs typeface="Lucida Sans" pitchFamily="0" charset="0"/>
              </a:rPr>
              <a:t>Machine Learning: De</a:t>
            </a:r>
            <a:r>
              <a:rPr lang="en-US" altLang="zh-CN" sz="2000" b="0" i="0" u="none" strike="noStrike" kern="1200" cap="none" spc="0" baseline="0">
                <a:solidFill>
                  <a:srgbClr val="404040"/>
                </a:solidFill>
                <a:latin typeface="Franklin Gothic Book" pitchFamily="0" charset="0"/>
                <a:ea typeface="Franklin Gothic Book" pitchFamily="0" charset="0"/>
                <a:cs typeface="Lucida Sans" pitchFamily="0" charset="0"/>
              </a:rPr>
              <a:t>velop machine learning models to identify phishing attempts based on website characteristics, email content, and user behavior.</a:t>
            </a:r>
            <a:endParaRPr lang="en-US" altLang="zh-CN" sz="2000" b="0" i="0" u="none" strike="noStrike" kern="1200" cap="none" spc="0" baseline="0">
              <a:solidFill>
                <a:srgbClr val="404040"/>
              </a:solidFill>
              <a:latin typeface="Franklin Gothic Book" pitchFamily="0" charset="0"/>
              <a:ea typeface="Franklin Gothic Book"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Franklin Gothic Book" pitchFamily="0" charset="0"/>
                <a:ea typeface="Franklin Gothic Book" pitchFamily="0" charset="0"/>
                <a:cs typeface="Lucida Sans" pitchFamily="0" charset="0"/>
              </a:rPr>
              <a:t>Usability Enhancements: </a:t>
            </a:r>
            <a:r>
              <a:rPr lang="en-US" altLang="zh-CN" sz="2000" b="0" i="0" u="none" strike="noStrike" kern="1200" cap="none" spc="0" baseline="0">
                <a:solidFill>
                  <a:srgbClr val="404040"/>
                </a:solidFill>
                <a:latin typeface="Franklin Gothic Book" pitchFamily="0" charset="0"/>
                <a:ea typeface="Franklin Gothic Book" pitchFamily="0" charset="0"/>
                <a:cs typeface="Lucida Sans" pitchFamily="0" charset="0"/>
              </a:rPr>
              <a:t>Research ways to improve the user experience of encryption-based solutions, minimizing performance impact and complexity.</a:t>
            </a:r>
            <a:endParaRPr lang="zh-CN" altLang="en-US" sz="2000" b="0" i="0" u="none" strike="noStrike" kern="1200" cap="none" spc="0" baseline="0">
              <a:solidFill>
                <a:srgbClr val="404040"/>
              </a:solidFill>
              <a:latin typeface="Franklin Gothic Book" pitchFamily="0" charset="0"/>
              <a:ea typeface="Franklin Gothic Book" pitchFamily="0" charset="0"/>
              <a:cs typeface="Lucida Sans" pitchFamily="0" charset="0"/>
            </a:endParaRPr>
          </a:p>
        </p:txBody>
      </p:sp>
      <p:sp>
        <p:nvSpPr>
          <p:cNvPr id="67" name="矩形"/>
          <p:cNvSpPr>
            <a:spLocks/>
          </p:cNvSpPr>
          <p:nvPr/>
        </p:nvSpPr>
        <p:spPr>
          <a:xfrm rot="0">
            <a:off x="535670" y="844659"/>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华文中宋" pitchFamily="0" charset="0"/>
                <a:cs typeface="Arial" pitchFamily="34" charset="0"/>
              </a:rPr>
              <a:t>Future scope</a:t>
            </a:r>
            <a:endParaRPr lang="zh-CN" altLang="en-US" sz="3300" b="1" i="0" u="none" strike="noStrike" kern="1200" cap="all" spc="0" baseline="0">
              <a:solidFill>
                <a:schemeClr val="accent1"/>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374325711"/>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