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7" r:id="rId2"/>
    <p:sldId id="258" r:id="rId3"/>
    <p:sldId id="284" r:id="rId4"/>
    <p:sldId id="267" r:id="rId5"/>
    <p:sldId id="291" r:id="rId6"/>
    <p:sldId id="268" r:id="rId7"/>
    <p:sldId id="285" r:id="rId8"/>
    <p:sldId id="286" r:id="rId9"/>
    <p:sldId id="287" r:id="rId10"/>
    <p:sldId id="288" r:id="rId11"/>
    <p:sldId id="289" r:id="rId12"/>
    <p:sldId id="269" r:id="rId13"/>
    <p:sldId id="290" r:id="rId14"/>
    <p:sldId id="27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0066"/>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974" y="8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BA12BF-2380-4890-A9DE-3097C2C62528}" type="datetimeFigureOut">
              <a:rPr lang="en-IN" smtClean="0"/>
              <a:t>17-09-2024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F91DE1-B03A-46EB-9479-29D63226EDFC}" type="slidenum">
              <a:rPr lang="en-IN" smtClean="0"/>
              <a:t>‹#›</a:t>
            </a:fld>
            <a:endParaRPr lang="en-IN"/>
          </a:p>
        </p:txBody>
      </p:sp>
    </p:spTree>
    <p:extLst>
      <p:ext uri="{BB962C8B-B14F-4D97-AF65-F5344CB8AC3E}">
        <p14:creationId xmlns:p14="http://schemas.microsoft.com/office/powerpoint/2010/main" val="3793279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6">
            <a:extLst>
              <a:ext uri="{FF2B5EF4-FFF2-40B4-BE49-F238E27FC236}">
                <a16:creationId xmlns:a16="http://schemas.microsoft.com/office/drawing/2014/main" id="{DE70458B-F185-48DB-AD85-3796F7DB4F8C}"/>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9pPr>
          </a:lstStyle>
          <a:p>
            <a:fld id="{943FFAAB-55BD-4260-A4E4-7D8FCB28E61B}" type="slidenum">
              <a:rPr lang="en-US" altLang="en-US">
                <a:solidFill>
                  <a:srgbClr val="000000"/>
                </a:solidFill>
                <a:latin typeface="Times New Roman" panose="02020603050405020304" pitchFamily="18" charset="0"/>
                <a:cs typeface="DejaVu Sans" charset="0"/>
              </a:rPr>
              <a:pPr/>
              <a:t>1</a:t>
            </a:fld>
            <a:endParaRPr lang="en-US" altLang="en-US">
              <a:solidFill>
                <a:srgbClr val="000000"/>
              </a:solidFill>
              <a:latin typeface="Times New Roman" panose="02020603050405020304" pitchFamily="18" charset="0"/>
              <a:cs typeface="DejaVu Sans" charset="0"/>
            </a:endParaRPr>
          </a:p>
        </p:txBody>
      </p:sp>
      <p:sp>
        <p:nvSpPr>
          <p:cNvPr id="6147" name="Rectangle 1">
            <a:extLst>
              <a:ext uri="{FF2B5EF4-FFF2-40B4-BE49-F238E27FC236}">
                <a16:creationId xmlns:a16="http://schemas.microsoft.com/office/drawing/2014/main" id="{468E4D85-E32A-485E-A661-F2143B7E6251}"/>
              </a:ext>
            </a:extLst>
          </p:cNvPr>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p:spPr>
      </p:sp>
      <p:sp>
        <p:nvSpPr>
          <p:cNvPr id="6148" name="Rectangle 2">
            <a:extLst>
              <a:ext uri="{FF2B5EF4-FFF2-40B4-BE49-F238E27FC236}">
                <a16:creationId xmlns:a16="http://schemas.microsoft.com/office/drawing/2014/main" id="{DF6CCD87-E991-4187-8B98-51E783BF2FA2}"/>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a:extLst>
              <a:ext uri="{FF2B5EF4-FFF2-40B4-BE49-F238E27FC236}">
                <a16:creationId xmlns:a16="http://schemas.microsoft.com/office/drawing/2014/main" id="{323DF40D-1800-48F2-89B0-8451D73D046C}"/>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9pPr>
          </a:lstStyle>
          <a:p>
            <a:fld id="{90E773DE-2121-4534-891E-4D269B6198E4}" type="slidenum">
              <a:rPr lang="en-US" altLang="en-US">
                <a:solidFill>
                  <a:srgbClr val="000000"/>
                </a:solidFill>
                <a:latin typeface="Times New Roman" panose="02020603050405020304" pitchFamily="18" charset="0"/>
                <a:cs typeface="DejaVu Sans" charset="0"/>
              </a:rPr>
              <a:pPr/>
              <a:t>2</a:t>
            </a:fld>
            <a:endParaRPr lang="en-US" altLang="en-US">
              <a:solidFill>
                <a:srgbClr val="000000"/>
              </a:solidFill>
              <a:latin typeface="Times New Roman" panose="02020603050405020304" pitchFamily="18" charset="0"/>
              <a:cs typeface="DejaVu Sans" charset="0"/>
            </a:endParaRPr>
          </a:p>
        </p:txBody>
      </p:sp>
      <p:sp>
        <p:nvSpPr>
          <p:cNvPr id="8195" name="Rectangle 1">
            <a:extLst>
              <a:ext uri="{FF2B5EF4-FFF2-40B4-BE49-F238E27FC236}">
                <a16:creationId xmlns:a16="http://schemas.microsoft.com/office/drawing/2014/main" id="{8CB8B7FE-98D4-4BC1-AF30-2F4B2E5766CC}"/>
              </a:ext>
            </a:extLst>
          </p:cNvPr>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p:spPr>
      </p:sp>
      <p:sp>
        <p:nvSpPr>
          <p:cNvPr id="8196" name="Rectangle 2">
            <a:extLst>
              <a:ext uri="{FF2B5EF4-FFF2-40B4-BE49-F238E27FC236}">
                <a16:creationId xmlns:a16="http://schemas.microsoft.com/office/drawing/2014/main" id="{B0E2CBEC-FF7E-446A-8770-6539CBEDA36D}"/>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6">
            <a:extLst>
              <a:ext uri="{FF2B5EF4-FFF2-40B4-BE49-F238E27FC236}">
                <a16:creationId xmlns:a16="http://schemas.microsoft.com/office/drawing/2014/main" id="{ADD78955-C1FE-40D4-96C8-D83EED03293E}"/>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9pPr>
          </a:lstStyle>
          <a:p>
            <a:fld id="{7A5B735F-393F-43E2-80B7-0979301583BB}" type="slidenum">
              <a:rPr lang="en-US" altLang="en-US">
                <a:solidFill>
                  <a:srgbClr val="000000"/>
                </a:solidFill>
                <a:latin typeface="Times New Roman" panose="02020603050405020304" pitchFamily="18" charset="0"/>
                <a:cs typeface="DejaVu Sans" charset="0"/>
              </a:rPr>
              <a:pPr/>
              <a:t>3</a:t>
            </a:fld>
            <a:endParaRPr lang="en-US" altLang="en-US">
              <a:solidFill>
                <a:srgbClr val="000000"/>
              </a:solidFill>
              <a:latin typeface="Times New Roman" panose="02020603050405020304" pitchFamily="18" charset="0"/>
              <a:cs typeface="DejaVu Sans" charset="0"/>
            </a:endParaRPr>
          </a:p>
        </p:txBody>
      </p:sp>
      <p:sp>
        <p:nvSpPr>
          <p:cNvPr id="19459" name="Rectangle 1">
            <a:extLst>
              <a:ext uri="{FF2B5EF4-FFF2-40B4-BE49-F238E27FC236}">
                <a16:creationId xmlns:a16="http://schemas.microsoft.com/office/drawing/2014/main" id="{C5941417-7B8B-45B9-A1EA-25E1C6DB8D11}"/>
              </a:ext>
            </a:extLst>
          </p:cNvPr>
          <p:cNvSpPr>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p:spPr>
      </p:sp>
      <p:sp>
        <p:nvSpPr>
          <p:cNvPr id="19460" name="Rectangle 2">
            <a:extLst>
              <a:ext uri="{FF2B5EF4-FFF2-40B4-BE49-F238E27FC236}">
                <a16:creationId xmlns:a16="http://schemas.microsoft.com/office/drawing/2014/main" id="{37FADAFF-EC84-4B75-AF76-DFFFC331AA56}"/>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896837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6">
            <a:extLst>
              <a:ext uri="{FF2B5EF4-FFF2-40B4-BE49-F238E27FC236}">
                <a16:creationId xmlns:a16="http://schemas.microsoft.com/office/drawing/2014/main" id="{ADD78955-C1FE-40D4-96C8-D83EED03293E}"/>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9pPr>
          </a:lstStyle>
          <a:p>
            <a:fld id="{7A5B735F-393F-43E2-80B7-0979301583BB}" type="slidenum">
              <a:rPr lang="en-US" altLang="en-US">
                <a:solidFill>
                  <a:srgbClr val="000000"/>
                </a:solidFill>
                <a:latin typeface="Times New Roman" panose="02020603050405020304" pitchFamily="18" charset="0"/>
                <a:cs typeface="DejaVu Sans" charset="0"/>
              </a:rPr>
              <a:pPr/>
              <a:t>4</a:t>
            </a:fld>
            <a:endParaRPr lang="en-US" altLang="en-US">
              <a:solidFill>
                <a:srgbClr val="000000"/>
              </a:solidFill>
              <a:latin typeface="Times New Roman" panose="02020603050405020304" pitchFamily="18" charset="0"/>
              <a:cs typeface="DejaVu Sans" charset="0"/>
            </a:endParaRPr>
          </a:p>
        </p:txBody>
      </p:sp>
      <p:sp>
        <p:nvSpPr>
          <p:cNvPr id="19459" name="Rectangle 1">
            <a:extLst>
              <a:ext uri="{FF2B5EF4-FFF2-40B4-BE49-F238E27FC236}">
                <a16:creationId xmlns:a16="http://schemas.microsoft.com/office/drawing/2014/main" id="{C5941417-7B8B-45B9-A1EA-25E1C6DB8D11}"/>
              </a:ext>
            </a:extLst>
          </p:cNvPr>
          <p:cNvSpPr>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p:spPr>
      </p:sp>
      <p:sp>
        <p:nvSpPr>
          <p:cNvPr id="19460" name="Rectangle 2">
            <a:extLst>
              <a:ext uri="{FF2B5EF4-FFF2-40B4-BE49-F238E27FC236}">
                <a16:creationId xmlns:a16="http://schemas.microsoft.com/office/drawing/2014/main" id="{37FADAFF-EC84-4B75-AF76-DFFFC331AA56}"/>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6">
            <a:extLst>
              <a:ext uri="{FF2B5EF4-FFF2-40B4-BE49-F238E27FC236}">
                <a16:creationId xmlns:a16="http://schemas.microsoft.com/office/drawing/2014/main" id="{700B34B3-F11D-401F-AE5A-0CDCF245697D}"/>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9pPr>
          </a:lstStyle>
          <a:p>
            <a:fld id="{CDF72DBD-CD55-4242-88CA-B9CE0ADBB4A8}" type="slidenum">
              <a:rPr lang="en-US" altLang="en-US">
                <a:solidFill>
                  <a:srgbClr val="000000"/>
                </a:solidFill>
                <a:latin typeface="Times New Roman" panose="02020603050405020304" pitchFamily="18" charset="0"/>
                <a:cs typeface="DejaVu Sans" charset="0"/>
              </a:rPr>
              <a:pPr/>
              <a:t>6</a:t>
            </a:fld>
            <a:endParaRPr lang="en-US" altLang="en-US">
              <a:solidFill>
                <a:srgbClr val="000000"/>
              </a:solidFill>
              <a:latin typeface="Times New Roman" panose="02020603050405020304" pitchFamily="18" charset="0"/>
              <a:cs typeface="DejaVu Sans" charset="0"/>
            </a:endParaRPr>
          </a:p>
        </p:txBody>
      </p:sp>
      <p:sp>
        <p:nvSpPr>
          <p:cNvPr id="21507" name="Rectangle 1">
            <a:extLst>
              <a:ext uri="{FF2B5EF4-FFF2-40B4-BE49-F238E27FC236}">
                <a16:creationId xmlns:a16="http://schemas.microsoft.com/office/drawing/2014/main" id="{148635A5-0162-482E-B90D-94496DF27DC8}"/>
              </a:ext>
            </a:extLst>
          </p:cNvPr>
          <p:cNvSpPr>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p:spPr>
      </p:sp>
      <p:sp>
        <p:nvSpPr>
          <p:cNvPr id="21508" name="Rectangle 2">
            <a:extLst>
              <a:ext uri="{FF2B5EF4-FFF2-40B4-BE49-F238E27FC236}">
                <a16:creationId xmlns:a16="http://schemas.microsoft.com/office/drawing/2014/main" id="{94F9F38F-4E38-43CB-9112-F63FDBAC06C8}"/>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6">
            <a:extLst>
              <a:ext uri="{FF2B5EF4-FFF2-40B4-BE49-F238E27FC236}">
                <a16:creationId xmlns:a16="http://schemas.microsoft.com/office/drawing/2014/main" id="{845AEA3D-3BE1-451D-B14B-B8CCCFC29806}"/>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9pPr>
          </a:lstStyle>
          <a:p>
            <a:fld id="{719D9B1A-EF0C-4B5C-B489-881B6CB8EDF4}" type="slidenum">
              <a:rPr lang="en-US" altLang="en-US">
                <a:solidFill>
                  <a:srgbClr val="000000"/>
                </a:solidFill>
                <a:latin typeface="Times New Roman" panose="02020603050405020304" pitchFamily="18" charset="0"/>
                <a:cs typeface="DejaVu Sans" charset="0"/>
              </a:rPr>
              <a:pPr/>
              <a:t>12</a:t>
            </a:fld>
            <a:endParaRPr lang="en-US" altLang="en-US">
              <a:solidFill>
                <a:srgbClr val="000000"/>
              </a:solidFill>
              <a:latin typeface="Times New Roman" panose="02020603050405020304" pitchFamily="18" charset="0"/>
              <a:cs typeface="DejaVu Sans" charset="0"/>
            </a:endParaRPr>
          </a:p>
        </p:txBody>
      </p:sp>
      <p:sp>
        <p:nvSpPr>
          <p:cNvPr id="24579" name="Rectangle 1">
            <a:extLst>
              <a:ext uri="{FF2B5EF4-FFF2-40B4-BE49-F238E27FC236}">
                <a16:creationId xmlns:a16="http://schemas.microsoft.com/office/drawing/2014/main" id="{CA6B24FB-76FE-407D-B74E-486F492788B7}"/>
              </a:ext>
            </a:extLst>
          </p:cNvPr>
          <p:cNvSpPr>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p:spPr>
      </p:sp>
      <p:sp>
        <p:nvSpPr>
          <p:cNvPr id="24580" name="Rectangle 2">
            <a:extLst>
              <a:ext uri="{FF2B5EF4-FFF2-40B4-BE49-F238E27FC236}">
                <a16:creationId xmlns:a16="http://schemas.microsoft.com/office/drawing/2014/main" id="{ACDDC8D0-60C3-4930-96B4-3A50B39B4294}"/>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6">
            <a:extLst>
              <a:ext uri="{FF2B5EF4-FFF2-40B4-BE49-F238E27FC236}">
                <a16:creationId xmlns:a16="http://schemas.microsoft.com/office/drawing/2014/main" id="{3DA2BD8A-69E4-4109-9376-BB9CAFF25ACF}"/>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9pPr>
          </a:lstStyle>
          <a:p>
            <a:fld id="{5F561648-146D-47FD-B529-EC509853122C}" type="slidenum">
              <a:rPr lang="en-US" altLang="en-US">
                <a:solidFill>
                  <a:srgbClr val="000000"/>
                </a:solidFill>
                <a:latin typeface="Times New Roman" panose="02020603050405020304" pitchFamily="18" charset="0"/>
                <a:cs typeface="DejaVu Sans" charset="0"/>
              </a:rPr>
              <a:pPr/>
              <a:t>14</a:t>
            </a:fld>
            <a:endParaRPr lang="en-US" altLang="en-US">
              <a:solidFill>
                <a:srgbClr val="000000"/>
              </a:solidFill>
              <a:latin typeface="Times New Roman" panose="02020603050405020304" pitchFamily="18" charset="0"/>
              <a:cs typeface="DejaVu Sans" charset="0"/>
            </a:endParaRPr>
          </a:p>
        </p:txBody>
      </p:sp>
      <p:sp>
        <p:nvSpPr>
          <p:cNvPr id="36867" name="Rectangle 1">
            <a:extLst>
              <a:ext uri="{FF2B5EF4-FFF2-40B4-BE49-F238E27FC236}">
                <a16:creationId xmlns:a16="http://schemas.microsoft.com/office/drawing/2014/main" id="{D5F9E9D7-7723-4503-AB02-FE828231E08F}"/>
              </a:ext>
            </a:extLst>
          </p:cNvPr>
          <p:cNvSpPr>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p:spPr>
      </p:sp>
      <p:sp>
        <p:nvSpPr>
          <p:cNvPr id="36868" name="Rectangle 2">
            <a:extLst>
              <a:ext uri="{FF2B5EF4-FFF2-40B4-BE49-F238E27FC236}">
                <a16:creationId xmlns:a16="http://schemas.microsoft.com/office/drawing/2014/main" id="{6DA026BC-D0FD-4BA6-A806-A13BF79123DE}"/>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7F89E-E277-AF8E-49F6-72A76B1809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44D04B1-AE16-B6BA-1931-FC4853B2B2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87F05AC-2B29-B091-F2D7-ED96F7D89526}"/>
              </a:ext>
            </a:extLst>
          </p:cNvPr>
          <p:cNvSpPr>
            <a:spLocks noGrp="1"/>
          </p:cNvSpPr>
          <p:nvPr>
            <p:ph type="dt" sz="half" idx="10"/>
          </p:nvPr>
        </p:nvSpPr>
        <p:spPr/>
        <p:txBody>
          <a:bodyPr/>
          <a:lstStyle/>
          <a:p>
            <a:fld id="{615924AB-9F36-4178-90AC-C49D492A1C56}" type="datetimeFigureOut">
              <a:rPr lang="en-IN" smtClean="0"/>
              <a:t>17-09-2024</a:t>
            </a:fld>
            <a:endParaRPr lang="en-IN"/>
          </a:p>
        </p:txBody>
      </p:sp>
      <p:sp>
        <p:nvSpPr>
          <p:cNvPr id="5" name="Footer Placeholder 4">
            <a:extLst>
              <a:ext uri="{FF2B5EF4-FFF2-40B4-BE49-F238E27FC236}">
                <a16:creationId xmlns:a16="http://schemas.microsoft.com/office/drawing/2014/main" id="{E7D6A8F6-8FD4-DA77-E0AD-189CD890DB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D53765-EFFD-C5B8-D943-5D93BC34F20A}"/>
              </a:ext>
            </a:extLst>
          </p:cNvPr>
          <p:cNvSpPr>
            <a:spLocks noGrp="1"/>
          </p:cNvSpPr>
          <p:nvPr>
            <p:ph type="sldNum" sz="quarter" idx="12"/>
          </p:nvPr>
        </p:nvSpPr>
        <p:spPr/>
        <p:txBody>
          <a:bodyPr/>
          <a:lstStyle/>
          <a:p>
            <a:fld id="{A66A3748-EDEB-4F86-8B3C-520549F7612D}" type="slidenum">
              <a:rPr lang="en-IN" smtClean="0"/>
              <a:t>‹#›</a:t>
            </a:fld>
            <a:endParaRPr lang="en-IN"/>
          </a:p>
        </p:txBody>
      </p:sp>
    </p:spTree>
    <p:extLst>
      <p:ext uri="{BB962C8B-B14F-4D97-AF65-F5344CB8AC3E}">
        <p14:creationId xmlns:p14="http://schemas.microsoft.com/office/powerpoint/2010/main" val="2164853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D884B-B8F1-675F-654B-8770D0C36FC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68B45BE-EC73-9A7B-A9A6-E1A3E0B98B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9E643E-EE56-B785-F106-2C0ED6BF49C7}"/>
              </a:ext>
            </a:extLst>
          </p:cNvPr>
          <p:cNvSpPr>
            <a:spLocks noGrp="1"/>
          </p:cNvSpPr>
          <p:nvPr>
            <p:ph type="dt" sz="half" idx="10"/>
          </p:nvPr>
        </p:nvSpPr>
        <p:spPr/>
        <p:txBody>
          <a:bodyPr/>
          <a:lstStyle/>
          <a:p>
            <a:fld id="{615924AB-9F36-4178-90AC-C49D492A1C56}" type="datetimeFigureOut">
              <a:rPr lang="en-IN" smtClean="0"/>
              <a:t>17-09-2024</a:t>
            </a:fld>
            <a:endParaRPr lang="en-IN"/>
          </a:p>
        </p:txBody>
      </p:sp>
      <p:sp>
        <p:nvSpPr>
          <p:cNvPr id="5" name="Footer Placeholder 4">
            <a:extLst>
              <a:ext uri="{FF2B5EF4-FFF2-40B4-BE49-F238E27FC236}">
                <a16:creationId xmlns:a16="http://schemas.microsoft.com/office/drawing/2014/main" id="{6072B2CC-DF2E-AE86-92BD-246255573F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38BA80-780F-AB29-8AAC-62F8CD3B8942}"/>
              </a:ext>
            </a:extLst>
          </p:cNvPr>
          <p:cNvSpPr>
            <a:spLocks noGrp="1"/>
          </p:cNvSpPr>
          <p:nvPr>
            <p:ph type="sldNum" sz="quarter" idx="12"/>
          </p:nvPr>
        </p:nvSpPr>
        <p:spPr/>
        <p:txBody>
          <a:bodyPr/>
          <a:lstStyle/>
          <a:p>
            <a:fld id="{A66A3748-EDEB-4F86-8B3C-520549F7612D}" type="slidenum">
              <a:rPr lang="en-IN" smtClean="0"/>
              <a:t>‹#›</a:t>
            </a:fld>
            <a:endParaRPr lang="en-IN"/>
          </a:p>
        </p:txBody>
      </p:sp>
    </p:spTree>
    <p:extLst>
      <p:ext uri="{BB962C8B-B14F-4D97-AF65-F5344CB8AC3E}">
        <p14:creationId xmlns:p14="http://schemas.microsoft.com/office/powerpoint/2010/main" val="2235899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1B0D7E-C14F-5DFE-B774-40F4131362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1ABB635-47B1-BE7A-42AF-7099B604EC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798DCA-F058-FD44-4D76-01BE21ED167A}"/>
              </a:ext>
            </a:extLst>
          </p:cNvPr>
          <p:cNvSpPr>
            <a:spLocks noGrp="1"/>
          </p:cNvSpPr>
          <p:nvPr>
            <p:ph type="dt" sz="half" idx="10"/>
          </p:nvPr>
        </p:nvSpPr>
        <p:spPr/>
        <p:txBody>
          <a:bodyPr/>
          <a:lstStyle/>
          <a:p>
            <a:fld id="{615924AB-9F36-4178-90AC-C49D492A1C56}" type="datetimeFigureOut">
              <a:rPr lang="en-IN" smtClean="0"/>
              <a:t>17-09-2024</a:t>
            </a:fld>
            <a:endParaRPr lang="en-IN"/>
          </a:p>
        </p:txBody>
      </p:sp>
      <p:sp>
        <p:nvSpPr>
          <p:cNvPr id="5" name="Footer Placeholder 4">
            <a:extLst>
              <a:ext uri="{FF2B5EF4-FFF2-40B4-BE49-F238E27FC236}">
                <a16:creationId xmlns:a16="http://schemas.microsoft.com/office/drawing/2014/main" id="{ADF25EAC-EB78-95CB-CAE8-110216F354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B210C4-F616-EE28-479C-3DA4F915032D}"/>
              </a:ext>
            </a:extLst>
          </p:cNvPr>
          <p:cNvSpPr>
            <a:spLocks noGrp="1"/>
          </p:cNvSpPr>
          <p:nvPr>
            <p:ph type="sldNum" sz="quarter" idx="12"/>
          </p:nvPr>
        </p:nvSpPr>
        <p:spPr/>
        <p:txBody>
          <a:bodyPr/>
          <a:lstStyle/>
          <a:p>
            <a:fld id="{A66A3748-EDEB-4F86-8B3C-520549F7612D}" type="slidenum">
              <a:rPr lang="en-IN" smtClean="0"/>
              <a:t>‹#›</a:t>
            </a:fld>
            <a:endParaRPr lang="en-IN"/>
          </a:p>
        </p:txBody>
      </p:sp>
    </p:spTree>
    <p:extLst>
      <p:ext uri="{BB962C8B-B14F-4D97-AF65-F5344CB8AC3E}">
        <p14:creationId xmlns:p14="http://schemas.microsoft.com/office/powerpoint/2010/main" val="36260355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914401" y="2130425"/>
            <a:ext cx="10361084" cy="1468438"/>
          </a:xfrm>
        </p:spPr>
        <p:txBody>
          <a:bodyPr/>
          <a:lstStyle/>
          <a:p>
            <a:r>
              <a:rPr lang="en-US"/>
              <a:t>Click to edit Master title style</a:t>
            </a:r>
          </a:p>
        </p:txBody>
      </p:sp>
      <p:sp>
        <p:nvSpPr>
          <p:cNvPr id="3" name="Rectangle 2">
            <a:extLst>
              <a:ext uri="{FF2B5EF4-FFF2-40B4-BE49-F238E27FC236}">
                <a16:creationId xmlns:a16="http://schemas.microsoft.com/office/drawing/2014/main" id="{5EFD2757-5863-4F7E-A9A8-D6E218C07F09}"/>
              </a:ext>
            </a:extLst>
          </p:cNvPr>
          <p:cNvSpPr>
            <a:spLocks noGrp="1" noChangeArrowheads="1"/>
          </p:cNvSpPr>
          <p:nvPr>
            <p:ph type="dt" idx="10"/>
          </p:nvPr>
        </p:nvSpPr>
        <p:spPr>
          <a:ln/>
        </p:spPr>
        <p:txBody>
          <a:bodyPr/>
          <a:lstStyle>
            <a:lvl1pPr>
              <a:defRPr/>
            </a:lvl1pPr>
          </a:lstStyle>
          <a:p>
            <a:pPr>
              <a:defRPr/>
            </a:pPr>
            <a:r>
              <a:rPr lang="en-US"/>
              <a:t>2/7/20</a:t>
            </a:r>
          </a:p>
        </p:txBody>
      </p:sp>
      <p:sp>
        <p:nvSpPr>
          <p:cNvPr id="4" name="Rectangle 4">
            <a:extLst>
              <a:ext uri="{FF2B5EF4-FFF2-40B4-BE49-F238E27FC236}">
                <a16:creationId xmlns:a16="http://schemas.microsoft.com/office/drawing/2014/main" id="{1577BD60-6440-49BB-95F9-FA915E90D2C1}"/>
              </a:ext>
            </a:extLst>
          </p:cNvPr>
          <p:cNvSpPr>
            <a:spLocks noGrp="1" noChangeArrowheads="1"/>
          </p:cNvSpPr>
          <p:nvPr>
            <p:ph type="sldNum" idx="11"/>
          </p:nvPr>
        </p:nvSpPr>
        <p:spPr>
          <a:ln/>
        </p:spPr>
        <p:txBody>
          <a:bodyPr/>
          <a:lstStyle>
            <a:lvl1pPr>
              <a:defRPr/>
            </a:lvl1pPr>
          </a:lstStyle>
          <a:p>
            <a:pPr>
              <a:defRPr/>
            </a:pPr>
            <a:fld id="{B0B1F0C1-FE4D-47C4-BFD4-577E77A4BE46}" type="slidenum">
              <a:rPr lang="en-US" altLang="en-US"/>
              <a:pPr>
                <a:defRPr/>
              </a:pPr>
              <a:t>‹#›</a:t>
            </a:fld>
            <a:endParaRPr lang="en-US" altLang="en-US"/>
          </a:p>
        </p:txBody>
      </p:sp>
    </p:spTree>
    <p:extLst>
      <p:ext uri="{BB962C8B-B14F-4D97-AF65-F5344CB8AC3E}">
        <p14:creationId xmlns:p14="http://schemas.microsoft.com/office/powerpoint/2010/main" val="626249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7A9F8-12EB-EFF7-0744-D287E5B9F39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A083AD1-300B-3C68-20B9-39142238CE3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381028-1B69-451E-3144-37F520687BA6}"/>
              </a:ext>
            </a:extLst>
          </p:cNvPr>
          <p:cNvSpPr>
            <a:spLocks noGrp="1"/>
          </p:cNvSpPr>
          <p:nvPr>
            <p:ph type="dt" sz="half" idx="10"/>
          </p:nvPr>
        </p:nvSpPr>
        <p:spPr/>
        <p:txBody>
          <a:bodyPr/>
          <a:lstStyle/>
          <a:p>
            <a:fld id="{615924AB-9F36-4178-90AC-C49D492A1C56}" type="datetimeFigureOut">
              <a:rPr lang="en-IN" smtClean="0"/>
              <a:t>17-09-2024</a:t>
            </a:fld>
            <a:endParaRPr lang="en-IN"/>
          </a:p>
        </p:txBody>
      </p:sp>
      <p:sp>
        <p:nvSpPr>
          <p:cNvPr id="5" name="Footer Placeholder 4">
            <a:extLst>
              <a:ext uri="{FF2B5EF4-FFF2-40B4-BE49-F238E27FC236}">
                <a16:creationId xmlns:a16="http://schemas.microsoft.com/office/drawing/2014/main" id="{8140EE3D-4F86-87ED-8F44-BFF2F45E84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3D9467-4453-E14C-3ED2-5ABB2A46A9C9}"/>
              </a:ext>
            </a:extLst>
          </p:cNvPr>
          <p:cNvSpPr>
            <a:spLocks noGrp="1"/>
          </p:cNvSpPr>
          <p:nvPr>
            <p:ph type="sldNum" sz="quarter" idx="12"/>
          </p:nvPr>
        </p:nvSpPr>
        <p:spPr/>
        <p:txBody>
          <a:bodyPr/>
          <a:lstStyle/>
          <a:p>
            <a:fld id="{A66A3748-EDEB-4F86-8B3C-520549F7612D}" type="slidenum">
              <a:rPr lang="en-IN" smtClean="0"/>
              <a:t>‹#›</a:t>
            </a:fld>
            <a:endParaRPr lang="en-IN"/>
          </a:p>
        </p:txBody>
      </p:sp>
    </p:spTree>
    <p:extLst>
      <p:ext uri="{BB962C8B-B14F-4D97-AF65-F5344CB8AC3E}">
        <p14:creationId xmlns:p14="http://schemas.microsoft.com/office/powerpoint/2010/main" val="1066256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BD00F-E918-055A-4616-4EEA16A4BB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982D093-0330-DA39-1E58-89632D9520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25A767-90E2-6AF5-1864-93B40D28D7C8}"/>
              </a:ext>
            </a:extLst>
          </p:cNvPr>
          <p:cNvSpPr>
            <a:spLocks noGrp="1"/>
          </p:cNvSpPr>
          <p:nvPr>
            <p:ph type="dt" sz="half" idx="10"/>
          </p:nvPr>
        </p:nvSpPr>
        <p:spPr/>
        <p:txBody>
          <a:bodyPr/>
          <a:lstStyle/>
          <a:p>
            <a:fld id="{615924AB-9F36-4178-90AC-C49D492A1C56}" type="datetimeFigureOut">
              <a:rPr lang="en-IN" smtClean="0"/>
              <a:t>17-09-2024</a:t>
            </a:fld>
            <a:endParaRPr lang="en-IN"/>
          </a:p>
        </p:txBody>
      </p:sp>
      <p:sp>
        <p:nvSpPr>
          <p:cNvPr id="5" name="Footer Placeholder 4">
            <a:extLst>
              <a:ext uri="{FF2B5EF4-FFF2-40B4-BE49-F238E27FC236}">
                <a16:creationId xmlns:a16="http://schemas.microsoft.com/office/drawing/2014/main" id="{4504F8BF-63FA-5BB3-B9FA-3A06958E08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4E1A44-8F8B-0587-D08F-B89AB9810678}"/>
              </a:ext>
            </a:extLst>
          </p:cNvPr>
          <p:cNvSpPr>
            <a:spLocks noGrp="1"/>
          </p:cNvSpPr>
          <p:nvPr>
            <p:ph type="sldNum" sz="quarter" idx="12"/>
          </p:nvPr>
        </p:nvSpPr>
        <p:spPr/>
        <p:txBody>
          <a:bodyPr/>
          <a:lstStyle/>
          <a:p>
            <a:fld id="{A66A3748-EDEB-4F86-8B3C-520549F7612D}" type="slidenum">
              <a:rPr lang="en-IN" smtClean="0"/>
              <a:t>‹#›</a:t>
            </a:fld>
            <a:endParaRPr lang="en-IN"/>
          </a:p>
        </p:txBody>
      </p:sp>
    </p:spTree>
    <p:extLst>
      <p:ext uri="{BB962C8B-B14F-4D97-AF65-F5344CB8AC3E}">
        <p14:creationId xmlns:p14="http://schemas.microsoft.com/office/powerpoint/2010/main" val="4199957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ED54B-F397-8955-3FEA-6C969D0D173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F002DC3-E323-16AC-8A29-88D1F9F7EB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9691C72-1CC5-2AD7-A8C3-55DC48CC49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8694270-71B6-D9F6-72B5-EAE1C8A50275}"/>
              </a:ext>
            </a:extLst>
          </p:cNvPr>
          <p:cNvSpPr>
            <a:spLocks noGrp="1"/>
          </p:cNvSpPr>
          <p:nvPr>
            <p:ph type="dt" sz="half" idx="10"/>
          </p:nvPr>
        </p:nvSpPr>
        <p:spPr/>
        <p:txBody>
          <a:bodyPr/>
          <a:lstStyle/>
          <a:p>
            <a:fld id="{615924AB-9F36-4178-90AC-C49D492A1C56}" type="datetimeFigureOut">
              <a:rPr lang="en-IN" smtClean="0"/>
              <a:t>17-09-2024</a:t>
            </a:fld>
            <a:endParaRPr lang="en-IN"/>
          </a:p>
        </p:txBody>
      </p:sp>
      <p:sp>
        <p:nvSpPr>
          <p:cNvPr id="6" name="Footer Placeholder 5">
            <a:extLst>
              <a:ext uri="{FF2B5EF4-FFF2-40B4-BE49-F238E27FC236}">
                <a16:creationId xmlns:a16="http://schemas.microsoft.com/office/drawing/2014/main" id="{D741EA33-F213-7A3A-DC63-730394EA6B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ACD17D4-61FE-7C16-4C64-14CCBE5FAED3}"/>
              </a:ext>
            </a:extLst>
          </p:cNvPr>
          <p:cNvSpPr>
            <a:spLocks noGrp="1"/>
          </p:cNvSpPr>
          <p:nvPr>
            <p:ph type="sldNum" sz="quarter" idx="12"/>
          </p:nvPr>
        </p:nvSpPr>
        <p:spPr/>
        <p:txBody>
          <a:bodyPr/>
          <a:lstStyle/>
          <a:p>
            <a:fld id="{A66A3748-EDEB-4F86-8B3C-520549F7612D}" type="slidenum">
              <a:rPr lang="en-IN" smtClean="0"/>
              <a:t>‹#›</a:t>
            </a:fld>
            <a:endParaRPr lang="en-IN"/>
          </a:p>
        </p:txBody>
      </p:sp>
    </p:spTree>
    <p:extLst>
      <p:ext uri="{BB962C8B-B14F-4D97-AF65-F5344CB8AC3E}">
        <p14:creationId xmlns:p14="http://schemas.microsoft.com/office/powerpoint/2010/main" val="3139409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DFD53-581C-677C-682F-D41E43814A6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A68C7BF-EDDE-2A1B-4E62-ACB320B3F4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EFE3186-9648-6B4F-9B18-5DC0C3C1E1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43806C6-8ECC-170E-F981-6CD97F75D9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5DA98D-030B-292A-C8A7-F4FEA51EB3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DF2B296-432F-F025-F850-EFEF2148D00C}"/>
              </a:ext>
            </a:extLst>
          </p:cNvPr>
          <p:cNvSpPr>
            <a:spLocks noGrp="1"/>
          </p:cNvSpPr>
          <p:nvPr>
            <p:ph type="dt" sz="half" idx="10"/>
          </p:nvPr>
        </p:nvSpPr>
        <p:spPr/>
        <p:txBody>
          <a:bodyPr/>
          <a:lstStyle/>
          <a:p>
            <a:fld id="{615924AB-9F36-4178-90AC-C49D492A1C56}" type="datetimeFigureOut">
              <a:rPr lang="en-IN" smtClean="0"/>
              <a:t>17-09-2024</a:t>
            </a:fld>
            <a:endParaRPr lang="en-IN"/>
          </a:p>
        </p:txBody>
      </p:sp>
      <p:sp>
        <p:nvSpPr>
          <p:cNvPr id="8" name="Footer Placeholder 7">
            <a:extLst>
              <a:ext uri="{FF2B5EF4-FFF2-40B4-BE49-F238E27FC236}">
                <a16:creationId xmlns:a16="http://schemas.microsoft.com/office/drawing/2014/main" id="{0C8EC2FE-9C4F-9D39-DAD1-DCE0CBD96DD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5BC4145-3441-5834-D7AE-C0CC68125862}"/>
              </a:ext>
            </a:extLst>
          </p:cNvPr>
          <p:cNvSpPr>
            <a:spLocks noGrp="1"/>
          </p:cNvSpPr>
          <p:nvPr>
            <p:ph type="sldNum" sz="quarter" idx="12"/>
          </p:nvPr>
        </p:nvSpPr>
        <p:spPr/>
        <p:txBody>
          <a:bodyPr/>
          <a:lstStyle/>
          <a:p>
            <a:fld id="{A66A3748-EDEB-4F86-8B3C-520549F7612D}" type="slidenum">
              <a:rPr lang="en-IN" smtClean="0"/>
              <a:t>‹#›</a:t>
            </a:fld>
            <a:endParaRPr lang="en-IN"/>
          </a:p>
        </p:txBody>
      </p:sp>
    </p:spTree>
    <p:extLst>
      <p:ext uri="{BB962C8B-B14F-4D97-AF65-F5344CB8AC3E}">
        <p14:creationId xmlns:p14="http://schemas.microsoft.com/office/powerpoint/2010/main" val="385546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5E4E3-7E7C-EEC8-5EB8-4AFA3E0AFB4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2D86027-1488-8291-70CA-C24E07106EF0}"/>
              </a:ext>
            </a:extLst>
          </p:cNvPr>
          <p:cNvSpPr>
            <a:spLocks noGrp="1"/>
          </p:cNvSpPr>
          <p:nvPr>
            <p:ph type="dt" sz="half" idx="10"/>
          </p:nvPr>
        </p:nvSpPr>
        <p:spPr/>
        <p:txBody>
          <a:bodyPr/>
          <a:lstStyle/>
          <a:p>
            <a:fld id="{615924AB-9F36-4178-90AC-C49D492A1C56}" type="datetimeFigureOut">
              <a:rPr lang="en-IN" smtClean="0"/>
              <a:t>17-09-2024</a:t>
            </a:fld>
            <a:endParaRPr lang="en-IN"/>
          </a:p>
        </p:txBody>
      </p:sp>
      <p:sp>
        <p:nvSpPr>
          <p:cNvPr id="4" name="Footer Placeholder 3">
            <a:extLst>
              <a:ext uri="{FF2B5EF4-FFF2-40B4-BE49-F238E27FC236}">
                <a16:creationId xmlns:a16="http://schemas.microsoft.com/office/drawing/2014/main" id="{AA50DF85-ECB1-F665-71C0-EFBE74E9B1F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1EDDAFE-02EA-3655-A05E-1C31B4CD4ED2}"/>
              </a:ext>
            </a:extLst>
          </p:cNvPr>
          <p:cNvSpPr>
            <a:spLocks noGrp="1"/>
          </p:cNvSpPr>
          <p:nvPr>
            <p:ph type="sldNum" sz="quarter" idx="12"/>
          </p:nvPr>
        </p:nvSpPr>
        <p:spPr/>
        <p:txBody>
          <a:bodyPr/>
          <a:lstStyle/>
          <a:p>
            <a:fld id="{A66A3748-EDEB-4F86-8B3C-520549F7612D}" type="slidenum">
              <a:rPr lang="en-IN" smtClean="0"/>
              <a:t>‹#›</a:t>
            </a:fld>
            <a:endParaRPr lang="en-IN"/>
          </a:p>
        </p:txBody>
      </p:sp>
    </p:spTree>
    <p:extLst>
      <p:ext uri="{BB962C8B-B14F-4D97-AF65-F5344CB8AC3E}">
        <p14:creationId xmlns:p14="http://schemas.microsoft.com/office/powerpoint/2010/main" val="2182142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C1A35D-7C71-0752-B2BB-E5C4D0C3C7E1}"/>
              </a:ext>
            </a:extLst>
          </p:cNvPr>
          <p:cNvSpPr>
            <a:spLocks noGrp="1"/>
          </p:cNvSpPr>
          <p:nvPr>
            <p:ph type="dt" sz="half" idx="10"/>
          </p:nvPr>
        </p:nvSpPr>
        <p:spPr/>
        <p:txBody>
          <a:bodyPr/>
          <a:lstStyle/>
          <a:p>
            <a:fld id="{615924AB-9F36-4178-90AC-C49D492A1C56}" type="datetimeFigureOut">
              <a:rPr lang="en-IN" smtClean="0"/>
              <a:t>17-09-2024</a:t>
            </a:fld>
            <a:endParaRPr lang="en-IN"/>
          </a:p>
        </p:txBody>
      </p:sp>
      <p:sp>
        <p:nvSpPr>
          <p:cNvPr id="3" name="Footer Placeholder 2">
            <a:extLst>
              <a:ext uri="{FF2B5EF4-FFF2-40B4-BE49-F238E27FC236}">
                <a16:creationId xmlns:a16="http://schemas.microsoft.com/office/drawing/2014/main" id="{D1318D7F-94A9-239C-B8D1-D408C647EA6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8D6175B-F480-AC31-B0CA-044FD4B4F129}"/>
              </a:ext>
            </a:extLst>
          </p:cNvPr>
          <p:cNvSpPr>
            <a:spLocks noGrp="1"/>
          </p:cNvSpPr>
          <p:nvPr>
            <p:ph type="sldNum" sz="quarter" idx="12"/>
          </p:nvPr>
        </p:nvSpPr>
        <p:spPr/>
        <p:txBody>
          <a:bodyPr/>
          <a:lstStyle/>
          <a:p>
            <a:fld id="{A66A3748-EDEB-4F86-8B3C-520549F7612D}" type="slidenum">
              <a:rPr lang="en-IN" smtClean="0"/>
              <a:t>‹#›</a:t>
            </a:fld>
            <a:endParaRPr lang="en-IN"/>
          </a:p>
        </p:txBody>
      </p:sp>
    </p:spTree>
    <p:extLst>
      <p:ext uri="{BB962C8B-B14F-4D97-AF65-F5344CB8AC3E}">
        <p14:creationId xmlns:p14="http://schemas.microsoft.com/office/powerpoint/2010/main" val="1471776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7EF21-319B-0907-0D80-8DEDC07D5A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C2D8AEC-2C9D-6214-0052-EF4733CEF0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818E77F-9176-76EE-76B3-19240F10E6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375E2C-07E5-B688-BF50-D327E30536FC}"/>
              </a:ext>
            </a:extLst>
          </p:cNvPr>
          <p:cNvSpPr>
            <a:spLocks noGrp="1"/>
          </p:cNvSpPr>
          <p:nvPr>
            <p:ph type="dt" sz="half" idx="10"/>
          </p:nvPr>
        </p:nvSpPr>
        <p:spPr/>
        <p:txBody>
          <a:bodyPr/>
          <a:lstStyle/>
          <a:p>
            <a:fld id="{615924AB-9F36-4178-90AC-C49D492A1C56}" type="datetimeFigureOut">
              <a:rPr lang="en-IN" smtClean="0"/>
              <a:t>17-09-2024</a:t>
            </a:fld>
            <a:endParaRPr lang="en-IN"/>
          </a:p>
        </p:txBody>
      </p:sp>
      <p:sp>
        <p:nvSpPr>
          <p:cNvPr id="6" name="Footer Placeholder 5">
            <a:extLst>
              <a:ext uri="{FF2B5EF4-FFF2-40B4-BE49-F238E27FC236}">
                <a16:creationId xmlns:a16="http://schemas.microsoft.com/office/drawing/2014/main" id="{A6B6B84F-0FD7-F6CB-50DA-AAB1A73FD40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5EF7CBB-C41F-989F-08C2-E4442E3FF84F}"/>
              </a:ext>
            </a:extLst>
          </p:cNvPr>
          <p:cNvSpPr>
            <a:spLocks noGrp="1"/>
          </p:cNvSpPr>
          <p:nvPr>
            <p:ph type="sldNum" sz="quarter" idx="12"/>
          </p:nvPr>
        </p:nvSpPr>
        <p:spPr/>
        <p:txBody>
          <a:bodyPr/>
          <a:lstStyle/>
          <a:p>
            <a:fld id="{A66A3748-EDEB-4F86-8B3C-520549F7612D}" type="slidenum">
              <a:rPr lang="en-IN" smtClean="0"/>
              <a:t>‹#›</a:t>
            </a:fld>
            <a:endParaRPr lang="en-IN"/>
          </a:p>
        </p:txBody>
      </p:sp>
    </p:spTree>
    <p:extLst>
      <p:ext uri="{BB962C8B-B14F-4D97-AF65-F5344CB8AC3E}">
        <p14:creationId xmlns:p14="http://schemas.microsoft.com/office/powerpoint/2010/main" val="3917483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E6345-EA37-8C6A-C178-39B329656E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B4251E9-0BAA-127A-E65B-5AC7D45C26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0BB98CF-DF76-141B-762A-A65D356371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50CD96-760E-5300-1C4F-003F42C0EB58}"/>
              </a:ext>
            </a:extLst>
          </p:cNvPr>
          <p:cNvSpPr>
            <a:spLocks noGrp="1"/>
          </p:cNvSpPr>
          <p:nvPr>
            <p:ph type="dt" sz="half" idx="10"/>
          </p:nvPr>
        </p:nvSpPr>
        <p:spPr/>
        <p:txBody>
          <a:bodyPr/>
          <a:lstStyle/>
          <a:p>
            <a:fld id="{615924AB-9F36-4178-90AC-C49D492A1C56}" type="datetimeFigureOut">
              <a:rPr lang="en-IN" smtClean="0"/>
              <a:t>17-09-2024</a:t>
            </a:fld>
            <a:endParaRPr lang="en-IN"/>
          </a:p>
        </p:txBody>
      </p:sp>
      <p:sp>
        <p:nvSpPr>
          <p:cNvPr id="6" name="Footer Placeholder 5">
            <a:extLst>
              <a:ext uri="{FF2B5EF4-FFF2-40B4-BE49-F238E27FC236}">
                <a16:creationId xmlns:a16="http://schemas.microsoft.com/office/drawing/2014/main" id="{8F5EFD3F-AD02-03B3-84FE-20F9F631EC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D6A0320-2A44-851A-082D-5B40482B257D}"/>
              </a:ext>
            </a:extLst>
          </p:cNvPr>
          <p:cNvSpPr>
            <a:spLocks noGrp="1"/>
          </p:cNvSpPr>
          <p:nvPr>
            <p:ph type="sldNum" sz="quarter" idx="12"/>
          </p:nvPr>
        </p:nvSpPr>
        <p:spPr/>
        <p:txBody>
          <a:bodyPr/>
          <a:lstStyle/>
          <a:p>
            <a:fld id="{A66A3748-EDEB-4F86-8B3C-520549F7612D}" type="slidenum">
              <a:rPr lang="en-IN" smtClean="0"/>
              <a:t>‹#›</a:t>
            </a:fld>
            <a:endParaRPr lang="en-IN"/>
          </a:p>
        </p:txBody>
      </p:sp>
    </p:spTree>
    <p:extLst>
      <p:ext uri="{BB962C8B-B14F-4D97-AF65-F5344CB8AC3E}">
        <p14:creationId xmlns:p14="http://schemas.microsoft.com/office/powerpoint/2010/main" val="1228591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5755F3-BEF6-DEF9-4CB1-1B5D2AA366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6C12260-9AEE-0F6C-393D-081813D4F1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7C6917-09DF-778A-8957-A72F2F6F94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5924AB-9F36-4178-90AC-C49D492A1C56}" type="datetimeFigureOut">
              <a:rPr lang="en-IN" smtClean="0"/>
              <a:t>17-09-2024</a:t>
            </a:fld>
            <a:endParaRPr lang="en-IN"/>
          </a:p>
        </p:txBody>
      </p:sp>
      <p:sp>
        <p:nvSpPr>
          <p:cNvPr id="5" name="Footer Placeholder 4">
            <a:extLst>
              <a:ext uri="{FF2B5EF4-FFF2-40B4-BE49-F238E27FC236}">
                <a16:creationId xmlns:a16="http://schemas.microsoft.com/office/drawing/2014/main" id="{18A3656D-2DBA-CEE6-4E60-9E615014C3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B65E9C8-F63C-F72D-C515-B8CD271F28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6A3748-EDEB-4F86-8B3C-520549F7612D}" type="slidenum">
              <a:rPr lang="en-IN" smtClean="0"/>
              <a:t>‹#›</a:t>
            </a:fld>
            <a:endParaRPr lang="en-IN"/>
          </a:p>
        </p:txBody>
      </p:sp>
    </p:spTree>
    <p:extLst>
      <p:ext uri="{BB962C8B-B14F-4D97-AF65-F5344CB8AC3E}">
        <p14:creationId xmlns:p14="http://schemas.microsoft.com/office/powerpoint/2010/main" val="26567015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a:extLst>
              <a:ext uri="{FF2B5EF4-FFF2-40B4-BE49-F238E27FC236}">
                <a16:creationId xmlns:a16="http://schemas.microsoft.com/office/drawing/2014/main" id="{F9E0E9F6-07FB-4789-A990-AC7C5BF54E0F}"/>
              </a:ext>
            </a:extLst>
          </p:cNvPr>
          <p:cNvSpPr>
            <a:spLocks noGrp="1" noChangeArrowheads="1"/>
          </p:cNvSpPr>
          <p:nvPr>
            <p:ph type="subTitle" idx="4294967295"/>
          </p:nvPr>
        </p:nvSpPr>
        <p:spPr>
          <a:xfrm>
            <a:off x="3414566" y="3006952"/>
            <a:ext cx="5293333" cy="2276093"/>
          </a:xfrm>
          <a:solidFill>
            <a:srgbClr val="FFFFFF"/>
          </a:solidFill>
        </p:spPr>
        <p:txBody>
          <a:bodyPr vert="horz" lIns="91440" tIns="45720" rIns="91440" bIns="45720" rtlCol="0">
            <a:noAutofit/>
          </a:bodyPr>
          <a:lstStyle/>
          <a:p>
            <a:pPr marL="0" indent="0">
              <a:lnSpc>
                <a:spcPct val="150000"/>
              </a:lnSpc>
              <a:spcBef>
                <a:spcPts val="0"/>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000" b="1" dirty="0">
                <a:solidFill>
                  <a:srgbClr val="C00000"/>
                </a:solidFill>
                <a:latin typeface="Arial" panose="020B0604020202020204" pitchFamily="34" charset="0"/>
                <a:cs typeface="Arial" panose="020B0604020202020204" pitchFamily="34" charset="0"/>
              </a:rPr>
              <a:t>Presented by,</a:t>
            </a:r>
          </a:p>
          <a:p>
            <a:pPr marL="0" indent="0">
              <a:lnSpc>
                <a:spcPct val="150000"/>
              </a:lnSpc>
              <a:spcBef>
                <a:spcPts val="0"/>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400" b="1" dirty="0">
                <a:solidFill>
                  <a:srgbClr val="0000FF"/>
                </a:solidFill>
                <a:latin typeface="Arial" panose="020B0604020202020204" pitchFamily="34" charset="0"/>
                <a:cs typeface="Arial" panose="020B0604020202020204" pitchFamily="34" charset="0"/>
              </a:rPr>
              <a:t>Name                 : ABIRAMI.P</a:t>
            </a:r>
          </a:p>
          <a:p>
            <a:pPr marL="0" indent="0">
              <a:lnSpc>
                <a:spcPct val="150000"/>
              </a:lnSpc>
              <a:spcBef>
                <a:spcPts val="0"/>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400" b="1" dirty="0">
                <a:solidFill>
                  <a:srgbClr val="0000FF"/>
                </a:solidFill>
                <a:latin typeface="Arial" panose="020B0604020202020204" pitchFamily="34" charset="0"/>
                <a:cs typeface="Arial" panose="020B0604020202020204" pitchFamily="34" charset="0"/>
              </a:rPr>
              <a:t>Register No.     : 8115U23AD004</a:t>
            </a:r>
          </a:p>
          <a:p>
            <a:pPr marL="0" indent="0">
              <a:lnSpc>
                <a:spcPct val="150000"/>
              </a:lnSpc>
              <a:spcBef>
                <a:spcPts val="0"/>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400" b="1" dirty="0">
                <a:solidFill>
                  <a:srgbClr val="0000FF"/>
                </a:solidFill>
                <a:latin typeface="Arial" panose="020B0604020202020204" pitchFamily="34" charset="0"/>
                <a:cs typeface="Arial" panose="020B0604020202020204" pitchFamily="34" charset="0"/>
              </a:rPr>
              <a:t>Roll. No.            : AD2304</a:t>
            </a:r>
          </a:p>
          <a:p>
            <a:pPr marL="0" indent="0">
              <a:lnSpc>
                <a:spcPct val="150000"/>
              </a:lnSpc>
              <a:spcBef>
                <a:spcPts val="0"/>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400" b="1" dirty="0">
                <a:solidFill>
                  <a:srgbClr val="0000FF"/>
                </a:solidFill>
                <a:latin typeface="Arial" panose="020B0604020202020204" pitchFamily="34" charset="0"/>
                <a:cs typeface="Arial" panose="020B0604020202020204" pitchFamily="34" charset="0"/>
              </a:rPr>
              <a:t>Year &amp; Section : II YEAR</a:t>
            </a:r>
            <a:endParaRPr lang="en-US" altLang="en-US" sz="1800" b="1" dirty="0">
              <a:solidFill>
                <a:srgbClr val="002060"/>
              </a:solidFill>
              <a:latin typeface="Arial" panose="020B0604020202020204" pitchFamily="34" charset="0"/>
              <a:cs typeface="Arial" panose="020B0604020202020204" pitchFamily="34" charset="0"/>
            </a:endParaRPr>
          </a:p>
          <a:p>
            <a:pPr marL="0" indent="0" algn="ctr">
              <a:lnSpc>
                <a:spcPct val="150000"/>
              </a:lnSpc>
              <a:spcBef>
                <a:spcPts val="0"/>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800" b="1" dirty="0">
              <a:solidFill>
                <a:srgbClr val="002060"/>
              </a:solidFill>
              <a:latin typeface="Arial" panose="020B0604020202020204" pitchFamily="34" charset="0"/>
              <a:cs typeface="Arial" panose="020B0604020202020204" pitchFamily="34" charset="0"/>
            </a:endParaRPr>
          </a:p>
          <a:p>
            <a:pPr marL="0" indent="0" algn="ctr">
              <a:lnSpc>
                <a:spcPct val="150000"/>
              </a:lnSpc>
              <a:spcBef>
                <a:spcPts val="0"/>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800" b="1" dirty="0">
              <a:solidFill>
                <a:srgbClr val="FF0000"/>
              </a:solidFill>
              <a:latin typeface="Arial" panose="020B0604020202020204" pitchFamily="34" charset="0"/>
              <a:cs typeface="Arial" panose="020B0604020202020204" pitchFamily="34" charset="0"/>
            </a:endParaRPr>
          </a:p>
          <a:p>
            <a:pPr marL="0" indent="0" algn="r">
              <a:lnSpc>
                <a:spcPct val="150000"/>
              </a:lnSpc>
              <a:spcBef>
                <a:spcPts val="0"/>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800" b="1" dirty="0">
              <a:solidFill>
                <a:srgbClr val="FF0000"/>
              </a:solidFill>
              <a:latin typeface="Arial" panose="020B0604020202020204" pitchFamily="34" charset="0"/>
              <a:cs typeface="Arial" panose="020B0604020202020204" pitchFamily="34" charset="0"/>
            </a:endParaRPr>
          </a:p>
          <a:p>
            <a:pPr marL="0" indent="0" algn="r">
              <a:lnSpc>
                <a:spcPct val="150000"/>
              </a:lnSpc>
              <a:spcBef>
                <a:spcPts val="0"/>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800" dirty="0">
              <a:solidFill>
                <a:srgbClr val="8B8B8B"/>
              </a:solidFill>
              <a:latin typeface="Arial" panose="020B0604020202020204" pitchFamily="34" charset="0"/>
              <a:cs typeface="Arial" panose="020B0604020202020204" pitchFamily="34" charset="0"/>
            </a:endParaRPr>
          </a:p>
          <a:p>
            <a:pPr marL="0" indent="0" algn="r">
              <a:lnSpc>
                <a:spcPct val="150000"/>
              </a:lnSpc>
              <a:spcBef>
                <a:spcPts val="0"/>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800" dirty="0">
              <a:solidFill>
                <a:srgbClr val="8B8B8B"/>
              </a:solidFill>
              <a:latin typeface="Arial" panose="020B0604020202020204" pitchFamily="34" charset="0"/>
              <a:cs typeface="Arial" panose="020B0604020202020204" pitchFamily="34" charset="0"/>
            </a:endParaRPr>
          </a:p>
          <a:p>
            <a:pPr marL="0" indent="0" algn="r">
              <a:lnSpc>
                <a:spcPct val="150000"/>
              </a:lnSpc>
              <a:spcBef>
                <a:spcPts val="0"/>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800" dirty="0">
              <a:solidFill>
                <a:srgbClr val="8B8B8B"/>
              </a:solidFill>
              <a:latin typeface="Arial" panose="020B0604020202020204" pitchFamily="34" charset="0"/>
              <a:cs typeface="Arial" panose="020B0604020202020204" pitchFamily="34" charset="0"/>
            </a:endParaRPr>
          </a:p>
        </p:txBody>
      </p:sp>
      <p:sp>
        <p:nvSpPr>
          <p:cNvPr id="5123" name="Rectangle 2">
            <a:extLst>
              <a:ext uri="{FF2B5EF4-FFF2-40B4-BE49-F238E27FC236}">
                <a16:creationId xmlns:a16="http://schemas.microsoft.com/office/drawing/2014/main" id="{8A1FDFE6-6E49-4223-80FE-ED06113CEA28}"/>
              </a:ext>
            </a:extLst>
          </p:cNvPr>
          <p:cNvSpPr>
            <a:spLocks noChangeArrowheads="1"/>
          </p:cNvSpPr>
          <p:nvPr/>
        </p:nvSpPr>
        <p:spPr bwMode="auto">
          <a:xfrm>
            <a:off x="1679575" y="-1684338"/>
            <a:ext cx="3543300" cy="3514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pic>
        <p:nvPicPr>
          <p:cNvPr id="5124" name="Picture 3">
            <a:extLst>
              <a:ext uri="{FF2B5EF4-FFF2-40B4-BE49-F238E27FC236}">
                <a16:creationId xmlns:a16="http://schemas.microsoft.com/office/drawing/2014/main" id="{3C70AA84-2F58-4D76-926D-E4FAA30262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251" y="356884"/>
            <a:ext cx="1312323" cy="1300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5125" name="Rectangle 4">
            <a:extLst>
              <a:ext uri="{FF2B5EF4-FFF2-40B4-BE49-F238E27FC236}">
                <a16:creationId xmlns:a16="http://schemas.microsoft.com/office/drawing/2014/main" id="{88983C3B-ED68-4B3B-97F3-18CD59AEFB21}"/>
              </a:ext>
            </a:extLst>
          </p:cNvPr>
          <p:cNvSpPr>
            <a:spLocks noChangeArrowheads="1"/>
          </p:cNvSpPr>
          <p:nvPr/>
        </p:nvSpPr>
        <p:spPr bwMode="auto">
          <a:xfrm>
            <a:off x="1515893" y="752984"/>
            <a:ext cx="8863520" cy="2276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5000" rIns="90000" bIns="45000">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cs typeface="WenQuanYi Micro Hei" charset="0"/>
              </a:defRPr>
            </a:lvl9pPr>
          </a:lstStyle>
          <a:p>
            <a:pPr algn="ctr" eaLnBrk="1" hangingPunct="1">
              <a:buClr>
                <a:srgbClr val="000000"/>
              </a:buClr>
              <a:buSzPct val="100000"/>
              <a:buFont typeface="Times New Roman" panose="02020603050405020304" pitchFamily="18" charset="0"/>
              <a:buNone/>
            </a:pPr>
            <a:r>
              <a:rPr lang="en-US" altLang="en-US" sz="2800" b="1" dirty="0">
                <a:solidFill>
                  <a:srgbClr val="002060"/>
                </a:solidFill>
                <a:cs typeface="Arial" panose="020B0604020202020204" pitchFamily="34" charset="0"/>
              </a:rPr>
              <a:t>K.RAMAKRISHNAN COLLEGE OF ENGINEERING</a:t>
            </a:r>
          </a:p>
          <a:p>
            <a:pPr algn="ctr" eaLnBrk="1" hangingPunct="1">
              <a:buClr>
                <a:srgbClr val="000000"/>
              </a:buClr>
              <a:buSzPct val="100000"/>
              <a:buFont typeface="Times New Roman" panose="02020603050405020304" pitchFamily="18" charset="0"/>
              <a:buNone/>
            </a:pPr>
            <a:r>
              <a:rPr lang="en-US" altLang="en-US" b="1" dirty="0">
                <a:solidFill>
                  <a:srgbClr val="FF0066"/>
                </a:solidFill>
                <a:cs typeface="Arial" panose="020B0604020202020204" pitchFamily="34" charset="0"/>
              </a:rPr>
              <a:t>(AUTONOMOUS)</a:t>
            </a:r>
          </a:p>
          <a:p>
            <a:pPr algn="ctr" eaLnBrk="1" hangingPunct="1">
              <a:buClr>
                <a:srgbClr val="000000"/>
              </a:buClr>
              <a:buSzPct val="100000"/>
              <a:buFont typeface="Times New Roman" panose="02020603050405020304" pitchFamily="18" charset="0"/>
              <a:buNone/>
            </a:pPr>
            <a:br>
              <a:rPr lang="en-US" altLang="en-US" b="1" dirty="0">
                <a:solidFill>
                  <a:srgbClr val="FF0066"/>
                </a:solidFill>
                <a:cs typeface="Arial" panose="020B0604020202020204" pitchFamily="34" charset="0"/>
              </a:rPr>
            </a:br>
            <a:endParaRPr lang="en-US" altLang="en-US" b="1" dirty="0">
              <a:solidFill>
                <a:srgbClr val="FF0066"/>
              </a:solidFill>
              <a:cs typeface="Arial" panose="020B0604020202020204" pitchFamily="34" charset="0"/>
            </a:endParaRPr>
          </a:p>
          <a:p>
            <a:pPr algn="ctr" eaLnBrk="1" hangingPunct="1">
              <a:buClr>
                <a:srgbClr val="000000"/>
              </a:buClr>
              <a:buSzPct val="100000"/>
              <a:buFont typeface="Times New Roman" panose="02020603050405020304" pitchFamily="18" charset="0"/>
              <a:buNone/>
            </a:pPr>
            <a:r>
              <a:rPr lang="en-IN" sz="2800" b="1" dirty="0"/>
              <a:t>BRICK BREAKER</a:t>
            </a:r>
            <a:r>
              <a:rPr lang="en-IN" sz="2800" dirty="0"/>
              <a:t> </a:t>
            </a:r>
            <a:r>
              <a:rPr lang="en-IN" sz="2800" b="1" dirty="0"/>
              <a:t>GAME</a:t>
            </a:r>
            <a:endParaRPr lang="en-US" altLang="en-US" sz="2800" b="1" dirty="0">
              <a:solidFill>
                <a:srgbClr val="FF0066"/>
              </a:solidFill>
              <a:cs typeface="Arial" panose="020B0604020202020204" pitchFamily="34" charset="0"/>
            </a:endParaRPr>
          </a:p>
          <a:p>
            <a:pPr algn="ctr" eaLnBrk="1" hangingPunct="1">
              <a:buClr>
                <a:srgbClr val="000000"/>
              </a:buClr>
              <a:buSzPct val="100000"/>
              <a:buFont typeface="Times New Roman" panose="02020603050405020304" pitchFamily="18" charset="0"/>
              <a:buNone/>
            </a:pPr>
            <a:endParaRPr lang="en-US" altLang="en-US" sz="1400" b="1" dirty="0">
              <a:solidFill>
                <a:srgbClr val="FF0066"/>
              </a:solidFill>
              <a:cs typeface="Arial" panose="020B0604020202020204" pitchFamily="34" charset="0"/>
            </a:endParaRPr>
          </a:p>
          <a:p>
            <a:pPr algn="ctr" eaLnBrk="1" hangingPunct="1">
              <a:buClr>
                <a:srgbClr val="000000"/>
              </a:buClr>
              <a:buSzPct val="100000"/>
              <a:buFont typeface="Times New Roman" panose="02020603050405020304" pitchFamily="18" charset="0"/>
              <a:buNone/>
            </a:pPr>
            <a:r>
              <a:rPr lang="en-US" altLang="en-US" b="1" dirty="0">
                <a:solidFill>
                  <a:srgbClr val="0000FF"/>
                </a:solidFill>
                <a:cs typeface="Arial" panose="020B0604020202020204" pitchFamily="34" charset="0"/>
              </a:rPr>
              <a:t> </a:t>
            </a:r>
          </a:p>
        </p:txBody>
      </p:sp>
      <p:pic>
        <p:nvPicPr>
          <p:cNvPr id="3" name="Picture 2" descr="A blue and white logo&#10;&#10;Description automatically generated">
            <a:extLst>
              <a:ext uri="{FF2B5EF4-FFF2-40B4-BE49-F238E27FC236}">
                <a16:creationId xmlns:a16="http://schemas.microsoft.com/office/drawing/2014/main" id="{306928EC-A811-0A0B-9507-48536AEAC5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78718" y="230748"/>
            <a:ext cx="1811291" cy="1309549"/>
          </a:xfrm>
          <a:prstGeom prst="rect">
            <a:avLst/>
          </a:prstGeom>
        </p:spPr>
      </p:pic>
    </p:spTree>
  </p:cSld>
  <p:clrMapOvr>
    <a:masterClrMapping/>
  </p:clrMapOvr>
  <p:transition spd="slow" advClick="0" advTm="1000"/>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D114F37C-0532-8E48-5A7F-729BA62824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094" y="330162"/>
            <a:ext cx="1045751" cy="1036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5" name="Picture 4" descr="A blue and white logo&#10;&#10;Description automatically generated">
            <a:extLst>
              <a:ext uri="{FF2B5EF4-FFF2-40B4-BE49-F238E27FC236}">
                <a16:creationId xmlns:a16="http://schemas.microsoft.com/office/drawing/2014/main" id="{A4D4BE73-FF62-6903-5C50-822E8A2977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67482" y="412299"/>
            <a:ext cx="1495864" cy="1081498"/>
          </a:xfrm>
          <a:prstGeom prst="rect">
            <a:avLst/>
          </a:prstGeom>
        </p:spPr>
      </p:pic>
      <p:sp>
        <p:nvSpPr>
          <p:cNvPr id="6" name="Rectangle 1">
            <a:extLst>
              <a:ext uri="{FF2B5EF4-FFF2-40B4-BE49-F238E27FC236}">
                <a16:creationId xmlns:a16="http://schemas.microsoft.com/office/drawing/2014/main" id="{832E72D4-87A5-7F03-7B23-2A30028B0FD4}"/>
              </a:ext>
            </a:extLst>
          </p:cNvPr>
          <p:cNvSpPr>
            <a:spLocks noGrp="1" noChangeArrowheads="1"/>
          </p:cNvSpPr>
          <p:nvPr>
            <p:ph idx="1"/>
          </p:nvPr>
        </p:nvSpPr>
        <p:spPr bwMode="auto">
          <a:xfrm>
            <a:off x="895614" y="651758"/>
            <a:ext cx="10071100"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b="1" dirty="0">
                <a:latin typeface="Arial" panose="020B0604020202020204" pitchFamily="34" charset="0"/>
              </a:rPr>
              <a:t>				    MODULE 4</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Paddle Class: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Purpose</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None/>
              <a:tabLst/>
            </a:pPr>
            <a:r>
              <a:rPr lang="en-US" altLang="en-US" sz="2400" dirty="0">
                <a:latin typeface="Arial" panose="020B0604020202020204" pitchFamily="34" charset="0"/>
              </a:rPr>
              <a:t>  </a:t>
            </a:r>
            <a:r>
              <a:rPr kumimoji="0" lang="en-US" altLang="en-US" sz="2400" b="0" i="0" u="none" strike="noStrike" cap="none" normalizeH="0" baseline="0" dirty="0">
                <a:ln>
                  <a:noFill/>
                </a:ln>
                <a:solidFill>
                  <a:schemeClr val="tx1"/>
                </a:solidFill>
                <a:effectLst/>
                <a:latin typeface="Arial" panose="020B0604020202020204" pitchFamily="34" charset="0"/>
              </a:rPr>
              <a:t> Represents the player's paddle, controls its position, and handles rendering.</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Key Code</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err="1">
                <a:ln>
                  <a:noFill/>
                </a:ln>
                <a:solidFill>
                  <a:schemeClr val="tx1"/>
                </a:solidFill>
                <a:effectLst/>
                <a:latin typeface="Arial Unicode MS"/>
              </a:rPr>
              <a:t>moveLeft</a:t>
            </a:r>
            <a:r>
              <a:rPr kumimoji="0" lang="en-US" altLang="en-US" b="0" i="0" u="none" strike="noStrike" cap="none" normalizeH="0" baseline="0" dirty="0">
                <a:ln>
                  <a:noFill/>
                </a:ln>
                <a:solidFill>
                  <a:schemeClr val="tx1"/>
                </a:solidFill>
                <a:effectLst/>
                <a:latin typeface="Arial Unicode MS"/>
              </a:rPr>
              <a:t>()</a:t>
            </a:r>
            <a:r>
              <a:rPr kumimoji="0" lang="en-US" altLang="en-US" b="0" i="0" u="none" strike="noStrike" cap="none" normalizeH="0" baseline="0" dirty="0">
                <a:ln>
                  <a:noFill/>
                </a:ln>
                <a:solidFill>
                  <a:schemeClr val="tx1"/>
                </a:solidFill>
                <a:effectLst/>
              </a:rPr>
              <a:t> and </a:t>
            </a:r>
            <a:r>
              <a:rPr kumimoji="0" lang="en-US" altLang="en-US" b="0" i="0" u="none" strike="noStrike" cap="none" normalizeH="0" baseline="0" dirty="0" err="1">
                <a:ln>
                  <a:noFill/>
                </a:ln>
                <a:solidFill>
                  <a:schemeClr val="tx1"/>
                </a:solidFill>
                <a:effectLst/>
                <a:latin typeface="Arial Unicode MS"/>
              </a:rPr>
              <a:t>moveRight</a:t>
            </a:r>
            <a:r>
              <a:rPr kumimoji="0" lang="en-US" altLang="en-US" b="0" i="0" u="none" strike="noStrike" cap="none" normalizeH="0" baseline="0" dirty="0">
                <a:ln>
                  <a:noFill/>
                </a:ln>
                <a:solidFill>
                  <a:schemeClr val="tx1"/>
                </a:solidFill>
                <a:effectLst/>
                <a:latin typeface="Arial Unicode MS"/>
              </a:rPr>
              <a:t>()</a:t>
            </a:r>
            <a:r>
              <a:rPr kumimoji="0" lang="en-US" altLang="en-US" b="0" i="0" u="none" strike="noStrike" cap="none" normalizeH="0" baseline="0" dirty="0">
                <a:ln>
                  <a:noFill/>
                </a:ln>
                <a:solidFill>
                  <a:schemeClr val="tx1"/>
                </a:solidFill>
                <a:effectLst/>
              </a:rPr>
              <a:t> methods adjust paddle position.</a:t>
            </a:r>
            <a:endParaRPr kumimoji="0" lang="en-US" altLang="en-US" b="0" i="0" u="none" strike="noStrike" cap="none" normalizeH="0" baseline="0" dirty="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Unicode MS"/>
              </a:rPr>
              <a:t>draw(Graphics g)</a:t>
            </a:r>
            <a:r>
              <a:rPr kumimoji="0" lang="en-US" altLang="en-US" b="0" i="0" u="none" strike="noStrike" cap="none" normalizeH="0" baseline="0" dirty="0">
                <a:ln>
                  <a:noFill/>
                </a:ln>
                <a:solidFill>
                  <a:schemeClr val="tx1"/>
                </a:solidFill>
                <a:effectLst/>
              </a:rPr>
              <a:t>: Draws the paddle on the screen.</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69418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31C0ED84-DD3B-32C6-737D-F482B3FD7C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094" y="330162"/>
            <a:ext cx="1045751" cy="1036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5" name="Picture 4" descr="A blue and white logo&#10;&#10;Description automatically generated">
            <a:extLst>
              <a:ext uri="{FF2B5EF4-FFF2-40B4-BE49-F238E27FC236}">
                <a16:creationId xmlns:a16="http://schemas.microsoft.com/office/drawing/2014/main" id="{1A1A327C-B20A-453B-5EDE-D6A12CFD30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67482" y="412299"/>
            <a:ext cx="1495864" cy="1081498"/>
          </a:xfrm>
          <a:prstGeom prst="rect">
            <a:avLst/>
          </a:prstGeom>
        </p:spPr>
      </p:pic>
      <p:sp>
        <p:nvSpPr>
          <p:cNvPr id="6" name="Rectangle 1">
            <a:extLst>
              <a:ext uri="{FF2B5EF4-FFF2-40B4-BE49-F238E27FC236}">
                <a16:creationId xmlns:a16="http://schemas.microsoft.com/office/drawing/2014/main" id="{1CD16DA4-3786-E354-FEC6-168FA0F5E994}"/>
              </a:ext>
            </a:extLst>
          </p:cNvPr>
          <p:cNvSpPr>
            <a:spLocks noGrp="1" noChangeArrowheads="1"/>
          </p:cNvSpPr>
          <p:nvPr>
            <p:ph idx="1"/>
          </p:nvPr>
        </p:nvSpPr>
        <p:spPr bwMode="auto">
          <a:xfrm>
            <a:off x="588031" y="1166842"/>
            <a:ext cx="10686266"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				      MODULE 5</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b="1" dirty="0">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 Ball Class: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Purpose</a:t>
            </a:r>
            <a:r>
              <a:rPr kumimoji="0" lang="en-US" altLang="en-US" sz="2400" b="0" i="0" u="none" strike="noStrike" cap="none" normalizeH="0" baseline="0" dirty="0">
                <a:ln>
                  <a:noFill/>
                </a:ln>
                <a:solidFill>
                  <a:schemeClr val="tx1"/>
                </a:solidFill>
                <a:effectLst/>
                <a:latin typeface="Arial" panose="020B0604020202020204" pitchFamily="34" charset="0"/>
              </a:rPr>
              <a:t>: Represents the ball, handles its movement, and detects collisions with other objects (walls, paddle, bricks).</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Key Code</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Unicode MS"/>
              </a:rPr>
              <a:t>move()</a:t>
            </a:r>
            <a:r>
              <a:rPr kumimoji="0" lang="en-US" altLang="en-US" b="0" i="0" u="none" strike="noStrike" cap="none" normalizeH="0" baseline="0" dirty="0">
                <a:ln>
                  <a:noFill/>
                </a:ln>
                <a:solidFill>
                  <a:schemeClr val="tx1"/>
                </a:solidFill>
                <a:effectLst/>
              </a:rPr>
              <a:t>: Updates the ball’s position.</a:t>
            </a:r>
            <a:endParaRPr kumimoji="0" lang="en-US" altLang="en-US" b="0" i="0" u="none" strike="noStrike" cap="none" normalizeH="0" baseline="0" dirty="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err="1">
                <a:ln>
                  <a:noFill/>
                </a:ln>
                <a:solidFill>
                  <a:schemeClr val="tx1"/>
                </a:solidFill>
                <a:effectLst/>
                <a:latin typeface="Arial Unicode MS"/>
              </a:rPr>
              <a:t>reverseX</a:t>
            </a:r>
            <a:r>
              <a:rPr kumimoji="0" lang="en-US" altLang="en-US" b="0" i="0" u="none" strike="noStrike" cap="none" normalizeH="0" baseline="0" dirty="0">
                <a:ln>
                  <a:noFill/>
                </a:ln>
                <a:solidFill>
                  <a:schemeClr val="tx1"/>
                </a:solidFill>
                <a:effectLst/>
                <a:latin typeface="Arial Unicode MS"/>
              </a:rPr>
              <a:t>()</a:t>
            </a:r>
            <a:r>
              <a:rPr kumimoji="0" lang="en-US" altLang="en-US" b="0" i="0" u="none" strike="noStrike" cap="none" normalizeH="0" baseline="0" dirty="0">
                <a:ln>
                  <a:noFill/>
                </a:ln>
                <a:solidFill>
                  <a:schemeClr val="tx1"/>
                </a:solidFill>
                <a:effectLst/>
              </a:rPr>
              <a:t> and </a:t>
            </a:r>
            <a:r>
              <a:rPr kumimoji="0" lang="en-US" altLang="en-US" b="0" i="0" u="none" strike="noStrike" cap="none" normalizeH="0" baseline="0" dirty="0" err="1">
                <a:ln>
                  <a:noFill/>
                </a:ln>
                <a:solidFill>
                  <a:schemeClr val="tx1"/>
                </a:solidFill>
                <a:effectLst/>
                <a:latin typeface="Arial Unicode MS"/>
              </a:rPr>
              <a:t>reverseY</a:t>
            </a:r>
            <a:r>
              <a:rPr kumimoji="0" lang="en-US" altLang="en-US" b="0" i="0" u="none" strike="noStrike" cap="none" normalizeH="0" baseline="0" dirty="0">
                <a:ln>
                  <a:noFill/>
                </a:ln>
                <a:solidFill>
                  <a:schemeClr val="tx1"/>
                </a:solidFill>
                <a:effectLst/>
                <a:latin typeface="Arial Unicode MS"/>
              </a:rPr>
              <a:t>()</a:t>
            </a:r>
            <a:r>
              <a:rPr kumimoji="0" lang="en-US" altLang="en-US" b="0" i="0" u="none" strike="noStrike" cap="none" normalizeH="0" baseline="0" dirty="0">
                <a:ln>
                  <a:noFill/>
                </a:ln>
                <a:solidFill>
                  <a:schemeClr val="tx1"/>
                </a:solidFill>
                <a:effectLst/>
              </a:rPr>
              <a:t>: Reverses the ball's direction when hitting a wall or object.</a:t>
            </a:r>
            <a:endParaRPr kumimoji="0" lang="en-US" altLang="en-US" b="0" i="0" u="none" strike="noStrike" cap="none" normalizeH="0" baseline="0" dirty="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Unicode MS"/>
              </a:rPr>
              <a:t>draw(Graphics g)</a:t>
            </a:r>
            <a:r>
              <a:rPr kumimoji="0" lang="en-US" altLang="en-US" b="0" i="0" u="none" strike="noStrike" cap="none" normalizeH="0" baseline="0" dirty="0">
                <a:ln>
                  <a:noFill/>
                </a:ln>
                <a:solidFill>
                  <a:schemeClr val="tx1"/>
                </a:solidFill>
                <a:effectLst/>
              </a:rPr>
              <a:t>: Draws the ball on the screen.</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87252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
            <a:extLst>
              <a:ext uri="{FF2B5EF4-FFF2-40B4-BE49-F238E27FC236}">
                <a16:creationId xmlns:a16="http://schemas.microsoft.com/office/drawing/2014/main" id="{6F8FE137-C585-4285-B9A5-B1A07F68FE68}"/>
              </a:ext>
            </a:extLst>
          </p:cNvPr>
          <p:cNvSpPr>
            <a:spLocks noGrp="1" noChangeArrowheads="1"/>
          </p:cNvSpPr>
          <p:nvPr>
            <p:ph type="title" idx="4294967295"/>
          </p:nvPr>
        </p:nvSpPr>
        <p:spPr>
          <a:xfrm>
            <a:off x="1981200" y="284367"/>
            <a:ext cx="8229600" cy="1143000"/>
          </a:xfrm>
        </p:spPr>
        <p:txBody>
          <a:bodyPr>
            <a:normAutofit/>
          </a:bodyPr>
          <a:lstStyle/>
          <a:p>
            <a:pPr algn="ct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800" b="1" dirty="0">
                <a:solidFill>
                  <a:srgbClr val="FF0066"/>
                </a:solidFill>
                <a:latin typeface="Arial" panose="020B0604020202020204" pitchFamily="34" charset="0"/>
                <a:cs typeface="Arial" panose="020B0604020202020204" pitchFamily="34" charset="0"/>
              </a:rPr>
              <a:t>MODULE COMPLETION SCREENSHOT</a:t>
            </a:r>
          </a:p>
        </p:txBody>
      </p:sp>
      <p:pic>
        <p:nvPicPr>
          <p:cNvPr id="23555" name="Picture 2">
            <a:extLst>
              <a:ext uri="{FF2B5EF4-FFF2-40B4-BE49-F238E27FC236}">
                <a16:creationId xmlns:a16="http://schemas.microsoft.com/office/drawing/2014/main" id="{34E7119A-2ACC-4499-948E-D8842B4CC4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74639"/>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 name="Picture 1" descr="A blue and white logo&#10;&#10;Description automatically generated">
            <a:extLst>
              <a:ext uri="{FF2B5EF4-FFF2-40B4-BE49-F238E27FC236}">
                <a16:creationId xmlns:a16="http://schemas.microsoft.com/office/drawing/2014/main" id="{58BBDD32-83FE-29C7-45F8-0A614A04CF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24204" y="335218"/>
            <a:ext cx="1510596" cy="1092149"/>
          </a:xfrm>
          <a:prstGeom prst="rect">
            <a:avLst/>
          </a:prstGeom>
        </p:spPr>
      </p:pic>
      <p:pic>
        <p:nvPicPr>
          <p:cNvPr id="6" name="Picture 5">
            <a:extLst>
              <a:ext uri="{FF2B5EF4-FFF2-40B4-BE49-F238E27FC236}">
                <a16:creationId xmlns:a16="http://schemas.microsoft.com/office/drawing/2014/main" id="{A005FD6F-20F0-2DAC-15C8-DABBE0873E7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9162" y="1524001"/>
            <a:ext cx="10353675" cy="4998782"/>
          </a:xfrm>
          <a:prstGeom prst="rect">
            <a:avLst/>
          </a:prstGeom>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159BA79E-5CE1-2439-747C-48BFC662CB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74639"/>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5" name="Picture 4" descr="A blue and white logo&#10;&#10;Description automatically generated">
            <a:extLst>
              <a:ext uri="{FF2B5EF4-FFF2-40B4-BE49-F238E27FC236}">
                <a16:creationId xmlns:a16="http://schemas.microsoft.com/office/drawing/2014/main" id="{389FAEEB-20FB-F1EB-6E89-F18070F29A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4204" y="335218"/>
            <a:ext cx="1510596" cy="1092149"/>
          </a:xfrm>
          <a:prstGeom prst="rect">
            <a:avLst/>
          </a:prstGeom>
        </p:spPr>
      </p:pic>
      <p:pic>
        <p:nvPicPr>
          <p:cNvPr id="7" name="Picture 6">
            <a:extLst>
              <a:ext uri="{FF2B5EF4-FFF2-40B4-BE49-F238E27FC236}">
                <a16:creationId xmlns:a16="http://schemas.microsoft.com/office/drawing/2014/main" id="{39AEAF94-B2EA-0C47-7362-EAD2C2BDB4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3475" y="1737360"/>
            <a:ext cx="9925050" cy="4820602"/>
          </a:xfrm>
          <a:prstGeom prst="rect">
            <a:avLst/>
          </a:prstGeom>
        </p:spPr>
      </p:pic>
      <p:sp>
        <p:nvSpPr>
          <p:cNvPr id="12" name="TextBox 11">
            <a:extLst>
              <a:ext uri="{FF2B5EF4-FFF2-40B4-BE49-F238E27FC236}">
                <a16:creationId xmlns:a16="http://schemas.microsoft.com/office/drawing/2014/main" id="{26219C09-9257-EB82-569B-66908556C73B}"/>
              </a:ext>
            </a:extLst>
          </p:cNvPr>
          <p:cNvSpPr txBox="1"/>
          <p:nvPr/>
        </p:nvSpPr>
        <p:spPr>
          <a:xfrm>
            <a:off x="2661920" y="619760"/>
            <a:ext cx="6858000" cy="523220"/>
          </a:xfrm>
          <a:prstGeom prst="rect">
            <a:avLst/>
          </a:prstGeom>
          <a:noFill/>
        </p:spPr>
        <p:txBody>
          <a:bodyPr wrap="square" rtlCol="0">
            <a:spAutoFit/>
          </a:bodyPr>
          <a:lstStyle/>
          <a:p>
            <a:r>
              <a:rPr lang="en-US" altLang="en-US" sz="2800" b="1" dirty="0">
                <a:solidFill>
                  <a:srgbClr val="FF0066"/>
                </a:solidFill>
                <a:latin typeface="Arial" panose="020B0604020202020204" pitchFamily="34" charset="0"/>
                <a:cs typeface="Arial" panose="020B0604020202020204" pitchFamily="34" charset="0"/>
              </a:rPr>
              <a:t>MODULE COMPLETION SCREENSHOT</a:t>
            </a:r>
            <a:endParaRPr lang="en-IN" sz="2800" dirty="0"/>
          </a:p>
        </p:txBody>
      </p:sp>
    </p:spTree>
    <p:extLst>
      <p:ext uri="{BB962C8B-B14F-4D97-AF65-F5344CB8AC3E}">
        <p14:creationId xmlns:p14="http://schemas.microsoft.com/office/powerpoint/2010/main" val="1688861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a:extLst>
              <a:ext uri="{FF2B5EF4-FFF2-40B4-BE49-F238E27FC236}">
                <a16:creationId xmlns:a16="http://schemas.microsoft.com/office/drawing/2014/main" id="{66E65BDA-D8B8-20A6-E06D-EAC7811804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0"/>
            <a:ext cx="9906000" cy="685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7477C302-5B5F-4848-9A2A-2B6F511ACC15}"/>
              </a:ext>
            </a:extLst>
          </p:cNvPr>
          <p:cNvSpPr>
            <a:spLocks noGrp="1" noChangeArrowheads="1"/>
          </p:cNvSpPr>
          <p:nvPr>
            <p:ph type="title" idx="4294967295"/>
          </p:nvPr>
        </p:nvSpPr>
        <p:spPr>
          <a:xfrm>
            <a:off x="1981200" y="274638"/>
            <a:ext cx="8229600" cy="1143000"/>
          </a:xfrm>
        </p:spPr>
        <p:txBody>
          <a:bodyPr/>
          <a:lstStyle/>
          <a:p>
            <a:pPr algn="ct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400" b="1" dirty="0">
                <a:solidFill>
                  <a:srgbClr val="FF0066"/>
                </a:solidFill>
                <a:latin typeface="Arial" panose="020B0604020202020204" pitchFamily="34" charset="0"/>
                <a:cs typeface="Arial" panose="020B0604020202020204" pitchFamily="34" charset="0"/>
              </a:rPr>
              <a:t>PRESENTATION OVERVIEW</a:t>
            </a:r>
          </a:p>
        </p:txBody>
      </p:sp>
      <p:sp>
        <p:nvSpPr>
          <p:cNvPr id="5123" name="Text Box 2">
            <a:extLst>
              <a:ext uri="{FF2B5EF4-FFF2-40B4-BE49-F238E27FC236}">
                <a16:creationId xmlns:a16="http://schemas.microsoft.com/office/drawing/2014/main" id="{508F8BF2-6D65-4AA4-8FCF-20F773D3ABD6}"/>
              </a:ext>
            </a:extLst>
          </p:cNvPr>
          <p:cNvSpPr txBox="1">
            <a:spLocks noChangeArrowheads="1"/>
          </p:cNvSpPr>
          <p:nvPr/>
        </p:nvSpPr>
        <p:spPr bwMode="auto">
          <a:xfrm>
            <a:off x="2602522" y="1556792"/>
            <a:ext cx="5801127" cy="3651312"/>
          </a:xfrm>
          <a:prstGeom prst="rect">
            <a:avLst/>
          </a:prstGeom>
          <a:noFill/>
          <a:ln>
            <a:noFill/>
          </a:ln>
        </p:spPr>
        <p:txBody>
          <a:bodyPr/>
          <a:lstStyle>
            <a:lvl1pPr marL="342900" indent="-341313" eaLnBrk="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cs typeface="WenQuanYi Micro Hei" charset="0"/>
              </a:defRPr>
            </a:lvl1pPr>
            <a:lvl2pPr indent="-284163" eaLnBrk="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cs typeface="WenQuanYi Micro Hei" charset="0"/>
              </a:defRPr>
            </a:lvl2pPr>
            <a:lvl3pPr eaLnBrk="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cs typeface="WenQuanYi Micro Hei" charset="0"/>
              </a:defRPr>
            </a:lvl3pPr>
            <a:lvl4pPr eaLnBrk="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cs typeface="WenQuanYi Micro Hei" charset="0"/>
              </a:defRPr>
            </a:lvl4pPr>
            <a:lvl5pPr eaLnBrk="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cs typeface="WenQuanYi Micro Hei" charset="0"/>
              </a:defRPr>
            </a:lvl9pPr>
          </a:lstStyle>
          <a:p>
            <a:pPr eaLnBrk="1">
              <a:lnSpc>
                <a:spcPct val="200000"/>
              </a:lnSpc>
              <a:spcBef>
                <a:spcPts val="325"/>
              </a:spcBef>
              <a:buClr>
                <a:srgbClr val="000000"/>
              </a:buClr>
              <a:buSzPct val="100000"/>
              <a:buFont typeface="Wingdings" panose="05000000000000000000" pitchFamily="2" charset="2"/>
              <a:buChar char=""/>
              <a:defRPr/>
            </a:pPr>
            <a:r>
              <a:rPr lang="en-US" altLang="en-US" sz="2400" b="1" dirty="0">
                <a:solidFill>
                  <a:srgbClr val="000000"/>
                </a:solidFill>
                <a:latin typeface="Times New Roman" panose="02020603050405020304" pitchFamily="18" charset="0"/>
                <a:cs typeface="Times New Roman" panose="02020603050405020304" pitchFamily="18" charset="0"/>
              </a:rPr>
              <a:t>Objective</a:t>
            </a:r>
          </a:p>
          <a:p>
            <a:pPr eaLnBrk="1">
              <a:lnSpc>
                <a:spcPct val="200000"/>
              </a:lnSpc>
              <a:spcBef>
                <a:spcPts val="325"/>
              </a:spcBef>
              <a:buClr>
                <a:srgbClr val="000000"/>
              </a:buClr>
              <a:buSzPct val="100000"/>
              <a:buFont typeface="Wingdings" panose="05000000000000000000" pitchFamily="2" charset="2"/>
              <a:buChar char=""/>
              <a:defRPr/>
            </a:pPr>
            <a:r>
              <a:rPr lang="en-US" altLang="en-US" sz="2400" b="1" dirty="0">
                <a:solidFill>
                  <a:srgbClr val="000000"/>
                </a:solidFill>
                <a:latin typeface="Times New Roman" panose="02020603050405020304" pitchFamily="18" charset="0"/>
                <a:cs typeface="Times New Roman" panose="02020603050405020304" pitchFamily="18" charset="0"/>
              </a:rPr>
              <a:t>System Architecture (Flow Diagram)</a:t>
            </a:r>
          </a:p>
          <a:p>
            <a:pPr eaLnBrk="1">
              <a:lnSpc>
                <a:spcPct val="200000"/>
              </a:lnSpc>
              <a:spcBef>
                <a:spcPts val="325"/>
              </a:spcBef>
              <a:buClr>
                <a:srgbClr val="000000"/>
              </a:buClr>
              <a:buSzPct val="100000"/>
              <a:buFont typeface="Wingdings" panose="05000000000000000000" pitchFamily="2" charset="2"/>
              <a:buChar char=""/>
              <a:defRPr/>
            </a:pPr>
            <a:r>
              <a:rPr lang="en-US" altLang="en-US" sz="2400" b="1" dirty="0">
                <a:solidFill>
                  <a:srgbClr val="000000"/>
                </a:solidFill>
                <a:latin typeface="Times New Roman" panose="02020603050405020304" pitchFamily="18" charset="0"/>
                <a:cs typeface="Times New Roman" panose="02020603050405020304" pitchFamily="18" charset="0"/>
              </a:rPr>
              <a:t>Technologies Used</a:t>
            </a:r>
          </a:p>
          <a:p>
            <a:pPr eaLnBrk="1">
              <a:lnSpc>
                <a:spcPct val="200000"/>
              </a:lnSpc>
              <a:spcBef>
                <a:spcPts val="325"/>
              </a:spcBef>
              <a:buClr>
                <a:srgbClr val="000000"/>
              </a:buClr>
              <a:buSzPct val="100000"/>
              <a:buFont typeface="Wingdings" panose="05000000000000000000" pitchFamily="2" charset="2"/>
              <a:buChar char=""/>
              <a:defRPr/>
            </a:pPr>
            <a:r>
              <a:rPr lang="en-US" altLang="en-US" sz="2400" b="1" dirty="0">
                <a:solidFill>
                  <a:srgbClr val="000000"/>
                </a:solidFill>
                <a:latin typeface="Times New Roman" panose="02020603050405020304" pitchFamily="18" charset="0"/>
                <a:cs typeface="Times New Roman" panose="02020603050405020304" pitchFamily="18" charset="0"/>
              </a:rPr>
              <a:t>Module Completion</a:t>
            </a:r>
          </a:p>
        </p:txBody>
      </p:sp>
      <p:pic>
        <p:nvPicPr>
          <p:cNvPr id="7172" name="Picture 3">
            <a:extLst>
              <a:ext uri="{FF2B5EF4-FFF2-40B4-BE49-F238E27FC236}">
                <a16:creationId xmlns:a16="http://schemas.microsoft.com/office/drawing/2014/main" id="{D2771C55-04C2-41BA-80F2-EDC06FBE88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188" y="350839"/>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 name="Picture 1" descr="A blue and white logo&#10;&#10;Description automatically generated">
            <a:extLst>
              <a:ext uri="{FF2B5EF4-FFF2-40B4-BE49-F238E27FC236}">
                <a16:creationId xmlns:a16="http://schemas.microsoft.com/office/drawing/2014/main" id="{2B910152-ED4B-3721-DEDA-54C63D305D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254" y="309823"/>
            <a:ext cx="1510596" cy="1092149"/>
          </a:xfrm>
          <a:prstGeom prst="rect">
            <a:avLst/>
          </a:prstGeom>
        </p:spPr>
      </p:pic>
    </p:spTree>
  </p:cSld>
  <p:clrMapOvr>
    <a:masterClrMapping/>
  </p:clrMapOvr>
  <p:transition spd="slow" advClick="0" advTm="1000"/>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a:extLst>
              <a:ext uri="{FF2B5EF4-FFF2-40B4-BE49-F238E27FC236}">
                <a16:creationId xmlns:a16="http://schemas.microsoft.com/office/drawing/2014/main" id="{397CEB3E-4EB7-48C7-BAED-717A8949BD4D}"/>
              </a:ext>
            </a:extLst>
          </p:cNvPr>
          <p:cNvSpPr>
            <a:spLocks noChangeArrowheads="1"/>
          </p:cNvSpPr>
          <p:nvPr/>
        </p:nvSpPr>
        <p:spPr bwMode="auto">
          <a:xfrm>
            <a:off x="2528668" y="769034"/>
            <a:ext cx="6934200" cy="952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chemeClr val="tx1"/>
                </a:solidFill>
                <a:latin typeface="Arial" panose="020B0604020202020204" pitchFamily="34" charset="0"/>
                <a:cs typeface="WenQuanYi Micro Hei" charset="0"/>
              </a:defRPr>
            </a:lvl9pPr>
          </a:lstStyle>
          <a:p>
            <a:pPr algn="ctr" eaLnBrk="1" hangingPunct="1">
              <a:buClr>
                <a:srgbClr val="000000"/>
              </a:buClr>
              <a:buSzPct val="100000"/>
              <a:buFont typeface="Times New Roman" panose="02020603050405020304" pitchFamily="18" charset="0"/>
              <a:buNone/>
            </a:pPr>
            <a:r>
              <a:rPr lang="en-US" altLang="en-US" sz="2800" b="1" dirty="0">
                <a:solidFill>
                  <a:srgbClr val="FF0066"/>
                </a:solidFill>
                <a:cs typeface="Arial" panose="020B0604020202020204" pitchFamily="34" charset="0"/>
              </a:rPr>
              <a:t>OBJECTIVE OF THE PROJECT</a:t>
            </a:r>
            <a:endParaRPr lang="en-US" altLang="en-US" sz="2400" b="1" dirty="0">
              <a:solidFill>
                <a:srgbClr val="FF0066"/>
              </a:solidFill>
              <a:cs typeface="Arial" panose="020B0604020202020204" pitchFamily="34" charset="0"/>
            </a:endParaRPr>
          </a:p>
          <a:p>
            <a:pPr algn="ctr" eaLnBrk="1" hangingPunct="1">
              <a:buClr>
                <a:srgbClr val="000000"/>
              </a:buClr>
              <a:buSzPct val="100000"/>
              <a:buFont typeface="Times New Roman" panose="02020603050405020304" pitchFamily="18" charset="0"/>
              <a:buNone/>
            </a:pPr>
            <a:endParaRPr lang="en-US" altLang="en-US" sz="2800" b="1" dirty="0">
              <a:solidFill>
                <a:srgbClr val="FF0066"/>
              </a:solidFill>
              <a:cs typeface="Arial" panose="020B0604020202020204" pitchFamily="34" charset="0"/>
            </a:endParaRPr>
          </a:p>
        </p:txBody>
      </p:sp>
      <p:pic>
        <p:nvPicPr>
          <p:cNvPr id="18436" name="Picture 3">
            <a:extLst>
              <a:ext uri="{FF2B5EF4-FFF2-40B4-BE49-F238E27FC236}">
                <a16:creationId xmlns:a16="http://schemas.microsoft.com/office/drawing/2014/main" id="{EBDB400C-E378-4C6B-BA39-B59CD3A303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005" y="197797"/>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 name="Picture 1" descr="A blue and white logo&#10;&#10;Description automatically generated">
            <a:extLst>
              <a:ext uri="{FF2B5EF4-FFF2-40B4-BE49-F238E27FC236}">
                <a16:creationId xmlns:a16="http://schemas.microsoft.com/office/drawing/2014/main" id="{39B186D8-8EA8-8FF9-4988-1EE8011610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254" y="309823"/>
            <a:ext cx="1510596" cy="1092149"/>
          </a:xfrm>
          <a:prstGeom prst="rect">
            <a:avLst/>
          </a:prstGeom>
        </p:spPr>
      </p:pic>
      <p:sp>
        <p:nvSpPr>
          <p:cNvPr id="4" name="Rectangle 6">
            <a:extLst>
              <a:ext uri="{FF2B5EF4-FFF2-40B4-BE49-F238E27FC236}">
                <a16:creationId xmlns:a16="http://schemas.microsoft.com/office/drawing/2014/main" id="{F036A5E0-D282-6AEE-9121-DCBAA1A53D1E}"/>
              </a:ext>
            </a:extLst>
          </p:cNvPr>
          <p:cNvSpPr>
            <a:spLocks noChangeArrowheads="1"/>
          </p:cNvSpPr>
          <p:nvPr/>
        </p:nvSpPr>
        <p:spPr bwMode="auto">
          <a:xfrm>
            <a:off x="1439185" y="2152650"/>
            <a:ext cx="9247367"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en-US" sz="2800" dirty="0">
                <a:latin typeface="Times New Roman" panose="02020603050405020304" pitchFamily="18" charset="0"/>
                <a:cs typeface="Times New Roman" panose="02020603050405020304" pitchFamily="18" charset="0"/>
              </a:rPr>
              <a:t>The objective of the Brick Breaker game is for the player to control a paddle at the bottom of the screen to bounce a ball upward toward a wall of bricks. The ball will bounce off the paddle, walls, and bricks, breaking them upon collision. The game is won when all bricks are destroyed, and it's lost if the ball falls below the paddle</a:t>
            </a:r>
            <a:endParaRPr lang="en-I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1188492"/>
      </p:ext>
    </p:extLst>
  </p:cSld>
  <p:clrMapOvr>
    <a:masterClrMapping/>
  </p:clrMapOvr>
  <p:transition spd="slow" advClick="0" advTm="1000"/>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a:extLst>
              <a:ext uri="{FF2B5EF4-FFF2-40B4-BE49-F238E27FC236}">
                <a16:creationId xmlns:a16="http://schemas.microsoft.com/office/drawing/2014/main" id="{397CEB3E-4EB7-48C7-BAED-717A8949BD4D}"/>
              </a:ext>
            </a:extLst>
          </p:cNvPr>
          <p:cNvSpPr>
            <a:spLocks noChangeArrowheads="1"/>
          </p:cNvSpPr>
          <p:nvPr/>
        </p:nvSpPr>
        <p:spPr bwMode="auto">
          <a:xfrm>
            <a:off x="2540929" y="-13970"/>
            <a:ext cx="693420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chemeClr val="tx1"/>
                </a:solidFill>
                <a:latin typeface="Arial" panose="020B0604020202020204" pitchFamily="34" charset="0"/>
                <a:cs typeface="WenQuanYi Micro Hei" charset="0"/>
              </a:defRPr>
            </a:lvl9pPr>
          </a:lstStyle>
          <a:p>
            <a:pPr algn="ctr" eaLnBrk="1" hangingPunct="1">
              <a:buClr>
                <a:srgbClr val="000000"/>
              </a:buClr>
              <a:buSzPct val="100000"/>
              <a:buFont typeface="Times New Roman" panose="02020603050405020304" pitchFamily="18" charset="0"/>
              <a:buNone/>
            </a:pPr>
            <a:r>
              <a:rPr lang="en-US" altLang="en-US" sz="2400" b="1" dirty="0">
                <a:solidFill>
                  <a:srgbClr val="0000FF"/>
                </a:solidFill>
                <a:cs typeface="Arial" panose="020B0604020202020204" pitchFamily="34" charset="0"/>
              </a:rPr>
              <a:t> </a:t>
            </a:r>
          </a:p>
          <a:p>
            <a:pPr algn="ctr" eaLnBrk="1" hangingPunct="1">
              <a:buClr>
                <a:srgbClr val="000000"/>
              </a:buClr>
              <a:buSzPct val="100000"/>
              <a:buFont typeface="Times New Roman" panose="02020603050405020304" pitchFamily="18" charset="0"/>
              <a:buNone/>
            </a:pPr>
            <a:r>
              <a:rPr lang="en-US" altLang="en-US" sz="2400" b="1" dirty="0">
                <a:solidFill>
                  <a:srgbClr val="FF0066"/>
                </a:solidFill>
                <a:cs typeface="Arial" panose="020B0604020202020204" pitchFamily="34" charset="0"/>
              </a:rPr>
              <a:t>PROPOSED SYSTEM </a:t>
            </a:r>
          </a:p>
          <a:p>
            <a:pPr algn="ctr" eaLnBrk="1" hangingPunct="1">
              <a:buClr>
                <a:srgbClr val="000000"/>
              </a:buClr>
              <a:buSzPct val="100000"/>
              <a:buFont typeface="Times New Roman" panose="02020603050405020304" pitchFamily="18" charset="0"/>
              <a:buNone/>
            </a:pPr>
            <a:r>
              <a:rPr lang="en-US" altLang="en-US" sz="2400" b="1" dirty="0">
                <a:solidFill>
                  <a:srgbClr val="FF0066"/>
                </a:solidFill>
                <a:cs typeface="Arial" panose="020B0604020202020204" pitchFamily="34" charset="0"/>
              </a:rPr>
              <a:t> ARCHITECTURE/FLOW DIAGRAM</a:t>
            </a:r>
          </a:p>
          <a:p>
            <a:pPr algn="ctr" eaLnBrk="1" hangingPunct="1">
              <a:buClr>
                <a:srgbClr val="000000"/>
              </a:buClr>
              <a:buSzPct val="100000"/>
              <a:buFont typeface="Times New Roman" panose="02020603050405020304" pitchFamily="18" charset="0"/>
              <a:buNone/>
            </a:pPr>
            <a:endParaRPr lang="en-US" altLang="en-US" sz="2400" b="1" dirty="0">
              <a:solidFill>
                <a:srgbClr val="FF0066"/>
              </a:solidFill>
              <a:cs typeface="Arial" panose="020B0604020202020204" pitchFamily="34" charset="0"/>
            </a:endParaRPr>
          </a:p>
        </p:txBody>
      </p:sp>
      <p:pic>
        <p:nvPicPr>
          <p:cNvPr id="18436" name="Picture 3">
            <a:extLst>
              <a:ext uri="{FF2B5EF4-FFF2-40B4-BE49-F238E27FC236}">
                <a16:creationId xmlns:a16="http://schemas.microsoft.com/office/drawing/2014/main" id="{EBDB400C-E378-4C6B-BA39-B59CD3A303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005" y="197797"/>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8437" name="Rectangle 6">
            <a:extLst>
              <a:ext uri="{FF2B5EF4-FFF2-40B4-BE49-F238E27FC236}">
                <a16:creationId xmlns:a16="http://schemas.microsoft.com/office/drawing/2014/main" id="{048ADDFF-FB5F-40A2-8BF6-162FFFB83FAA}"/>
              </a:ext>
            </a:extLst>
          </p:cNvPr>
          <p:cNvSpPr>
            <a:spLocks noChangeArrowheads="1"/>
          </p:cNvSpPr>
          <p:nvPr/>
        </p:nvSpPr>
        <p:spPr bwMode="auto">
          <a:xfrm>
            <a:off x="1809750" y="2000250"/>
            <a:ext cx="77866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altLang="en-US"/>
              <a:t>.</a:t>
            </a:r>
            <a:endParaRPr lang="en-IN" altLang="en-US"/>
          </a:p>
        </p:txBody>
      </p:sp>
      <p:pic>
        <p:nvPicPr>
          <p:cNvPr id="2" name="Picture 1" descr="A blue and white logo&#10;&#10;Description automatically generated">
            <a:extLst>
              <a:ext uri="{FF2B5EF4-FFF2-40B4-BE49-F238E27FC236}">
                <a16:creationId xmlns:a16="http://schemas.microsoft.com/office/drawing/2014/main" id="{39B186D8-8EA8-8FF9-4988-1EE8011610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254" y="309823"/>
            <a:ext cx="1510596" cy="1092149"/>
          </a:xfrm>
          <a:prstGeom prst="rect">
            <a:avLst/>
          </a:prstGeom>
        </p:spPr>
      </p:pic>
      <p:pic>
        <p:nvPicPr>
          <p:cNvPr id="4" name="Graphic 3">
            <a:extLst>
              <a:ext uri="{FF2B5EF4-FFF2-40B4-BE49-F238E27FC236}">
                <a16:creationId xmlns:a16="http://schemas.microsoft.com/office/drawing/2014/main" id="{1C9848A8-107E-8115-F1D2-7DC17AB3D55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706880" y="1168400"/>
            <a:ext cx="7889558" cy="5608319"/>
          </a:xfrm>
          <a:prstGeom prst="rect">
            <a:avLst/>
          </a:prstGeom>
        </p:spPr>
      </p:pic>
    </p:spTree>
  </p:cSld>
  <p:clrMapOvr>
    <a:masterClrMapping/>
  </p:clrMapOvr>
  <p:transition spd="slow" advClick="0" advTm="1000"/>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a:extLst>
              <a:ext uri="{FF2B5EF4-FFF2-40B4-BE49-F238E27FC236}">
                <a16:creationId xmlns:a16="http://schemas.microsoft.com/office/drawing/2014/main" id="{0C973B2B-01BF-B70C-E270-151624DDD2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005" y="197797"/>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3" name="Picture 2" descr="A blue and white logo&#10;&#10;Description automatically generated">
            <a:extLst>
              <a:ext uri="{FF2B5EF4-FFF2-40B4-BE49-F238E27FC236}">
                <a16:creationId xmlns:a16="http://schemas.microsoft.com/office/drawing/2014/main" id="{F4B08230-9200-3EA6-BD40-60850D42DE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61254" y="309823"/>
            <a:ext cx="1510596" cy="1092149"/>
          </a:xfrm>
          <a:prstGeom prst="rect">
            <a:avLst/>
          </a:prstGeom>
        </p:spPr>
      </p:pic>
      <p:sp>
        <p:nvSpPr>
          <p:cNvPr id="4" name="TextBox 3">
            <a:extLst>
              <a:ext uri="{FF2B5EF4-FFF2-40B4-BE49-F238E27FC236}">
                <a16:creationId xmlns:a16="http://schemas.microsoft.com/office/drawing/2014/main" id="{E03FBD2A-9293-3C8D-EE8F-F86B3747B16D}"/>
              </a:ext>
            </a:extLst>
          </p:cNvPr>
          <p:cNvSpPr txBox="1"/>
          <p:nvPr/>
        </p:nvSpPr>
        <p:spPr>
          <a:xfrm>
            <a:off x="3935389" y="885740"/>
            <a:ext cx="3942080" cy="523220"/>
          </a:xfrm>
          <a:prstGeom prst="rect">
            <a:avLst/>
          </a:prstGeom>
          <a:noFill/>
        </p:spPr>
        <p:txBody>
          <a:bodyPr wrap="square" rtlCol="0">
            <a:spAutoFit/>
          </a:bodyPr>
          <a:lstStyle/>
          <a:p>
            <a:pPr algn="ctr" eaLnBrk="1" hangingPunct="1">
              <a:buClr>
                <a:srgbClr val="000000"/>
              </a:buClr>
              <a:buSzPct val="100000"/>
              <a:buFont typeface="Times New Roman" panose="02020603050405020304" pitchFamily="18" charset="0"/>
              <a:buNone/>
            </a:pPr>
            <a:r>
              <a:rPr lang="en-US" altLang="en-US" sz="1800" b="1" dirty="0">
                <a:solidFill>
                  <a:srgbClr val="FF0066"/>
                </a:solidFill>
                <a:cs typeface="Arial" panose="020B0604020202020204" pitchFamily="34" charset="0"/>
              </a:rPr>
              <a:t> </a:t>
            </a:r>
            <a:r>
              <a:rPr lang="en-US" altLang="en-US" sz="2800" b="1" dirty="0">
                <a:solidFill>
                  <a:srgbClr val="FF0066"/>
                </a:solidFill>
                <a:cs typeface="Arial" panose="020B0604020202020204" pitchFamily="34" charset="0"/>
              </a:rPr>
              <a:t>TECHNOLOGIES USED</a:t>
            </a:r>
          </a:p>
        </p:txBody>
      </p:sp>
      <p:sp>
        <p:nvSpPr>
          <p:cNvPr id="6" name="Rectangle 1">
            <a:extLst>
              <a:ext uri="{FF2B5EF4-FFF2-40B4-BE49-F238E27FC236}">
                <a16:creationId xmlns:a16="http://schemas.microsoft.com/office/drawing/2014/main" id="{831C1B1E-DDE2-6D8A-5A03-9CFF0350F3A4}"/>
              </a:ext>
            </a:extLst>
          </p:cNvPr>
          <p:cNvSpPr>
            <a:spLocks noChangeArrowheads="1"/>
          </p:cNvSpPr>
          <p:nvPr/>
        </p:nvSpPr>
        <p:spPr bwMode="auto">
          <a:xfrm>
            <a:off x="944881" y="816194"/>
            <a:ext cx="10820400" cy="5601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lang="en-US" altLang="en-US" sz="2000" dirty="0">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Swing GUI Toolkit</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Used to create the game window and manage graphical user interface elements. Key components include:</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err="1">
                <a:ln>
                  <a:noFill/>
                </a:ln>
                <a:solidFill>
                  <a:schemeClr val="tx1"/>
                </a:solidFill>
                <a:effectLst/>
                <a:latin typeface="Arial Unicode MS"/>
              </a:rPr>
              <a:t>JFrame</a:t>
            </a:r>
            <a:r>
              <a:rPr kumimoji="0" lang="en-US" altLang="en-US" sz="2000" b="0" i="0" u="none" strike="noStrike" cap="none" normalizeH="0" baseline="0" dirty="0">
                <a:ln>
                  <a:noFill/>
                </a:ln>
                <a:solidFill>
                  <a:schemeClr val="tx1"/>
                </a:solidFill>
                <a:effectLst/>
              </a:rPr>
              <a:t>: For the game window.</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err="1">
                <a:ln>
                  <a:noFill/>
                </a:ln>
                <a:solidFill>
                  <a:schemeClr val="tx1"/>
                </a:solidFill>
                <a:effectLst/>
                <a:latin typeface="Arial Unicode MS"/>
              </a:rPr>
              <a:t>JPanel</a:t>
            </a:r>
            <a:r>
              <a:rPr kumimoji="0" lang="en-US" altLang="en-US" sz="2000" b="0" i="0" u="none" strike="noStrike" cap="none" normalizeH="0" baseline="0" dirty="0">
                <a:ln>
                  <a:noFill/>
                </a:ln>
                <a:solidFill>
                  <a:schemeClr val="tx1"/>
                </a:solidFill>
                <a:effectLst/>
              </a:rPr>
              <a:t>: For handling custom drawing and the game area (e.g., rendering bricks, paddle, ball).</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Unicode MS"/>
              </a:rPr>
              <a:t>Timer</a:t>
            </a:r>
            <a:r>
              <a:rPr kumimoji="0" lang="en-US" altLang="en-US" sz="2000" b="0" i="0" u="none" strike="noStrike" cap="none" normalizeH="0" baseline="0" dirty="0">
                <a:ln>
                  <a:noFill/>
                </a:ln>
                <a:solidFill>
                  <a:schemeClr val="tx1"/>
                </a:solidFill>
                <a:effectLst/>
              </a:rPr>
              <a:t>: For managing the game loop and controlling the pace of the game (frame rate).</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AWT (Abstract Window Toolkit)</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Provides classes for handling graphics and user input: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Unicode MS"/>
              </a:rPr>
              <a:t>Graphics</a:t>
            </a:r>
            <a:r>
              <a:rPr kumimoji="0" lang="en-US" altLang="en-US" sz="2000" b="0" i="0" u="none" strike="noStrike" cap="none" normalizeH="0" baseline="0" dirty="0">
                <a:ln>
                  <a:noFill/>
                </a:ln>
                <a:solidFill>
                  <a:schemeClr val="tx1"/>
                </a:solidFill>
                <a:effectLst/>
              </a:rPr>
              <a:t>: To draw shapes like the paddle, ball, and bricks.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err="1">
                <a:ln>
                  <a:noFill/>
                </a:ln>
                <a:solidFill>
                  <a:schemeClr val="tx1"/>
                </a:solidFill>
                <a:effectLst/>
                <a:latin typeface="Arial Unicode MS"/>
              </a:rPr>
              <a:t>KeyListener</a:t>
            </a:r>
            <a:r>
              <a:rPr kumimoji="0" lang="en-US" altLang="en-US" sz="2000" b="0" i="0" u="none" strike="noStrike" cap="none" normalizeH="0" baseline="0" dirty="0">
                <a:ln>
                  <a:noFill/>
                </a:ln>
                <a:solidFill>
                  <a:schemeClr val="tx1"/>
                </a:solidFill>
                <a:effectLst/>
              </a:rPr>
              <a:t>: For capturing keyboard input to move the paddle.</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Unicode MS"/>
              </a:rPr>
              <a:t>Rectangle</a:t>
            </a:r>
            <a:r>
              <a:rPr kumimoji="0" lang="en-US" altLang="en-US" sz="2000" b="0" i="0" u="none" strike="noStrike" cap="none" normalizeH="0" baseline="0" dirty="0">
                <a:ln>
                  <a:noFill/>
                </a:ln>
                <a:solidFill>
                  <a:schemeClr val="tx1"/>
                </a:solidFill>
                <a:effectLst/>
              </a:rPr>
              <a:t>: To handle collision detection between the ball and objects.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Event-Driven Programming</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Java Programming Language</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Uses </a:t>
            </a:r>
            <a:r>
              <a:rPr kumimoji="0" lang="en-US" altLang="en-US" sz="2000" b="0" i="0" u="none" strike="noStrike" cap="none" normalizeH="0" baseline="0" dirty="0">
                <a:ln>
                  <a:noFill/>
                </a:ln>
                <a:solidFill>
                  <a:schemeClr val="tx1"/>
                </a:solidFill>
                <a:effectLst/>
                <a:latin typeface="Arial Unicode MS"/>
              </a:rPr>
              <a:t>ActionListener</a:t>
            </a:r>
            <a:r>
              <a:rPr kumimoji="0" lang="en-US" altLang="en-US" sz="2000" b="0" i="0" u="none" strike="noStrike" cap="none" normalizeH="0" baseline="0" dirty="0">
                <a:ln>
                  <a:noFill/>
                </a:ln>
                <a:solidFill>
                  <a:schemeClr val="tx1"/>
                </a:solidFill>
                <a:effectLst/>
              </a:rPr>
              <a:t> and </a:t>
            </a:r>
            <a:r>
              <a:rPr kumimoji="0" lang="en-US" altLang="en-US" sz="2000" b="0" i="0" u="none" strike="noStrike" cap="none" normalizeH="0" baseline="0" dirty="0" err="1">
                <a:ln>
                  <a:noFill/>
                </a:ln>
                <a:solidFill>
                  <a:schemeClr val="tx1"/>
                </a:solidFill>
                <a:effectLst/>
                <a:latin typeface="Arial Unicode MS"/>
              </a:rPr>
              <a:t>KeyListener</a:t>
            </a:r>
            <a:r>
              <a:rPr kumimoji="0" lang="en-US" altLang="en-US" sz="2000" b="0" i="0" u="none" strike="noStrike" cap="none" normalizeH="0" baseline="0" dirty="0">
                <a:ln>
                  <a:noFill/>
                </a:ln>
                <a:solidFill>
                  <a:schemeClr val="tx1"/>
                </a:solidFill>
                <a:effectLst/>
              </a:rPr>
              <a:t> for responding to user input (keyboard) and timer events for updating the game state.</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66040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a:extLst>
              <a:ext uri="{FF2B5EF4-FFF2-40B4-BE49-F238E27FC236}">
                <a16:creationId xmlns:a16="http://schemas.microsoft.com/office/drawing/2014/main" id="{6074EF04-2DF4-436A-8AF9-45418D4C2233}"/>
              </a:ext>
            </a:extLst>
          </p:cNvPr>
          <p:cNvSpPr>
            <a:spLocks noGrp="1" noChangeArrowheads="1"/>
          </p:cNvSpPr>
          <p:nvPr>
            <p:ph type="title" idx="4294967295"/>
          </p:nvPr>
        </p:nvSpPr>
        <p:spPr>
          <a:xfrm>
            <a:off x="1510922" y="906437"/>
            <a:ext cx="8229600" cy="1143000"/>
          </a:xfrm>
        </p:spPr>
        <p:txBody>
          <a:bodyPr>
            <a:normAutofit/>
          </a:bodyPr>
          <a:lstStyle/>
          <a:p>
            <a:pPr algn="ct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3600" b="1" dirty="0">
                <a:solidFill>
                  <a:srgbClr val="FF0066"/>
                </a:solidFill>
                <a:latin typeface="Arial" panose="020B0604020202020204" pitchFamily="34" charset="0"/>
                <a:cs typeface="Arial" panose="020B0604020202020204" pitchFamily="34" charset="0"/>
              </a:rPr>
              <a:t>MODULE COMPLETION</a:t>
            </a:r>
          </a:p>
        </p:txBody>
      </p:sp>
      <p:pic>
        <p:nvPicPr>
          <p:cNvPr id="20483" name="Picture 2">
            <a:extLst>
              <a:ext uri="{FF2B5EF4-FFF2-40B4-BE49-F238E27FC236}">
                <a16:creationId xmlns:a16="http://schemas.microsoft.com/office/drawing/2014/main" id="{9725A798-1CF7-4198-9EC3-017702AFD2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362" y="360363"/>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3" name="Picture 2" descr="A blue and white logo&#10;&#10;Description automatically generated">
            <a:extLst>
              <a:ext uri="{FF2B5EF4-FFF2-40B4-BE49-F238E27FC236}">
                <a16:creationId xmlns:a16="http://schemas.microsoft.com/office/drawing/2014/main" id="{79E271B2-AA92-2F54-21A7-2AAB4B1BB5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38936" y="360363"/>
            <a:ext cx="1510596" cy="1092149"/>
          </a:xfrm>
          <a:prstGeom prst="rect">
            <a:avLst/>
          </a:prstGeom>
        </p:spPr>
      </p:pic>
      <p:sp>
        <p:nvSpPr>
          <p:cNvPr id="7" name="Rectangle 3">
            <a:extLst>
              <a:ext uri="{FF2B5EF4-FFF2-40B4-BE49-F238E27FC236}">
                <a16:creationId xmlns:a16="http://schemas.microsoft.com/office/drawing/2014/main" id="{AC0AE1D3-85F1-607F-C8AB-B5836BE2B069}"/>
              </a:ext>
            </a:extLst>
          </p:cNvPr>
          <p:cNvSpPr>
            <a:spLocks noChangeArrowheads="1"/>
          </p:cNvSpPr>
          <p:nvPr/>
        </p:nvSpPr>
        <p:spPr bwMode="auto">
          <a:xfrm>
            <a:off x="975360" y="2380480"/>
            <a:ext cx="9916160"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spcBef>
                <a:spcPct val="0"/>
              </a:spcBef>
              <a:spcAft>
                <a:spcPct val="0"/>
              </a:spcAft>
              <a:buFontTx/>
              <a:buChar char="•"/>
            </a:pPr>
            <a:r>
              <a:rPr kumimoji="0" lang="en-US" altLang="en-US" sz="2800" b="1" i="0" u="none" strike="noStrike" cap="none" normalizeH="0" baseline="0" dirty="0">
                <a:ln>
                  <a:noFill/>
                </a:ln>
                <a:solidFill>
                  <a:schemeClr val="tx1"/>
                </a:solidFill>
                <a:effectLst/>
                <a:latin typeface="Arial" panose="020B0604020202020204" pitchFamily="34" charset="0"/>
              </a:rPr>
              <a:t>MODULE 1: Main Class (BrickBreaker.java)</a:t>
            </a:r>
            <a:r>
              <a:rPr kumimoji="0" lang="en-US" altLang="en-US" sz="2800" b="0" i="0" u="none" strike="noStrike" cap="none" normalizeH="0" baseline="0" dirty="0">
                <a:ln>
                  <a:noFill/>
                </a:ln>
                <a:solidFill>
                  <a:schemeClr val="tx1"/>
                </a:solidFill>
                <a:effectLst/>
                <a:latin typeface="Arial" panose="020B0604020202020204" pitchFamily="34" charset="0"/>
              </a:rPr>
              <a:t>: The entry point for the game.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MODULE 2: Gameplay Class</a:t>
            </a:r>
            <a:r>
              <a:rPr kumimoji="0" lang="en-US" altLang="en-US" sz="2800" b="0" i="0" u="none" strike="noStrike" cap="none" normalizeH="0" baseline="0" dirty="0">
                <a:ln>
                  <a:noFill/>
                </a:ln>
                <a:solidFill>
                  <a:schemeClr val="tx1"/>
                </a:solidFill>
                <a:effectLst/>
                <a:latin typeface="Arial" panose="020B0604020202020204" pitchFamily="34" charset="0"/>
              </a:rPr>
              <a:t>: Handles the core game logic, rendering, and updating the game state.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MODULE  3: Brick Class</a:t>
            </a:r>
            <a:r>
              <a:rPr kumimoji="0" lang="en-US" altLang="en-US" sz="2800" b="0" i="0" u="none" strike="noStrike" cap="none" normalizeH="0" baseline="0" dirty="0">
                <a:ln>
                  <a:noFill/>
                </a:ln>
                <a:solidFill>
                  <a:schemeClr val="tx1"/>
                </a:solidFill>
                <a:effectLst/>
                <a:latin typeface="Arial" panose="020B0604020202020204" pitchFamily="34" charset="0"/>
              </a:rPr>
              <a:t>: Represents individual bricks.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MODULE  4 :Paddle Class</a:t>
            </a:r>
            <a:r>
              <a:rPr kumimoji="0" lang="en-US" altLang="en-US" sz="2800" b="0" i="0" u="none" strike="noStrike" cap="none" normalizeH="0" baseline="0" dirty="0">
                <a:ln>
                  <a:noFill/>
                </a:ln>
                <a:solidFill>
                  <a:schemeClr val="tx1"/>
                </a:solidFill>
                <a:effectLst/>
                <a:latin typeface="Arial" panose="020B0604020202020204" pitchFamily="34" charset="0"/>
              </a:rPr>
              <a:t>: Represents the player's paddle.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MODULE  5 :Ball Class</a:t>
            </a:r>
            <a:r>
              <a:rPr kumimoji="0" lang="en-US" altLang="en-US" sz="2800" b="0" i="0" u="none" strike="noStrike" cap="none" normalizeH="0" baseline="0" dirty="0">
                <a:ln>
                  <a:noFill/>
                </a:ln>
                <a:solidFill>
                  <a:schemeClr val="tx1"/>
                </a:solidFill>
                <a:effectLst/>
                <a:latin typeface="Arial" panose="020B0604020202020204" pitchFamily="34" charset="0"/>
              </a:rPr>
              <a:t>: Represents the ball. </a:t>
            </a:r>
          </a:p>
        </p:txBody>
      </p:sp>
    </p:spTree>
  </p:cSld>
  <p:clrMapOvr>
    <a:masterClrMapping/>
  </p:clrMapOvr>
  <p:transition spd="slow" advClick="0" advTm="1000"/>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DDB1CD6D-FA66-E43F-B316-DB4F4D87AC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094" y="330162"/>
            <a:ext cx="1045751" cy="1036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6" name="Picture 5" descr="A blue and white logo&#10;&#10;Description automatically generated">
            <a:extLst>
              <a:ext uri="{FF2B5EF4-FFF2-40B4-BE49-F238E27FC236}">
                <a16:creationId xmlns:a16="http://schemas.microsoft.com/office/drawing/2014/main" id="{5764AE4C-3B82-6957-AEC3-69DC1561AD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67482" y="412299"/>
            <a:ext cx="1495864" cy="1081498"/>
          </a:xfrm>
          <a:prstGeom prst="rect">
            <a:avLst/>
          </a:prstGeom>
        </p:spPr>
      </p:pic>
      <p:sp>
        <p:nvSpPr>
          <p:cNvPr id="14" name="Rectangle 4">
            <a:extLst>
              <a:ext uri="{FF2B5EF4-FFF2-40B4-BE49-F238E27FC236}">
                <a16:creationId xmlns:a16="http://schemas.microsoft.com/office/drawing/2014/main" id="{E722686B-091C-21C2-A3D3-72FD9C27CA92}"/>
              </a:ext>
            </a:extLst>
          </p:cNvPr>
          <p:cNvSpPr>
            <a:spLocks noGrp="1" noChangeArrowheads="1"/>
          </p:cNvSpPr>
          <p:nvPr>
            <p:ph idx="1"/>
          </p:nvPr>
        </p:nvSpPr>
        <p:spPr bwMode="auto">
          <a:xfrm>
            <a:off x="971969" y="1043732"/>
            <a:ext cx="9799320" cy="477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b="1" i="0" u="none" strike="noStrike" cap="none" normalizeH="0" baseline="0" dirty="0">
                <a:ln>
                  <a:noFill/>
                </a:ln>
                <a:solidFill>
                  <a:schemeClr val="tx1"/>
                </a:solidFill>
                <a:effectLst/>
                <a:latin typeface="Arial" panose="020B0604020202020204" pitchFamily="34" charset="0"/>
              </a:rPr>
              <a:t>MODULE 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Main Class (</a:t>
            </a:r>
            <a:r>
              <a:rPr kumimoji="0" lang="en-US" altLang="en-US" sz="2400" b="1" i="0" u="none" strike="noStrike" cap="none" normalizeH="0" baseline="0" dirty="0">
                <a:ln>
                  <a:noFill/>
                </a:ln>
                <a:solidFill>
                  <a:schemeClr val="tx1"/>
                </a:solidFill>
                <a:effectLst/>
                <a:latin typeface="Arial Unicode MS"/>
              </a:rPr>
              <a:t>BrickBreaker.java</a:t>
            </a:r>
            <a:r>
              <a:rPr kumimoji="0" lang="en-US" altLang="en-US" sz="2400" b="1" i="0" u="none" strike="noStrike" cap="none" normalizeH="0" baseline="0" dirty="0">
                <a:ln>
                  <a:noFill/>
                </a:ln>
                <a:solidFill>
                  <a:schemeClr val="tx1"/>
                </a:solidFill>
                <a:effectLst/>
              </a:rPr>
              <a: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Purpose </a:t>
            </a:r>
            <a:r>
              <a:rPr lang="en-US" altLang="en-US" sz="2400" b="1" dirty="0">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Arial" panose="020B0604020202020204" pitchFamily="34" charset="0"/>
              </a:rPr>
              <a:t>       The entry point of the game. It creates the game window and starts the game by adding the gameplay logic.</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Key Code</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Initialize the game window (</a:t>
            </a:r>
            <a:r>
              <a:rPr kumimoji="0" lang="en-US" altLang="en-US" b="0" i="0" u="none" strike="noStrike" cap="none" normalizeH="0" baseline="0" dirty="0" err="1">
                <a:ln>
                  <a:noFill/>
                </a:ln>
                <a:solidFill>
                  <a:schemeClr val="tx1"/>
                </a:solidFill>
                <a:effectLst/>
                <a:latin typeface="Arial Unicode MS"/>
              </a:rPr>
              <a:t>JFrame</a:t>
            </a:r>
            <a:r>
              <a:rPr kumimoji="0" lang="en-US" altLang="en-US" b="0" i="0" u="none" strike="noStrike" cap="none" normalizeH="0" baseline="0" dirty="0">
                <a:ln>
                  <a:noFill/>
                </a:ln>
                <a:solidFill>
                  <a:schemeClr val="tx1"/>
                </a:solidFill>
                <a:effectLst/>
              </a:rPr>
              <a:t>) with necessary properties (size, visibility, close operation).</a:t>
            </a:r>
            <a:endParaRPr kumimoji="0" lang="en-US" altLang="en-US" b="0" i="0" u="none" strike="noStrike" cap="none" normalizeH="0" baseline="0" dirty="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Add the </a:t>
            </a:r>
            <a:r>
              <a:rPr kumimoji="0" lang="en-US" altLang="en-US" b="0" i="0" u="none" strike="noStrike" cap="none" normalizeH="0" baseline="0" dirty="0">
                <a:ln>
                  <a:noFill/>
                </a:ln>
                <a:solidFill>
                  <a:schemeClr val="tx1"/>
                </a:solidFill>
                <a:effectLst/>
                <a:latin typeface="Arial Unicode MS"/>
              </a:rPr>
              <a:t>Gameplay</a:t>
            </a:r>
            <a:r>
              <a:rPr kumimoji="0" lang="en-US" altLang="en-US" b="0" i="0" u="none" strike="noStrike" cap="none" normalizeH="0" baseline="0" dirty="0">
                <a:ln>
                  <a:noFill/>
                </a:ln>
                <a:solidFill>
                  <a:schemeClr val="tx1"/>
                </a:solidFill>
                <a:effectLst/>
              </a:rPr>
              <a:t> panel to the window to start the game.</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86491317"/>
      </p:ext>
    </p:extLst>
  </p:cSld>
  <p:clrMapOvr>
    <a:masterClrMapping/>
  </p:clrMapOvr>
  <mc:AlternateContent xmlns:mc="http://schemas.openxmlformats.org/markup-compatibility/2006">
    <mc:Choice xmlns:p14="http://schemas.microsoft.com/office/powerpoint/2010/main" Requires="p14">
      <p:transition spd="slow" p14:dur="2000" advClick="0" advTm="1000"/>
    </mc:Choice>
    <mc:Fallback>
      <p:transition spd="slow" advClick="0" advTm="1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4B36330F-FFBF-C826-B874-26579C1BE8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094" y="330162"/>
            <a:ext cx="1045751" cy="1036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5" name="Picture 4" descr="A blue and white logo&#10;&#10;Description automatically generated">
            <a:extLst>
              <a:ext uri="{FF2B5EF4-FFF2-40B4-BE49-F238E27FC236}">
                <a16:creationId xmlns:a16="http://schemas.microsoft.com/office/drawing/2014/main" id="{1A7A8895-6C7D-034D-94AC-68DF37ED48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67482" y="412299"/>
            <a:ext cx="1495864" cy="1081498"/>
          </a:xfrm>
          <a:prstGeom prst="rect">
            <a:avLst/>
          </a:prstGeom>
        </p:spPr>
      </p:pic>
      <p:sp>
        <p:nvSpPr>
          <p:cNvPr id="6" name="Rectangle 1">
            <a:extLst>
              <a:ext uri="{FF2B5EF4-FFF2-40B4-BE49-F238E27FC236}">
                <a16:creationId xmlns:a16="http://schemas.microsoft.com/office/drawing/2014/main" id="{86299453-7DA4-F7B9-0DE6-4E1FC2AF1B47}"/>
              </a:ext>
            </a:extLst>
          </p:cNvPr>
          <p:cNvSpPr>
            <a:spLocks noGrp="1" noChangeArrowheads="1"/>
          </p:cNvSpPr>
          <p:nvPr>
            <p:ph idx="1"/>
          </p:nvPr>
        </p:nvSpPr>
        <p:spPr bwMode="auto">
          <a:xfrm>
            <a:off x="759460" y="855088"/>
            <a:ext cx="10673080" cy="5601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b="1" dirty="0">
                <a:latin typeface="Arial" panose="020B0604020202020204" pitchFamily="34" charset="0"/>
              </a:rPr>
              <a:t>				       </a:t>
            </a:r>
            <a:r>
              <a:rPr lang="en-US" altLang="en-US" b="1" dirty="0">
                <a:latin typeface="Arial" panose="020B0604020202020204" pitchFamily="34" charset="0"/>
              </a:rPr>
              <a:t>MODULE 2</a:t>
            </a:r>
            <a:r>
              <a:rPr kumimoji="0" lang="en-US" altLang="en-US" b="1"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Gameplay Class: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Purpose</a:t>
            </a:r>
            <a:r>
              <a:rPr kumimoji="0" lang="en-US" altLang="en-US" sz="2400" b="0" i="0" u="none" strike="noStrike" cap="none" normalizeH="0" baseline="0" dirty="0">
                <a:ln>
                  <a:noFill/>
                </a:ln>
                <a:solidFill>
                  <a:schemeClr val="tx1"/>
                </a:solidFill>
                <a:effectLst/>
                <a:latin typeface="Arial" panose="020B0604020202020204" pitchFamily="34" charset="0"/>
              </a:rPr>
              <a:t>: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Arial" panose="020B0604020202020204" pitchFamily="34" charset="0"/>
              </a:rPr>
              <a:t>       Handles the main game loop, rendering game elements, detecting collisions, and processing user input.</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Key Code</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Unicode MS"/>
              </a:rPr>
              <a:t>paint(Graphics g)</a:t>
            </a:r>
            <a:r>
              <a:rPr kumimoji="0" lang="en-US" altLang="en-US" b="0" i="0" u="none" strike="noStrike" cap="none" normalizeH="0" baseline="0" dirty="0">
                <a:ln>
                  <a:noFill/>
                </a:ln>
                <a:solidFill>
                  <a:schemeClr val="tx1"/>
                </a:solidFill>
                <a:effectLst/>
              </a:rPr>
              <a:t>: Draws the paddle, ball, bricks, and background.</a:t>
            </a:r>
            <a:endParaRPr kumimoji="0" lang="en-US" altLang="en-US" b="0" i="0" u="none" strike="noStrike" cap="none" normalizeH="0" baseline="0" dirty="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err="1">
                <a:ln>
                  <a:noFill/>
                </a:ln>
                <a:solidFill>
                  <a:schemeClr val="tx1"/>
                </a:solidFill>
                <a:effectLst/>
                <a:latin typeface="Arial Unicode MS"/>
              </a:rPr>
              <a:t>actionPerformed</a:t>
            </a:r>
            <a:r>
              <a:rPr kumimoji="0" lang="en-US" altLang="en-US" b="0" i="0" u="none" strike="noStrike" cap="none" normalizeH="0" baseline="0" dirty="0">
                <a:ln>
                  <a:noFill/>
                </a:ln>
                <a:solidFill>
                  <a:schemeClr val="tx1"/>
                </a:solidFill>
                <a:effectLst/>
                <a:latin typeface="Arial Unicode MS"/>
              </a:rPr>
              <a:t>()</a:t>
            </a:r>
            <a:r>
              <a:rPr kumimoji="0" lang="en-US" altLang="en-US" b="0" i="0" u="none" strike="noStrike" cap="none" normalizeH="0" baseline="0" dirty="0">
                <a:ln>
                  <a:noFill/>
                </a:ln>
                <a:solidFill>
                  <a:schemeClr val="tx1"/>
                </a:solidFill>
                <a:effectLst/>
              </a:rPr>
              <a:t>: Moves the ball and handles collision detection.</a:t>
            </a:r>
            <a:endParaRPr kumimoji="0" lang="en-US" altLang="en-US" b="0" i="0" u="none" strike="noStrike" cap="none" normalizeH="0" baseline="0" dirty="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err="1">
                <a:ln>
                  <a:noFill/>
                </a:ln>
                <a:solidFill>
                  <a:schemeClr val="tx1"/>
                </a:solidFill>
                <a:effectLst/>
                <a:latin typeface="Arial Unicode MS"/>
              </a:rPr>
              <a:t>keyPressed</a:t>
            </a:r>
            <a:r>
              <a:rPr kumimoji="0" lang="en-US" altLang="en-US" b="0" i="0" u="none" strike="noStrike" cap="none" normalizeH="0" baseline="0" dirty="0">
                <a:ln>
                  <a:noFill/>
                </a:ln>
                <a:solidFill>
                  <a:schemeClr val="tx1"/>
                </a:solidFill>
                <a:effectLst/>
                <a:latin typeface="Arial Unicode MS"/>
              </a:rPr>
              <a:t>()</a:t>
            </a:r>
            <a:r>
              <a:rPr kumimoji="0" lang="en-US" altLang="en-US" b="0" i="0" u="none" strike="noStrike" cap="none" normalizeH="0" baseline="0" dirty="0">
                <a:ln>
                  <a:noFill/>
                </a:ln>
                <a:solidFill>
                  <a:schemeClr val="tx1"/>
                </a:solidFill>
                <a:effectLst/>
              </a:rPr>
              <a:t>: Moves the paddle when left or right arrow keys are pressed.</a:t>
            </a:r>
            <a:endParaRPr kumimoji="0" lang="en-US" altLang="en-US" b="0" i="0" u="none" strike="noStrike" cap="none" normalizeH="0" baseline="0" dirty="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Timer: Controls the game loop (updates the game state at fixed intervals).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50466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E7A37751-2E93-BB6E-38D6-17A405FE83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094" y="330162"/>
            <a:ext cx="1045751" cy="1036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5" name="Picture 4" descr="A blue and white logo&#10;&#10;Description automatically generated">
            <a:extLst>
              <a:ext uri="{FF2B5EF4-FFF2-40B4-BE49-F238E27FC236}">
                <a16:creationId xmlns:a16="http://schemas.microsoft.com/office/drawing/2014/main" id="{CD4A5F80-BC7A-0DD4-ACC9-DADE2020AC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67482" y="412299"/>
            <a:ext cx="1495864" cy="1081498"/>
          </a:xfrm>
          <a:prstGeom prst="rect">
            <a:avLst/>
          </a:prstGeom>
        </p:spPr>
      </p:pic>
      <p:sp>
        <p:nvSpPr>
          <p:cNvPr id="6" name="Rectangle 1">
            <a:extLst>
              <a:ext uri="{FF2B5EF4-FFF2-40B4-BE49-F238E27FC236}">
                <a16:creationId xmlns:a16="http://schemas.microsoft.com/office/drawing/2014/main" id="{7D81F859-6915-7AE6-6E51-E3E5BE1423E1}"/>
              </a:ext>
            </a:extLst>
          </p:cNvPr>
          <p:cNvSpPr>
            <a:spLocks noGrp="1" noChangeArrowheads="1"/>
          </p:cNvSpPr>
          <p:nvPr>
            <p:ph idx="1"/>
          </p:nvPr>
        </p:nvSpPr>
        <p:spPr bwMode="auto">
          <a:xfrm>
            <a:off x="1366520" y="1366576"/>
            <a:ext cx="8784777" cy="4216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b="1" dirty="0">
                <a:latin typeface="Arial" panose="020B0604020202020204" pitchFamily="34" charset="0"/>
              </a:rPr>
              <a:t>			      </a:t>
            </a:r>
            <a:r>
              <a:rPr lang="en-US" altLang="en-US" b="1" dirty="0">
                <a:latin typeface="Arial" panose="020B0604020202020204" pitchFamily="34" charset="0"/>
              </a:rPr>
              <a:t>MODULE 3</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Brick Class: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Purpose</a:t>
            </a:r>
            <a:r>
              <a:rPr kumimoji="0" lang="en-US" altLang="en-US" sz="24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Represents individual bricks and their state (visible or broken).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Key Code</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Stores each brick’s position and visibility.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Unicode MS"/>
              </a:rPr>
              <a:t>draw(Graphics g)</a:t>
            </a:r>
            <a:r>
              <a:rPr kumimoji="0" lang="en-US" altLang="en-US" b="0" i="0" u="none" strike="noStrike" cap="none" normalizeH="0" baseline="0" dirty="0">
                <a:ln>
                  <a:noFill/>
                </a:ln>
                <a:solidFill>
                  <a:schemeClr val="tx1"/>
                </a:solidFill>
                <a:effectLst/>
              </a:rPr>
              <a:t>: Draws visible bricks on the screen.</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57203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968</TotalTime>
  <Words>698</Words>
  <Application>Microsoft Office PowerPoint</Application>
  <PresentationFormat>Widescreen</PresentationFormat>
  <Paragraphs>111</Paragraphs>
  <Slides>14</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Arial Unicode MS</vt:lpstr>
      <vt:lpstr>Calibri</vt:lpstr>
      <vt:lpstr>Calibri Light</vt:lpstr>
      <vt:lpstr>Times New Roman</vt:lpstr>
      <vt:lpstr>Wingdings</vt:lpstr>
      <vt:lpstr>Office Theme</vt:lpstr>
      <vt:lpstr>PowerPoint Presentation</vt:lpstr>
      <vt:lpstr>PRESENTATION OVERVIEW</vt:lpstr>
      <vt:lpstr>PowerPoint Presentation</vt:lpstr>
      <vt:lpstr>PowerPoint Presentation</vt:lpstr>
      <vt:lpstr>PowerPoint Presentation</vt:lpstr>
      <vt:lpstr>MODULE COMPLETION</vt:lpstr>
      <vt:lpstr>PowerPoint Presentation</vt:lpstr>
      <vt:lpstr>PowerPoint Presentation</vt:lpstr>
      <vt:lpstr>PowerPoint Presentation</vt:lpstr>
      <vt:lpstr>PowerPoint Presentation</vt:lpstr>
      <vt:lpstr>PowerPoint Presentation</vt:lpstr>
      <vt:lpstr>MODULE COMPLETION SCREENSHOT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Matheswaran P</dc:creator>
  <cp:lastModifiedBy>abirami p</cp:lastModifiedBy>
  <cp:revision>13</cp:revision>
  <dcterms:created xsi:type="dcterms:W3CDTF">2023-12-21T13:31:05Z</dcterms:created>
  <dcterms:modified xsi:type="dcterms:W3CDTF">2024-09-17T16:25:52Z</dcterms:modified>
</cp:coreProperties>
</file>