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4" r:id="rId4"/>
    <p:sldId id="263" r:id="rId5"/>
    <p:sldId id="257" r:id="rId6"/>
    <p:sldId id="260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2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1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6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9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4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0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4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2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8E27-215E-4BA6-BC26-17AE56299A7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8D8EAB-B44F-42E6-88E0-40603F625C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9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india-flag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EAA7-9835-40FC-A64D-C515B5DE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0" u="none" strike="noStrike" dirty="0">
                <a:solidFill>
                  <a:srgbClr val="E15759"/>
                </a:solidFill>
                <a:effectLst/>
                <a:latin typeface="Bahnschrift Light Condensed" panose="020B0502040204020203" pitchFamily="34" charset="0"/>
              </a:rPr>
              <a:t>Region Wise Analysis To Achieve Digital India</a:t>
            </a:r>
            <a:br>
              <a:rPr lang="en-US" sz="3200" dirty="0">
                <a:effectLst/>
                <a:latin typeface="Bahnschrift Light Condensed" panose="020B0502040204020203" pitchFamily="34" charset="0"/>
              </a:rPr>
            </a:br>
            <a:endParaRPr lang="en-IN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D82E4-9087-44AF-BFA0-39F3AC8E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Digital platform can change in education sector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Power of technology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Electricity facility and computer facility in all government schools in India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0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D4ED-FE33-4132-83EA-FBD33634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C813-375F-4851-B4BE-99883E7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6BCAE5-D770-47DE-AD39-1EF25F07E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2" r="2221" b="7913"/>
          <a:stretch/>
        </p:blipFill>
        <p:spPr>
          <a:xfrm>
            <a:off x="1066880" y="328473"/>
            <a:ext cx="9603274" cy="42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3D21-B921-467C-A9FA-F33434EE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Gross Enrollment Analysis State wise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4F7A-BCA4-4727-A60A-D4718E31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Grade wise Enrolment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State wise Enrolment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Enrolment vs toilet facility</a:t>
            </a:r>
          </a:p>
          <a:p>
            <a:pPr lvl="1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Can toilet facility promote education?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4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2EE2-DB52-4461-86E0-18B9E206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2FC4BF-2643-4260-B116-6DF90DB07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6" r="-421" b="-11650"/>
          <a:stretch/>
        </p:blipFill>
        <p:spPr>
          <a:xfrm>
            <a:off x="1006743" y="476045"/>
            <a:ext cx="10178513" cy="52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DF2E-C03F-4F19-BA29-481742B5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58706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u="none" strike="noStrike" dirty="0">
                <a:solidFill>
                  <a:srgbClr val="E15759"/>
                </a:solidFill>
                <a:effectLst/>
                <a:latin typeface="Tableau Light"/>
              </a:rPr>
              <a:t>Percentage of children dropout before going to upper primary grade(boys or girls)</a:t>
            </a: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63E243-5F1A-47ED-8FFD-6660AA69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2" t="20209" r="3443" b="5960"/>
          <a:stretch/>
        </p:blipFill>
        <p:spPr>
          <a:xfrm>
            <a:off x="781235" y="1527468"/>
            <a:ext cx="10231545" cy="4429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00CC-C8B5-44F8-8CE7-68C11D3C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6229"/>
            <a:ext cx="9603275" cy="15075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Conclusion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chemeClr val="accent1"/>
                </a:solidFill>
              </a:rPr>
              <a:t>overall Percentage of basic facilities in Indian government schools </a:t>
            </a:r>
            <a:endParaRPr lang="en-IN" sz="22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03B1A-8426-4E6B-8EE1-7B7A178E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7" t="35261" r="238" b="31872"/>
          <a:stretch/>
        </p:blipFill>
        <p:spPr>
          <a:xfrm>
            <a:off x="1451579" y="1853754"/>
            <a:ext cx="9361423" cy="3953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625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7D28-70C1-44A1-96BA-763D458D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5116-7B11-4627-9983-98E317DB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Digitalization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Enrolment vs facilities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Dropout vs facilities</a:t>
            </a:r>
            <a:endParaRPr lang="en-IN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9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4978-B3C9-4D95-8958-7AF4C8B6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868D-6B2D-4984-A78A-95B2D63D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JAI HIND!!!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B050"/>
                </a:solidFill>
              </a:rPr>
              <a:t>THANK YOU!!!</a:t>
            </a:r>
            <a:endParaRPr lang="en-IN" sz="36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19A90-416C-407D-9C83-991A97BD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25237" y="395925"/>
            <a:ext cx="4055957" cy="29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2972</TotalTime>
  <Words>91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 Condensed</vt:lpstr>
      <vt:lpstr>Gill Sans MT</vt:lpstr>
      <vt:lpstr>Tableau Light</vt:lpstr>
      <vt:lpstr>Gallery</vt:lpstr>
      <vt:lpstr>Region Wise Analysis To Achieve Digital India </vt:lpstr>
      <vt:lpstr>PowerPoint Presentation</vt:lpstr>
      <vt:lpstr>Gross Enrollment Analysis State wise</vt:lpstr>
      <vt:lpstr>PowerPoint Presentation</vt:lpstr>
      <vt:lpstr>Percentage of children dropout before going to upper primary grade(boys or girls) </vt:lpstr>
      <vt:lpstr>Conclusion overall Percentage of basic facilities in Indian government schools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</dc:title>
  <dc:creator>Abirami Sridharan</dc:creator>
  <cp:lastModifiedBy>Abirami Sridharan</cp:lastModifiedBy>
  <cp:revision>15</cp:revision>
  <dcterms:created xsi:type="dcterms:W3CDTF">2021-03-10T11:37:10Z</dcterms:created>
  <dcterms:modified xsi:type="dcterms:W3CDTF">2021-03-12T13:32:39Z</dcterms:modified>
</cp:coreProperties>
</file>