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7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79461bdb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79461bdb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79461bdb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79461bdb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79461bdb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79461bdb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79461bdb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79461bdb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79461bdb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79461bdb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79461bdb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79461bdb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79461bdb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79461bdb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79461bdb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79461bdb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79461bdb5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79461bdb5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abirami5790#!/vizhome/onlinesalecountrywise-yearwise-dashboardAction/Dashboard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hyperlink" Target="https://public.tableau.com/profile/abirami5790?reset_password=62195fdc-1614-46c7-a690-60b1007d3b72#!/vizhome/countryVSbookRatingdashboard/countryVsBOOKRATINGdashboar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abirami5790#!/vizhome/onlinesalecountrywise-yearwise-dashboardAction/Dashboard1?publish=y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0045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CRM Case study-Book store Analysis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MetaBaseDashBoards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-127625" y="128575"/>
            <a:ext cx="85206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45720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 b="1">
                <a:solidFill>
                  <a:srgbClr val="FF0000"/>
                </a:solidFill>
              </a:rPr>
              <a:t>Rating Vs Country(statewise) -usingDashBoard filters </a:t>
            </a:r>
            <a:endParaRPr sz="1920" b="1">
              <a:solidFill>
                <a:srgbClr val="FF0000"/>
              </a:solidFill>
            </a:endParaRPr>
          </a:p>
        </p:txBody>
      </p:sp>
      <p:sp>
        <p:nvSpPr>
          <p:cNvPr id="116" name="Google Shape;116;p22">
            <a:hlinkClick r:id="rId3"/>
          </p:cNvPr>
          <p:cNvSpPr txBox="1">
            <a:spLocks noGrp="1"/>
          </p:cNvSpPr>
          <p:nvPr>
            <p:ph type="body" idx="1"/>
          </p:nvPr>
        </p:nvSpPr>
        <p:spPr>
          <a:xfrm>
            <a:off x="100075" y="659550"/>
            <a:ext cx="8292900" cy="4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Click here to view Tableau dashboard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298850"/>
            <a:ext cx="8580826" cy="369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36700" y="91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FF0000"/>
                </a:solidFill>
                <a:highlight>
                  <a:srgbClr val="FFFFFF"/>
                </a:highlight>
              </a:rPr>
              <a:t>BookStoreSale-Analysis</a:t>
            </a:r>
            <a:endParaRPr b="1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475"/>
            <a:ext cx="9144000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Online Sale Analysis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6524"/>
          <a:stretch/>
        </p:blipFill>
        <p:spPr>
          <a:xfrm>
            <a:off x="75000" y="1079999"/>
            <a:ext cx="9144001" cy="387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204550" y="102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Customer Analysis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t="13770" b="-3192"/>
          <a:stretch/>
        </p:blipFill>
        <p:spPr>
          <a:xfrm>
            <a:off x="0" y="616150"/>
            <a:ext cx="9144001" cy="438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183125" y="123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Campaign Analysis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8650"/>
            <a:ext cx="9144001" cy="456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Publishers and Author Analysis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t="15982" b="31166"/>
          <a:stretch/>
        </p:blipFill>
        <p:spPr>
          <a:xfrm>
            <a:off x="0" y="1152475"/>
            <a:ext cx="9144000" cy="38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Books Rating Analysis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00" y="1084850"/>
            <a:ext cx="8786799" cy="38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0" b="1">
              <a:solidFill>
                <a:srgbClr val="FF0000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5000" b="1">
                <a:solidFill>
                  <a:srgbClr val="FF0000"/>
                </a:solidFill>
              </a:rPr>
              <a:t>Tableau DashBoards</a:t>
            </a:r>
            <a:endParaRPr sz="5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75000"/>
            <a:ext cx="8520600" cy="5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82880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 b="1">
                <a:solidFill>
                  <a:srgbClr val="FF0000"/>
                </a:solidFill>
              </a:rPr>
              <a:t>Country wise Sale Analysis using Dashboard Filters</a:t>
            </a:r>
            <a:endParaRPr sz="1420" b="1">
              <a:solidFill>
                <a:srgbClr val="FF0000"/>
              </a:solidFill>
            </a:endParaRPr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739375"/>
            <a:ext cx="8520600" cy="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Click here to view Tableau Dashboard -Country wise sale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4">
            <a:alphaModFix/>
          </a:blip>
          <a:srcRect t="22519" b="5485"/>
          <a:stretch/>
        </p:blipFill>
        <p:spPr>
          <a:xfrm>
            <a:off x="184550" y="1275275"/>
            <a:ext cx="8441525" cy="365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On-screen Show (16:9)</PresentationFormat>
  <Paragraphs>14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CRM Case study-Book store Analysis</vt:lpstr>
      <vt:lpstr>BookStoreSale-Analysis</vt:lpstr>
      <vt:lpstr>Online Sale Analysis</vt:lpstr>
      <vt:lpstr>Customer Analysis</vt:lpstr>
      <vt:lpstr>Campaign Analysis</vt:lpstr>
      <vt:lpstr>Publishers and Author Analysis</vt:lpstr>
      <vt:lpstr>Books Rating Analysis</vt:lpstr>
      <vt:lpstr>PowerPoint Presentation</vt:lpstr>
      <vt:lpstr>Country wise Sale Analysis using Dashboard Filters</vt:lpstr>
      <vt:lpstr>Rating Vs Country(statewise) -usingDashBoard filters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Case study-Book store Analysis</dc:title>
  <dc:creator>Abirami</dc:creator>
  <cp:lastModifiedBy>Abirami Sridharan</cp:lastModifiedBy>
  <cp:revision>1</cp:revision>
  <dcterms:modified xsi:type="dcterms:W3CDTF">2021-11-17T12:54:58Z</dcterms:modified>
</cp:coreProperties>
</file>