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6B484-11CD-4DA9-8DC5-387DF59A43E6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BA128D43-ED84-49BE-999A-0925F99CCF6E}">
      <dgm:prSet/>
      <dgm:spPr/>
      <dgm:t>
        <a:bodyPr/>
        <a:lstStyle/>
        <a:p>
          <a:r>
            <a:rPr lang="en-US" b="1"/>
            <a:t>What is Al?</a:t>
          </a:r>
          <a:endParaRPr lang="en-US"/>
        </a:p>
      </dgm:t>
    </dgm:pt>
    <dgm:pt modelId="{A8508357-5377-489B-8A84-CA28D883B63F}" type="parTrans" cxnId="{6C8ECC47-8DD9-45F2-9E10-23E7C2E338FF}">
      <dgm:prSet/>
      <dgm:spPr/>
      <dgm:t>
        <a:bodyPr/>
        <a:lstStyle/>
        <a:p>
          <a:endParaRPr lang="en-US"/>
        </a:p>
      </dgm:t>
    </dgm:pt>
    <dgm:pt modelId="{2D56B11D-BF58-4FCE-84A5-16566F7C5F69}" type="sibTrans" cxnId="{6C8ECC47-8DD9-45F2-9E10-23E7C2E338FF}">
      <dgm:prSet/>
      <dgm:spPr/>
      <dgm:t>
        <a:bodyPr/>
        <a:lstStyle/>
        <a:p>
          <a:endParaRPr lang="en-US"/>
        </a:p>
      </dgm:t>
    </dgm:pt>
    <dgm:pt modelId="{7756017E-D465-4CCA-A4C5-24A44EC30E62}">
      <dgm:prSet/>
      <dgm:spPr/>
      <dgm:t>
        <a:bodyPr/>
        <a:lstStyle/>
        <a:p>
          <a:r>
            <a:rPr lang="en-IN" b="1"/>
            <a:t>History of AI.</a:t>
          </a:r>
          <a:endParaRPr lang="en-US"/>
        </a:p>
      </dgm:t>
    </dgm:pt>
    <dgm:pt modelId="{76B90FC3-7F7F-44C7-AD6B-84ABBF0E98D1}" type="parTrans" cxnId="{446C6EFD-AD85-4049-BA2F-B4E6D0949D07}">
      <dgm:prSet/>
      <dgm:spPr/>
      <dgm:t>
        <a:bodyPr/>
        <a:lstStyle/>
        <a:p>
          <a:endParaRPr lang="en-US"/>
        </a:p>
      </dgm:t>
    </dgm:pt>
    <dgm:pt modelId="{0BD7F722-15A6-429D-A229-FACA9D957F75}" type="sibTrans" cxnId="{446C6EFD-AD85-4049-BA2F-B4E6D0949D07}">
      <dgm:prSet/>
      <dgm:spPr/>
      <dgm:t>
        <a:bodyPr/>
        <a:lstStyle/>
        <a:p>
          <a:endParaRPr lang="en-US"/>
        </a:p>
      </dgm:t>
    </dgm:pt>
    <dgm:pt modelId="{3B42C547-F280-4E1C-8297-78A9E176A97E}">
      <dgm:prSet/>
      <dgm:spPr/>
      <dgm:t>
        <a:bodyPr/>
        <a:lstStyle/>
        <a:p>
          <a:r>
            <a:rPr lang="en-US" b="1"/>
            <a:t>Type of </a:t>
          </a:r>
          <a:r>
            <a:rPr lang="en-IN" b="1"/>
            <a:t>Al.</a:t>
          </a:r>
          <a:endParaRPr lang="en-US"/>
        </a:p>
      </dgm:t>
    </dgm:pt>
    <dgm:pt modelId="{7B791519-7C4C-442E-A8EC-DE278EBF2BA3}" type="parTrans" cxnId="{E3FF53AC-25FD-4172-9222-8EFC35962E3B}">
      <dgm:prSet/>
      <dgm:spPr/>
      <dgm:t>
        <a:bodyPr/>
        <a:lstStyle/>
        <a:p>
          <a:endParaRPr lang="en-US"/>
        </a:p>
      </dgm:t>
    </dgm:pt>
    <dgm:pt modelId="{BD10C8FF-F9FC-4584-9665-0BD4B5CF19E0}" type="sibTrans" cxnId="{E3FF53AC-25FD-4172-9222-8EFC35962E3B}">
      <dgm:prSet/>
      <dgm:spPr/>
      <dgm:t>
        <a:bodyPr/>
        <a:lstStyle/>
        <a:p>
          <a:endParaRPr lang="en-US"/>
        </a:p>
      </dgm:t>
    </dgm:pt>
    <dgm:pt modelId="{E754AA6A-DFE5-4A50-97C1-36794BC2DAE1}">
      <dgm:prSet/>
      <dgm:spPr/>
      <dgm:t>
        <a:bodyPr/>
        <a:lstStyle/>
        <a:p>
          <a:r>
            <a:rPr lang="en-IN" b="1"/>
            <a:t>Benefits</a:t>
          </a:r>
          <a:r>
            <a:rPr lang="en-US" b="1"/>
            <a:t> of </a:t>
          </a:r>
          <a:r>
            <a:rPr lang="en-IN" b="1"/>
            <a:t>Al.</a:t>
          </a:r>
          <a:endParaRPr lang="en-US"/>
        </a:p>
      </dgm:t>
    </dgm:pt>
    <dgm:pt modelId="{F1D07AE0-0876-4B43-A280-C1EFE7B70EBD}" type="parTrans" cxnId="{FFC15683-7C4C-4FFF-9033-B80EEC62F234}">
      <dgm:prSet/>
      <dgm:spPr/>
      <dgm:t>
        <a:bodyPr/>
        <a:lstStyle/>
        <a:p>
          <a:endParaRPr lang="en-US"/>
        </a:p>
      </dgm:t>
    </dgm:pt>
    <dgm:pt modelId="{5F054165-F078-49AD-8468-90368C8AF5F4}" type="sibTrans" cxnId="{FFC15683-7C4C-4FFF-9033-B80EEC62F234}">
      <dgm:prSet/>
      <dgm:spPr/>
      <dgm:t>
        <a:bodyPr/>
        <a:lstStyle/>
        <a:p>
          <a:endParaRPr lang="en-US"/>
        </a:p>
      </dgm:t>
    </dgm:pt>
    <dgm:pt modelId="{E3395A2D-C7E4-4B00-B0C7-BD63678378FF}">
      <dgm:prSet/>
      <dgm:spPr/>
      <dgm:t>
        <a:bodyPr/>
        <a:lstStyle/>
        <a:p>
          <a:r>
            <a:rPr lang="en-IN" b="1"/>
            <a:t>Al</a:t>
          </a:r>
          <a:r>
            <a:rPr lang="en-US" b="1"/>
            <a:t> in Daily life</a:t>
          </a:r>
          <a:r>
            <a:rPr lang="en-IN" b="1"/>
            <a:t>.</a:t>
          </a:r>
          <a:endParaRPr lang="en-US"/>
        </a:p>
      </dgm:t>
    </dgm:pt>
    <dgm:pt modelId="{89349241-7B45-4D53-B7BD-33270888CD91}" type="parTrans" cxnId="{97750415-91D9-429C-A082-12E89F96AA93}">
      <dgm:prSet/>
      <dgm:spPr/>
      <dgm:t>
        <a:bodyPr/>
        <a:lstStyle/>
        <a:p>
          <a:endParaRPr lang="en-US"/>
        </a:p>
      </dgm:t>
    </dgm:pt>
    <dgm:pt modelId="{54964B02-B587-4819-AAB6-661B8C18B8E6}" type="sibTrans" cxnId="{97750415-91D9-429C-A082-12E89F96AA93}">
      <dgm:prSet/>
      <dgm:spPr/>
      <dgm:t>
        <a:bodyPr/>
        <a:lstStyle/>
        <a:p>
          <a:endParaRPr lang="en-US"/>
        </a:p>
      </dgm:t>
    </dgm:pt>
    <dgm:pt modelId="{513FDAEB-7A1F-4B02-90AA-8A4D04CA623E}">
      <dgm:prSet/>
      <dgm:spPr/>
      <dgm:t>
        <a:bodyPr/>
        <a:lstStyle/>
        <a:p>
          <a:r>
            <a:rPr lang="en-US" b="1"/>
            <a:t>Future of Al</a:t>
          </a:r>
          <a:r>
            <a:rPr lang="en-IN" b="1"/>
            <a:t>.</a:t>
          </a:r>
          <a:endParaRPr lang="en-US"/>
        </a:p>
      </dgm:t>
    </dgm:pt>
    <dgm:pt modelId="{15B69300-71B2-4C2B-9E52-57D5C9582CFF}" type="parTrans" cxnId="{1CBACE72-4AE6-42DF-9E5D-3D0421F624A2}">
      <dgm:prSet/>
      <dgm:spPr/>
      <dgm:t>
        <a:bodyPr/>
        <a:lstStyle/>
        <a:p>
          <a:endParaRPr lang="en-US"/>
        </a:p>
      </dgm:t>
    </dgm:pt>
    <dgm:pt modelId="{6AFF3BA6-A7CA-464F-B168-6C53B10EE430}" type="sibTrans" cxnId="{1CBACE72-4AE6-42DF-9E5D-3D0421F624A2}">
      <dgm:prSet/>
      <dgm:spPr/>
      <dgm:t>
        <a:bodyPr/>
        <a:lstStyle/>
        <a:p>
          <a:endParaRPr lang="en-US"/>
        </a:p>
      </dgm:t>
    </dgm:pt>
    <dgm:pt modelId="{852497DE-85B6-4DBE-98EA-F4BB1FFFBC54}">
      <dgm:prSet/>
      <dgm:spPr/>
      <dgm:t>
        <a:bodyPr/>
        <a:lstStyle/>
        <a:p>
          <a:r>
            <a:rPr lang="en-US" b="1"/>
            <a:t>Alexa and Siri</a:t>
          </a:r>
          <a:r>
            <a:rPr lang="en-IN" b="1"/>
            <a:t>.</a:t>
          </a:r>
          <a:endParaRPr lang="en-US"/>
        </a:p>
      </dgm:t>
    </dgm:pt>
    <dgm:pt modelId="{0F95DEDC-6FE3-48B8-AE2F-5647859271D4}" type="parTrans" cxnId="{7B1746DA-1CE8-44CB-9496-AE706391C84C}">
      <dgm:prSet/>
      <dgm:spPr/>
      <dgm:t>
        <a:bodyPr/>
        <a:lstStyle/>
        <a:p>
          <a:endParaRPr lang="en-US"/>
        </a:p>
      </dgm:t>
    </dgm:pt>
    <dgm:pt modelId="{D2A6A812-7DAE-441B-A0A8-6AA4D95BBA26}" type="sibTrans" cxnId="{7B1746DA-1CE8-44CB-9496-AE706391C84C}">
      <dgm:prSet/>
      <dgm:spPr/>
      <dgm:t>
        <a:bodyPr/>
        <a:lstStyle/>
        <a:p>
          <a:endParaRPr lang="en-US"/>
        </a:p>
      </dgm:t>
    </dgm:pt>
    <dgm:pt modelId="{47A0D92F-ECCC-47A0-890B-8EADEB4EB0BA}">
      <dgm:prSet/>
      <dgm:spPr/>
      <dgm:t>
        <a:bodyPr/>
        <a:lstStyle/>
        <a:p>
          <a:r>
            <a:rPr lang="en-US" b="1"/>
            <a:t>Conclusion</a:t>
          </a:r>
          <a:r>
            <a:rPr lang="en-IN" b="1"/>
            <a:t>.</a:t>
          </a:r>
          <a:endParaRPr lang="en-US"/>
        </a:p>
      </dgm:t>
    </dgm:pt>
    <dgm:pt modelId="{73C04101-D2ED-4F56-90FD-1E359A7C0CDD}" type="parTrans" cxnId="{DFF9AEE8-CFA5-4C06-ADD7-B82D6EA0F27C}">
      <dgm:prSet/>
      <dgm:spPr/>
      <dgm:t>
        <a:bodyPr/>
        <a:lstStyle/>
        <a:p>
          <a:endParaRPr lang="en-US"/>
        </a:p>
      </dgm:t>
    </dgm:pt>
    <dgm:pt modelId="{A7CFC65F-7D19-4046-88ED-2875F14741D5}" type="sibTrans" cxnId="{DFF9AEE8-CFA5-4C06-ADD7-B82D6EA0F27C}">
      <dgm:prSet/>
      <dgm:spPr/>
      <dgm:t>
        <a:bodyPr/>
        <a:lstStyle/>
        <a:p>
          <a:endParaRPr lang="en-US"/>
        </a:p>
      </dgm:t>
    </dgm:pt>
    <dgm:pt modelId="{006772A9-A199-4F43-8D56-8B986BDD6307}" type="pres">
      <dgm:prSet presAssocID="{10C6B484-11CD-4DA9-8DC5-387DF59A43E6}" presName="vert0" presStyleCnt="0">
        <dgm:presLayoutVars>
          <dgm:dir/>
          <dgm:animOne val="branch"/>
          <dgm:animLvl val="lvl"/>
        </dgm:presLayoutVars>
      </dgm:prSet>
      <dgm:spPr/>
    </dgm:pt>
    <dgm:pt modelId="{D5B84A2F-6A90-4DE6-AD63-63909B59CC98}" type="pres">
      <dgm:prSet presAssocID="{BA128D43-ED84-49BE-999A-0925F99CCF6E}" presName="thickLine" presStyleLbl="alignNode1" presStyleIdx="0" presStyleCnt="8"/>
      <dgm:spPr/>
    </dgm:pt>
    <dgm:pt modelId="{B6824A22-5168-49EB-9AE4-E1D02E600182}" type="pres">
      <dgm:prSet presAssocID="{BA128D43-ED84-49BE-999A-0925F99CCF6E}" presName="horz1" presStyleCnt="0"/>
      <dgm:spPr/>
    </dgm:pt>
    <dgm:pt modelId="{34AFDC16-FB55-44B0-93F4-57F441F1048D}" type="pres">
      <dgm:prSet presAssocID="{BA128D43-ED84-49BE-999A-0925F99CCF6E}" presName="tx1" presStyleLbl="revTx" presStyleIdx="0" presStyleCnt="8"/>
      <dgm:spPr/>
    </dgm:pt>
    <dgm:pt modelId="{DECAD5CA-DCEC-4E0C-917C-14813C724B17}" type="pres">
      <dgm:prSet presAssocID="{BA128D43-ED84-49BE-999A-0925F99CCF6E}" presName="vert1" presStyleCnt="0"/>
      <dgm:spPr/>
    </dgm:pt>
    <dgm:pt modelId="{D08257DF-A0D9-41FE-900F-4ECFD607FA49}" type="pres">
      <dgm:prSet presAssocID="{7756017E-D465-4CCA-A4C5-24A44EC30E62}" presName="thickLine" presStyleLbl="alignNode1" presStyleIdx="1" presStyleCnt="8"/>
      <dgm:spPr/>
    </dgm:pt>
    <dgm:pt modelId="{56564B5B-BA57-4910-8926-F34BBB8B8E91}" type="pres">
      <dgm:prSet presAssocID="{7756017E-D465-4CCA-A4C5-24A44EC30E62}" presName="horz1" presStyleCnt="0"/>
      <dgm:spPr/>
    </dgm:pt>
    <dgm:pt modelId="{C126411A-C683-4E37-AEF1-0089C7CEC5E0}" type="pres">
      <dgm:prSet presAssocID="{7756017E-D465-4CCA-A4C5-24A44EC30E62}" presName="tx1" presStyleLbl="revTx" presStyleIdx="1" presStyleCnt="8"/>
      <dgm:spPr/>
    </dgm:pt>
    <dgm:pt modelId="{5677CBAD-F276-4AC2-AB6A-3F65ABB5BBB7}" type="pres">
      <dgm:prSet presAssocID="{7756017E-D465-4CCA-A4C5-24A44EC30E62}" presName="vert1" presStyleCnt="0"/>
      <dgm:spPr/>
    </dgm:pt>
    <dgm:pt modelId="{FD2EF523-B3ED-4E1F-BC70-4C7C60F312ED}" type="pres">
      <dgm:prSet presAssocID="{3B42C547-F280-4E1C-8297-78A9E176A97E}" presName="thickLine" presStyleLbl="alignNode1" presStyleIdx="2" presStyleCnt="8"/>
      <dgm:spPr/>
    </dgm:pt>
    <dgm:pt modelId="{3D32DACB-4DCD-4E9D-80C8-D4A187ADDBEE}" type="pres">
      <dgm:prSet presAssocID="{3B42C547-F280-4E1C-8297-78A9E176A97E}" presName="horz1" presStyleCnt="0"/>
      <dgm:spPr/>
    </dgm:pt>
    <dgm:pt modelId="{04AD7423-B37A-4AC5-AA73-BFEB18453B84}" type="pres">
      <dgm:prSet presAssocID="{3B42C547-F280-4E1C-8297-78A9E176A97E}" presName="tx1" presStyleLbl="revTx" presStyleIdx="2" presStyleCnt="8"/>
      <dgm:spPr/>
    </dgm:pt>
    <dgm:pt modelId="{26B27927-7C7D-4408-8E6F-D94E43B16FB5}" type="pres">
      <dgm:prSet presAssocID="{3B42C547-F280-4E1C-8297-78A9E176A97E}" presName="vert1" presStyleCnt="0"/>
      <dgm:spPr/>
    </dgm:pt>
    <dgm:pt modelId="{46E06EF3-AD8C-4561-95E5-A03929F557C4}" type="pres">
      <dgm:prSet presAssocID="{E754AA6A-DFE5-4A50-97C1-36794BC2DAE1}" presName="thickLine" presStyleLbl="alignNode1" presStyleIdx="3" presStyleCnt="8"/>
      <dgm:spPr/>
    </dgm:pt>
    <dgm:pt modelId="{FC4F904C-0CB1-4D95-8C83-5D22131DDD96}" type="pres">
      <dgm:prSet presAssocID="{E754AA6A-DFE5-4A50-97C1-36794BC2DAE1}" presName="horz1" presStyleCnt="0"/>
      <dgm:spPr/>
    </dgm:pt>
    <dgm:pt modelId="{5712E479-57CF-4D0C-9F66-86B31836E104}" type="pres">
      <dgm:prSet presAssocID="{E754AA6A-DFE5-4A50-97C1-36794BC2DAE1}" presName="tx1" presStyleLbl="revTx" presStyleIdx="3" presStyleCnt="8"/>
      <dgm:spPr/>
    </dgm:pt>
    <dgm:pt modelId="{97128BC4-E087-45AB-84A9-BAD1B691258B}" type="pres">
      <dgm:prSet presAssocID="{E754AA6A-DFE5-4A50-97C1-36794BC2DAE1}" presName="vert1" presStyleCnt="0"/>
      <dgm:spPr/>
    </dgm:pt>
    <dgm:pt modelId="{E33E1BD7-F998-42D2-8AE2-ADFEE4B4D71A}" type="pres">
      <dgm:prSet presAssocID="{E3395A2D-C7E4-4B00-B0C7-BD63678378FF}" presName="thickLine" presStyleLbl="alignNode1" presStyleIdx="4" presStyleCnt="8"/>
      <dgm:spPr/>
    </dgm:pt>
    <dgm:pt modelId="{68EC182B-2690-4C63-AF85-3D04B7A8A5AD}" type="pres">
      <dgm:prSet presAssocID="{E3395A2D-C7E4-4B00-B0C7-BD63678378FF}" presName="horz1" presStyleCnt="0"/>
      <dgm:spPr/>
    </dgm:pt>
    <dgm:pt modelId="{C3D2085D-8C98-46EB-9082-3B53D0534DE3}" type="pres">
      <dgm:prSet presAssocID="{E3395A2D-C7E4-4B00-B0C7-BD63678378FF}" presName="tx1" presStyleLbl="revTx" presStyleIdx="4" presStyleCnt="8"/>
      <dgm:spPr/>
    </dgm:pt>
    <dgm:pt modelId="{D9A8F6E1-A59A-4879-962B-F6373EA4778C}" type="pres">
      <dgm:prSet presAssocID="{E3395A2D-C7E4-4B00-B0C7-BD63678378FF}" presName="vert1" presStyleCnt="0"/>
      <dgm:spPr/>
    </dgm:pt>
    <dgm:pt modelId="{AA465031-D686-455C-8239-B90EB3A252F7}" type="pres">
      <dgm:prSet presAssocID="{513FDAEB-7A1F-4B02-90AA-8A4D04CA623E}" presName="thickLine" presStyleLbl="alignNode1" presStyleIdx="5" presStyleCnt="8"/>
      <dgm:spPr/>
    </dgm:pt>
    <dgm:pt modelId="{3B3C2E3B-2B9B-40B3-9438-5DDF9C4BB54F}" type="pres">
      <dgm:prSet presAssocID="{513FDAEB-7A1F-4B02-90AA-8A4D04CA623E}" presName="horz1" presStyleCnt="0"/>
      <dgm:spPr/>
    </dgm:pt>
    <dgm:pt modelId="{0D15523F-23F2-4168-8699-046FC050C145}" type="pres">
      <dgm:prSet presAssocID="{513FDAEB-7A1F-4B02-90AA-8A4D04CA623E}" presName="tx1" presStyleLbl="revTx" presStyleIdx="5" presStyleCnt="8"/>
      <dgm:spPr/>
    </dgm:pt>
    <dgm:pt modelId="{32B4B7C9-F8E9-48F8-8BC1-5B43F19325A0}" type="pres">
      <dgm:prSet presAssocID="{513FDAEB-7A1F-4B02-90AA-8A4D04CA623E}" presName="vert1" presStyleCnt="0"/>
      <dgm:spPr/>
    </dgm:pt>
    <dgm:pt modelId="{30301E0C-CC48-4FAF-BC4F-FF4DF13B2A6A}" type="pres">
      <dgm:prSet presAssocID="{852497DE-85B6-4DBE-98EA-F4BB1FFFBC54}" presName="thickLine" presStyleLbl="alignNode1" presStyleIdx="6" presStyleCnt="8"/>
      <dgm:spPr/>
    </dgm:pt>
    <dgm:pt modelId="{2FE48FD5-AE65-4248-92E5-3977FD77A997}" type="pres">
      <dgm:prSet presAssocID="{852497DE-85B6-4DBE-98EA-F4BB1FFFBC54}" presName="horz1" presStyleCnt="0"/>
      <dgm:spPr/>
    </dgm:pt>
    <dgm:pt modelId="{33A64BE7-4968-4E75-B914-E0EA75130C03}" type="pres">
      <dgm:prSet presAssocID="{852497DE-85B6-4DBE-98EA-F4BB1FFFBC54}" presName="tx1" presStyleLbl="revTx" presStyleIdx="6" presStyleCnt="8"/>
      <dgm:spPr/>
    </dgm:pt>
    <dgm:pt modelId="{5DA4C639-D1BC-4EDC-9255-4E34D5925659}" type="pres">
      <dgm:prSet presAssocID="{852497DE-85B6-4DBE-98EA-F4BB1FFFBC54}" presName="vert1" presStyleCnt="0"/>
      <dgm:spPr/>
    </dgm:pt>
    <dgm:pt modelId="{085DA42E-9B61-485B-9457-B81577668C4B}" type="pres">
      <dgm:prSet presAssocID="{47A0D92F-ECCC-47A0-890B-8EADEB4EB0BA}" presName="thickLine" presStyleLbl="alignNode1" presStyleIdx="7" presStyleCnt="8"/>
      <dgm:spPr/>
    </dgm:pt>
    <dgm:pt modelId="{B68C0318-5A12-4CDB-A387-789A91A8FE38}" type="pres">
      <dgm:prSet presAssocID="{47A0D92F-ECCC-47A0-890B-8EADEB4EB0BA}" presName="horz1" presStyleCnt="0"/>
      <dgm:spPr/>
    </dgm:pt>
    <dgm:pt modelId="{B81336B6-76D0-47F2-8D25-7C9C021F40FD}" type="pres">
      <dgm:prSet presAssocID="{47A0D92F-ECCC-47A0-890B-8EADEB4EB0BA}" presName="tx1" presStyleLbl="revTx" presStyleIdx="7" presStyleCnt="8"/>
      <dgm:spPr/>
    </dgm:pt>
    <dgm:pt modelId="{90204454-2400-4568-990B-BD8C5C5343E6}" type="pres">
      <dgm:prSet presAssocID="{47A0D92F-ECCC-47A0-890B-8EADEB4EB0BA}" presName="vert1" presStyleCnt="0"/>
      <dgm:spPr/>
    </dgm:pt>
  </dgm:ptLst>
  <dgm:cxnLst>
    <dgm:cxn modelId="{37AAA300-6E22-4FD9-B4F2-45FD04395390}" type="presOf" srcId="{E3395A2D-C7E4-4B00-B0C7-BD63678378FF}" destId="{C3D2085D-8C98-46EB-9082-3B53D0534DE3}" srcOrd="0" destOrd="0" presId="urn:microsoft.com/office/officeart/2008/layout/LinedList"/>
    <dgm:cxn modelId="{46265B0F-9EB9-45E2-B977-B356350A78A5}" type="presOf" srcId="{7756017E-D465-4CCA-A4C5-24A44EC30E62}" destId="{C126411A-C683-4E37-AEF1-0089C7CEC5E0}" srcOrd="0" destOrd="0" presId="urn:microsoft.com/office/officeart/2008/layout/LinedList"/>
    <dgm:cxn modelId="{97750415-91D9-429C-A082-12E89F96AA93}" srcId="{10C6B484-11CD-4DA9-8DC5-387DF59A43E6}" destId="{E3395A2D-C7E4-4B00-B0C7-BD63678378FF}" srcOrd="4" destOrd="0" parTransId="{89349241-7B45-4D53-B7BD-33270888CD91}" sibTransId="{54964B02-B587-4819-AAB6-661B8C18B8E6}"/>
    <dgm:cxn modelId="{50890418-554F-4344-B0AA-42A691FE59D1}" type="presOf" srcId="{BA128D43-ED84-49BE-999A-0925F99CCF6E}" destId="{34AFDC16-FB55-44B0-93F4-57F441F1048D}" srcOrd="0" destOrd="0" presId="urn:microsoft.com/office/officeart/2008/layout/LinedList"/>
    <dgm:cxn modelId="{6C8ECC47-8DD9-45F2-9E10-23E7C2E338FF}" srcId="{10C6B484-11CD-4DA9-8DC5-387DF59A43E6}" destId="{BA128D43-ED84-49BE-999A-0925F99CCF6E}" srcOrd="0" destOrd="0" parTransId="{A8508357-5377-489B-8A84-CA28D883B63F}" sibTransId="{2D56B11D-BF58-4FCE-84A5-16566F7C5F69}"/>
    <dgm:cxn modelId="{1CBACE72-4AE6-42DF-9E5D-3D0421F624A2}" srcId="{10C6B484-11CD-4DA9-8DC5-387DF59A43E6}" destId="{513FDAEB-7A1F-4B02-90AA-8A4D04CA623E}" srcOrd="5" destOrd="0" parTransId="{15B69300-71B2-4C2B-9E52-57D5C9582CFF}" sibTransId="{6AFF3BA6-A7CA-464F-B168-6C53B10EE430}"/>
    <dgm:cxn modelId="{83A9A054-004F-4BF8-9B11-8829605D0963}" type="presOf" srcId="{E754AA6A-DFE5-4A50-97C1-36794BC2DAE1}" destId="{5712E479-57CF-4D0C-9F66-86B31836E104}" srcOrd="0" destOrd="0" presId="urn:microsoft.com/office/officeart/2008/layout/LinedList"/>
    <dgm:cxn modelId="{B83CED74-9359-49C4-AB1F-87AEE334E003}" type="presOf" srcId="{852497DE-85B6-4DBE-98EA-F4BB1FFFBC54}" destId="{33A64BE7-4968-4E75-B914-E0EA75130C03}" srcOrd="0" destOrd="0" presId="urn:microsoft.com/office/officeart/2008/layout/LinedList"/>
    <dgm:cxn modelId="{EC1A667F-41E9-4A3F-A370-189338A5F3E7}" type="presOf" srcId="{3B42C547-F280-4E1C-8297-78A9E176A97E}" destId="{04AD7423-B37A-4AC5-AA73-BFEB18453B84}" srcOrd="0" destOrd="0" presId="urn:microsoft.com/office/officeart/2008/layout/LinedList"/>
    <dgm:cxn modelId="{FFC15683-7C4C-4FFF-9033-B80EEC62F234}" srcId="{10C6B484-11CD-4DA9-8DC5-387DF59A43E6}" destId="{E754AA6A-DFE5-4A50-97C1-36794BC2DAE1}" srcOrd="3" destOrd="0" parTransId="{F1D07AE0-0876-4B43-A280-C1EFE7B70EBD}" sibTransId="{5F054165-F078-49AD-8468-90368C8AF5F4}"/>
    <dgm:cxn modelId="{E3FF53AC-25FD-4172-9222-8EFC35962E3B}" srcId="{10C6B484-11CD-4DA9-8DC5-387DF59A43E6}" destId="{3B42C547-F280-4E1C-8297-78A9E176A97E}" srcOrd="2" destOrd="0" parTransId="{7B791519-7C4C-442E-A8EC-DE278EBF2BA3}" sibTransId="{BD10C8FF-F9FC-4584-9665-0BD4B5CF19E0}"/>
    <dgm:cxn modelId="{83467FC9-E1EE-4A9E-A2B2-D2A06A8D22F4}" type="presOf" srcId="{10C6B484-11CD-4DA9-8DC5-387DF59A43E6}" destId="{006772A9-A199-4F43-8D56-8B986BDD6307}" srcOrd="0" destOrd="0" presId="urn:microsoft.com/office/officeart/2008/layout/LinedList"/>
    <dgm:cxn modelId="{16D84BCC-6464-491B-B9AE-FB090806E57A}" type="presOf" srcId="{47A0D92F-ECCC-47A0-890B-8EADEB4EB0BA}" destId="{B81336B6-76D0-47F2-8D25-7C9C021F40FD}" srcOrd="0" destOrd="0" presId="urn:microsoft.com/office/officeart/2008/layout/LinedList"/>
    <dgm:cxn modelId="{7B1746DA-1CE8-44CB-9496-AE706391C84C}" srcId="{10C6B484-11CD-4DA9-8DC5-387DF59A43E6}" destId="{852497DE-85B6-4DBE-98EA-F4BB1FFFBC54}" srcOrd="6" destOrd="0" parTransId="{0F95DEDC-6FE3-48B8-AE2F-5647859271D4}" sibTransId="{D2A6A812-7DAE-441B-A0A8-6AA4D95BBA26}"/>
    <dgm:cxn modelId="{A1D0B9E0-1B49-47E2-A150-22756BF19205}" type="presOf" srcId="{513FDAEB-7A1F-4B02-90AA-8A4D04CA623E}" destId="{0D15523F-23F2-4168-8699-046FC050C145}" srcOrd="0" destOrd="0" presId="urn:microsoft.com/office/officeart/2008/layout/LinedList"/>
    <dgm:cxn modelId="{DFF9AEE8-CFA5-4C06-ADD7-B82D6EA0F27C}" srcId="{10C6B484-11CD-4DA9-8DC5-387DF59A43E6}" destId="{47A0D92F-ECCC-47A0-890B-8EADEB4EB0BA}" srcOrd="7" destOrd="0" parTransId="{73C04101-D2ED-4F56-90FD-1E359A7C0CDD}" sibTransId="{A7CFC65F-7D19-4046-88ED-2875F14741D5}"/>
    <dgm:cxn modelId="{446C6EFD-AD85-4049-BA2F-B4E6D0949D07}" srcId="{10C6B484-11CD-4DA9-8DC5-387DF59A43E6}" destId="{7756017E-D465-4CCA-A4C5-24A44EC30E62}" srcOrd="1" destOrd="0" parTransId="{76B90FC3-7F7F-44C7-AD6B-84ABBF0E98D1}" sibTransId="{0BD7F722-15A6-429D-A229-FACA9D957F75}"/>
    <dgm:cxn modelId="{72B7DE6B-9CB2-4655-9B04-4AC0C3C58A13}" type="presParOf" srcId="{006772A9-A199-4F43-8D56-8B986BDD6307}" destId="{D5B84A2F-6A90-4DE6-AD63-63909B59CC98}" srcOrd="0" destOrd="0" presId="urn:microsoft.com/office/officeart/2008/layout/LinedList"/>
    <dgm:cxn modelId="{BBBF2139-1CB5-447D-A11C-DDDEEE31A23C}" type="presParOf" srcId="{006772A9-A199-4F43-8D56-8B986BDD6307}" destId="{B6824A22-5168-49EB-9AE4-E1D02E600182}" srcOrd="1" destOrd="0" presId="urn:microsoft.com/office/officeart/2008/layout/LinedList"/>
    <dgm:cxn modelId="{4B0B6245-8CCF-4DB1-9139-DA3D51872075}" type="presParOf" srcId="{B6824A22-5168-49EB-9AE4-E1D02E600182}" destId="{34AFDC16-FB55-44B0-93F4-57F441F1048D}" srcOrd="0" destOrd="0" presId="urn:microsoft.com/office/officeart/2008/layout/LinedList"/>
    <dgm:cxn modelId="{F5EF95D3-33C0-45F5-A290-CA07964DF72C}" type="presParOf" srcId="{B6824A22-5168-49EB-9AE4-E1D02E600182}" destId="{DECAD5CA-DCEC-4E0C-917C-14813C724B17}" srcOrd="1" destOrd="0" presId="urn:microsoft.com/office/officeart/2008/layout/LinedList"/>
    <dgm:cxn modelId="{5E6580A9-209F-413C-95A3-D3DFC833E705}" type="presParOf" srcId="{006772A9-A199-4F43-8D56-8B986BDD6307}" destId="{D08257DF-A0D9-41FE-900F-4ECFD607FA49}" srcOrd="2" destOrd="0" presId="urn:microsoft.com/office/officeart/2008/layout/LinedList"/>
    <dgm:cxn modelId="{63A4C40F-A6CF-4DAF-98C1-C56E4DD13C3C}" type="presParOf" srcId="{006772A9-A199-4F43-8D56-8B986BDD6307}" destId="{56564B5B-BA57-4910-8926-F34BBB8B8E91}" srcOrd="3" destOrd="0" presId="urn:microsoft.com/office/officeart/2008/layout/LinedList"/>
    <dgm:cxn modelId="{97CC9A0A-944B-40F5-8419-4A6D83228AF1}" type="presParOf" srcId="{56564B5B-BA57-4910-8926-F34BBB8B8E91}" destId="{C126411A-C683-4E37-AEF1-0089C7CEC5E0}" srcOrd="0" destOrd="0" presId="urn:microsoft.com/office/officeart/2008/layout/LinedList"/>
    <dgm:cxn modelId="{96805F46-D536-43CC-AEAB-22F2195AA9B3}" type="presParOf" srcId="{56564B5B-BA57-4910-8926-F34BBB8B8E91}" destId="{5677CBAD-F276-4AC2-AB6A-3F65ABB5BBB7}" srcOrd="1" destOrd="0" presId="urn:microsoft.com/office/officeart/2008/layout/LinedList"/>
    <dgm:cxn modelId="{39DC4070-B691-4213-ACAF-D56F1764684A}" type="presParOf" srcId="{006772A9-A199-4F43-8D56-8B986BDD6307}" destId="{FD2EF523-B3ED-4E1F-BC70-4C7C60F312ED}" srcOrd="4" destOrd="0" presId="urn:microsoft.com/office/officeart/2008/layout/LinedList"/>
    <dgm:cxn modelId="{BDFDCC6A-07F9-499D-B95D-C51E0B0CEF5E}" type="presParOf" srcId="{006772A9-A199-4F43-8D56-8B986BDD6307}" destId="{3D32DACB-4DCD-4E9D-80C8-D4A187ADDBEE}" srcOrd="5" destOrd="0" presId="urn:microsoft.com/office/officeart/2008/layout/LinedList"/>
    <dgm:cxn modelId="{F6BF4878-8177-4F44-93FA-F2CE203970A5}" type="presParOf" srcId="{3D32DACB-4DCD-4E9D-80C8-D4A187ADDBEE}" destId="{04AD7423-B37A-4AC5-AA73-BFEB18453B84}" srcOrd="0" destOrd="0" presId="urn:microsoft.com/office/officeart/2008/layout/LinedList"/>
    <dgm:cxn modelId="{E531E1E5-B3CD-4D16-AE62-A6CE6CCB83AC}" type="presParOf" srcId="{3D32DACB-4DCD-4E9D-80C8-D4A187ADDBEE}" destId="{26B27927-7C7D-4408-8E6F-D94E43B16FB5}" srcOrd="1" destOrd="0" presId="urn:microsoft.com/office/officeart/2008/layout/LinedList"/>
    <dgm:cxn modelId="{F42F950B-D9AC-49CB-9F9D-ABB6F41B6047}" type="presParOf" srcId="{006772A9-A199-4F43-8D56-8B986BDD6307}" destId="{46E06EF3-AD8C-4561-95E5-A03929F557C4}" srcOrd="6" destOrd="0" presId="urn:microsoft.com/office/officeart/2008/layout/LinedList"/>
    <dgm:cxn modelId="{86787ADD-23F4-4651-B395-99DE00351787}" type="presParOf" srcId="{006772A9-A199-4F43-8D56-8B986BDD6307}" destId="{FC4F904C-0CB1-4D95-8C83-5D22131DDD96}" srcOrd="7" destOrd="0" presId="urn:microsoft.com/office/officeart/2008/layout/LinedList"/>
    <dgm:cxn modelId="{86336F8F-03B2-4197-B2DF-EA524604FB8E}" type="presParOf" srcId="{FC4F904C-0CB1-4D95-8C83-5D22131DDD96}" destId="{5712E479-57CF-4D0C-9F66-86B31836E104}" srcOrd="0" destOrd="0" presId="urn:microsoft.com/office/officeart/2008/layout/LinedList"/>
    <dgm:cxn modelId="{7FEC67DF-3FAF-40A8-BC95-1CF9DE1C7317}" type="presParOf" srcId="{FC4F904C-0CB1-4D95-8C83-5D22131DDD96}" destId="{97128BC4-E087-45AB-84A9-BAD1B691258B}" srcOrd="1" destOrd="0" presId="urn:microsoft.com/office/officeart/2008/layout/LinedList"/>
    <dgm:cxn modelId="{4339A265-D916-40A7-AD00-155E424D9002}" type="presParOf" srcId="{006772A9-A199-4F43-8D56-8B986BDD6307}" destId="{E33E1BD7-F998-42D2-8AE2-ADFEE4B4D71A}" srcOrd="8" destOrd="0" presId="urn:microsoft.com/office/officeart/2008/layout/LinedList"/>
    <dgm:cxn modelId="{C683741E-A9B1-4CA4-99A9-0B1886A6C9BC}" type="presParOf" srcId="{006772A9-A199-4F43-8D56-8B986BDD6307}" destId="{68EC182B-2690-4C63-AF85-3D04B7A8A5AD}" srcOrd="9" destOrd="0" presId="urn:microsoft.com/office/officeart/2008/layout/LinedList"/>
    <dgm:cxn modelId="{7979F0E2-2E38-4C24-B02F-421D7311E978}" type="presParOf" srcId="{68EC182B-2690-4C63-AF85-3D04B7A8A5AD}" destId="{C3D2085D-8C98-46EB-9082-3B53D0534DE3}" srcOrd="0" destOrd="0" presId="urn:microsoft.com/office/officeart/2008/layout/LinedList"/>
    <dgm:cxn modelId="{B8188AD1-120D-4021-AAB5-F7E9CBA365A0}" type="presParOf" srcId="{68EC182B-2690-4C63-AF85-3D04B7A8A5AD}" destId="{D9A8F6E1-A59A-4879-962B-F6373EA4778C}" srcOrd="1" destOrd="0" presId="urn:microsoft.com/office/officeart/2008/layout/LinedList"/>
    <dgm:cxn modelId="{00A724D3-53D7-400C-815A-60282095C457}" type="presParOf" srcId="{006772A9-A199-4F43-8D56-8B986BDD6307}" destId="{AA465031-D686-455C-8239-B90EB3A252F7}" srcOrd="10" destOrd="0" presId="urn:microsoft.com/office/officeart/2008/layout/LinedList"/>
    <dgm:cxn modelId="{A2526C5F-E338-4DDA-BE30-2DBB5DAFC795}" type="presParOf" srcId="{006772A9-A199-4F43-8D56-8B986BDD6307}" destId="{3B3C2E3B-2B9B-40B3-9438-5DDF9C4BB54F}" srcOrd="11" destOrd="0" presId="urn:microsoft.com/office/officeart/2008/layout/LinedList"/>
    <dgm:cxn modelId="{80C64135-D3B7-4047-8FFC-A812C32CCBA4}" type="presParOf" srcId="{3B3C2E3B-2B9B-40B3-9438-5DDF9C4BB54F}" destId="{0D15523F-23F2-4168-8699-046FC050C145}" srcOrd="0" destOrd="0" presId="urn:microsoft.com/office/officeart/2008/layout/LinedList"/>
    <dgm:cxn modelId="{4273F7B1-481C-49ED-84F3-DDA105443489}" type="presParOf" srcId="{3B3C2E3B-2B9B-40B3-9438-5DDF9C4BB54F}" destId="{32B4B7C9-F8E9-48F8-8BC1-5B43F19325A0}" srcOrd="1" destOrd="0" presId="urn:microsoft.com/office/officeart/2008/layout/LinedList"/>
    <dgm:cxn modelId="{E2FF0829-2D41-4BFB-948D-BFC916EB5C84}" type="presParOf" srcId="{006772A9-A199-4F43-8D56-8B986BDD6307}" destId="{30301E0C-CC48-4FAF-BC4F-FF4DF13B2A6A}" srcOrd="12" destOrd="0" presId="urn:microsoft.com/office/officeart/2008/layout/LinedList"/>
    <dgm:cxn modelId="{469C4F83-F446-4C99-BB32-055220A6E6CA}" type="presParOf" srcId="{006772A9-A199-4F43-8D56-8B986BDD6307}" destId="{2FE48FD5-AE65-4248-92E5-3977FD77A997}" srcOrd="13" destOrd="0" presId="urn:microsoft.com/office/officeart/2008/layout/LinedList"/>
    <dgm:cxn modelId="{B7791898-79A3-4DC2-98CB-8829BEE01E8A}" type="presParOf" srcId="{2FE48FD5-AE65-4248-92E5-3977FD77A997}" destId="{33A64BE7-4968-4E75-B914-E0EA75130C03}" srcOrd="0" destOrd="0" presId="urn:microsoft.com/office/officeart/2008/layout/LinedList"/>
    <dgm:cxn modelId="{5436BE1E-2BD5-4DF4-8D11-B82B0F911D3E}" type="presParOf" srcId="{2FE48FD5-AE65-4248-92E5-3977FD77A997}" destId="{5DA4C639-D1BC-4EDC-9255-4E34D5925659}" srcOrd="1" destOrd="0" presId="urn:microsoft.com/office/officeart/2008/layout/LinedList"/>
    <dgm:cxn modelId="{DAB68D02-686F-4D4A-9062-BE0EE549E3D3}" type="presParOf" srcId="{006772A9-A199-4F43-8D56-8B986BDD6307}" destId="{085DA42E-9B61-485B-9457-B81577668C4B}" srcOrd="14" destOrd="0" presId="urn:microsoft.com/office/officeart/2008/layout/LinedList"/>
    <dgm:cxn modelId="{14A35E35-2780-45FB-A183-9E400FB3D9B7}" type="presParOf" srcId="{006772A9-A199-4F43-8D56-8B986BDD6307}" destId="{B68C0318-5A12-4CDB-A387-789A91A8FE38}" srcOrd="15" destOrd="0" presId="urn:microsoft.com/office/officeart/2008/layout/LinedList"/>
    <dgm:cxn modelId="{49210498-4626-4F0B-9AC1-275A0E0ABFEA}" type="presParOf" srcId="{B68C0318-5A12-4CDB-A387-789A91A8FE38}" destId="{B81336B6-76D0-47F2-8D25-7C9C021F40FD}" srcOrd="0" destOrd="0" presId="urn:microsoft.com/office/officeart/2008/layout/LinedList"/>
    <dgm:cxn modelId="{53F30436-6DEA-46DF-AF9D-49CD49A89D9A}" type="presParOf" srcId="{B68C0318-5A12-4CDB-A387-789A91A8FE38}" destId="{90204454-2400-4568-990B-BD8C5C5343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84A2F-6A90-4DE6-AD63-63909B59CC98}">
      <dsp:nvSpPr>
        <dsp:cNvPr id="0" name=""/>
        <dsp:cNvSpPr/>
      </dsp:nvSpPr>
      <dsp:spPr>
        <a:xfrm>
          <a:off x="0" y="0"/>
          <a:ext cx="314247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AFDC16-FB55-44B0-93F4-57F441F1048D}">
      <dsp:nvSpPr>
        <dsp:cNvPr id="0" name=""/>
        <dsp:cNvSpPr/>
      </dsp:nvSpPr>
      <dsp:spPr>
        <a:xfrm>
          <a:off x="0" y="0"/>
          <a:ext cx="3142472" cy="69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What is Al?</a:t>
          </a:r>
          <a:endParaRPr lang="en-US" sz="3200" kern="1200"/>
        </a:p>
      </dsp:txBody>
      <dsp:txXfrm>
        <a:off x="0" y="0"/>
        <a:ext cx="3142472" cy="691776"/>
      </dsp:txXfrm>
    </dsp:sp>
    <dsp:sp modelId="{D08257DF-A0D9-41FE-900F-4ECFD607FA49}">
      <dsp:nvSpPr>
        <dsp:cNvPr id="0" name=""/>
        <dsp:cNvSpPr/>
      </dsp:nvSpPr>
      <dsp:spPr>
        <a:xfrm>
          <a:off x="0" y="691776"/>
          <a:ext cx="314247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26411A-C683-4E37-AEF1-0089C7CEC5E0}">
      <dsp:nvSpPr>
        <dsp:cNvPr id="0" name=""/>
        <dsp:cNvSpPr/>
      </dsp:nvSpPr>
      <dsp:spPr>
        <a:xfrm>
          <a:off x="0" y="691776"/>
          <a:ext cx="3142472" cy="69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/>
            <a:t>History of AI.</a:t>
          </a:r>
          <a:endParaRPr lang="en-US" sz="3200" kern="1200"/>
        </a:p>
      </dsp:txBody>
      <dsp:txXfrm>
        <a:off x="0" y="691776"/>
        <a:ext cx="3142472" cy="691776"/>
      </dsp:txXfrm>
    </dsp:sp>
    <dsp:sp modelId="{FD2EF523-B3ED-4E1F-BC70-4C7C60F312ED}">
      <dsp:nvSpPr>
        <dsp:cNvPr id="0" name=""/>
        <dsp:cNvSpPr/>
      </dsp:nvSpPr>
      <dsp:spPr>
        <a:xfrm>
          <a:off x="0" y="1383552"/>
          <a:ext cx="314247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AD7423-B37A-4AC5-AA73-BFEB18453B84}">
      <dsp:nvSpPr>
        <dsp:cNvPr id="0" name=""/>
        <dsp:cNvSpPr/>
      </dsp:nvSpPr>
      <dsp:spPr>
        <a:xfrm>
          <a:off x="0" y="1383552"/>
          <a:ext cx="3142472" cy="69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Type of </a:t>
          </a:r>
          <a:r>
            <a:rPr lang="en-IN" sz="3200" b="1" kern="1200"/>
            <a:t>Al.</a:t>
          </a:r>
          <a:endParaRPr lang="en-US" sz="3200" kern="1200"/>
        </a:p>
      </dsp:txBody>
      <dsp:txXfrm>
        <a:off x="0" y="1383552"/>
        <a:ext cx="3142472" cy="691776"/>
      </dsp:txXfrm>
    </dsp:sp>
    <dsp:sp modelId="{46E06EF3-AD8C-4561-95E5-A03929F557C4}">
      <dsp:nvSpPr>
        <dsp:cNvPr id="0" name=""/>
        <dsp:cNvSpPr/>
      </dsp:nvSpPr>
      <dsp:spPr>
        <a:xfrm>
          <a:off x="0" y="2075329"/>
          <a:ext cx="314247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12E479-57CF-4D0C-9F66-86B31836E104}">
      <dsp:nvSpPr>
        <dsp:cNvPr id="0" name=""/>
        <dsp:cNvSpPr/>
      </dsp:nvSpPr>
      <dsp:spPr>
        <a:xfrm>
          <a:off x="0" y="2075329"/>
          <a:ext cx="3142472" cy="69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/>
            <a:t>Benefits</a:t>
          </a:r>
          <a:r>
            <a:rPr lang="en-US" sz="3200" b="1" kern="1200"/>
            <a:t> of </a:t>
          </a:r>
          <a:r>
            <a:rPr lang="en-IN" sz="3200" b="1" kern="1200"/>
            <a:t>Al.</a:t>
          </a:r>
          <a:endParaRPr lang="en-US" sz="3200" kern="1200"/>
        </a:p>
      </dsp:txBody>
      <dsp:txXfrm>
        <a:off x="0" y="2075329"/>
        <a:ext cx="3142472" cy="691776"/>
      </dsp:txXfrm>
    </dsp:sp>
    <dsp:sp modelId="{E33E1BD7-F998-42D2-8AE2-ADFEE4B4D71A}">
      <dsp:nvSpPr>
        <dsp:cNvPr id="0" name=""/>
        <dsp:cNvSpPr/>
      </dsp:nvSpPr>
      <dsp:spPr>
        <a:xfrm>
          <a:off x="0" y="2767105"/>
          <a:ext cx="314247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D2085D-8C98-46EB-9082-3B53D0534DE3}">
      <dsp:nvSpPr>
        <dsp:cNvPr id="0" name=""/>
        <dsp:cNvSpPr/>
      </dsp:nvSpPr>
      <dsp:spPr>
        <a:xfrm>
          <a:off x="0" y="2767105"/>
          <a:ext cx="3142472" cy="69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/>
            <a:t>Al</a:t>
          </a:r>
          <a:r>
            <a:rPr lang="en-US" sz="3200" b="1" kern="1200"/>
            <a:t> in Daily life</a:t>
          </a:r>
          <a:r>
            <a:rPr lang="en-IN" sz="3200" b="1" kern="1200"/>
            <a:t>.</a:t>
          </a:r>
          <a:endParaRPr lang="en-US" sz="3200" kern="1200"/>
        </a:p>
      </dsp:txBody>
      <dsp:txXfrm>
        <a:off x="0" y="2767105"/>
        <a:ext cx="3142472" cy="691776"/>
      </dsp:txXfrm>
    </dsp:sp>
    <dsp:sp modelId="{AA465031-D686-455C-8239-B90EB3A252F7}">
      <dsp:nvSpPr>
        <dsp:cNvPr id="0" name=""/>
        <dsp:cNvSpPr/>
      </dsp:nvSpPr>
      <dsp:spPr>
        <a:xfrm>
          <a:off x="0" y="3458881"/>
          <a:ext cx="314247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15523F-23F2-4168-8699-046FC050C145}">
      <dsp:nvSpPr>
        <dsp:cNvPr id="0" name=""/>
        <dsp:cNvSpPr/>
      </dsp:nvSpPr>
      <dsp:spPr>
        <a:xfrm>
          <a:off x="0" y="3458881"/>
          <a:ext cx="3142472" cy="69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Future of Al</a:t>
          </a:r>
          <a:r>
            <a:rPr lang="en-IN" sz="3200" b="1" kern="1200"/>
            <a:t>.</a:t>
          </a:r>
          <a:endParaRPr lang="en-US" sz="3200" kern="1200"/>
        </a:p>
      </dsp:txBody>
      <dsp:txXfrm>
        <a:off x="0" y="3458881"/>
        <a:ext cx="3142472" cy="691776"/>
      </dsp:txXfrm>
    </dsp:sp>
    <dsp:sp modelId="{30301E0C-CC48-4FAF-BC4F-FF4DF13B2A6A}">
      <dsp:nvSpPr>
        <dsp:cNvPr id="0" name=""/>
        <dsp:cNvSpPr/>
      </dsp:nvSpPr>
      <dsp:spPr>
        <a:xfrm>
          <a:off x="0" y="4150658"/>
          <a:ext cx="314247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3A64BE7-4968-4E75-B914-E0EA75130C03}">
      <dsp:nvSpPr>
        <dsp:cNvPr id="0" name=""/>
        <dsp:cNvSpPr/>
      </dsp:nvSpPr>
      <dsp:spPr>
        <a:xfrm>
          <a:off x="0" y="4150658"/>
          <a:ext cx="3142472" cy="69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Alexa and Siri</a:t>
          </a:r>
          <a:r>
            <a:rPr lang="en-IN" sz="3200" b="1" kern="1200"/>
            <a:t>.</a:t>
          </a:r>
          <a:endParaRPr lang="en-US" sz="3200" kern="1200"/>
        </a:p>
      </dsp:txBody>
      <dsp:txXfrm>
        <a:off x="0" y="4150658"/>
        <a:ext cx="3142472" cy="691776"/>
      </dsp:txXfrm>
    </dsp:sp>
    <dsp:sp modelId="{085DA42E-9B61-485B-9457-B81577668C4B}">
      <dsp:nvSpPr>
        <dsp:cNvPr id="0" name=""/>
        <dsp:cNvSpPr/>
      </dsp:nvSpPr>
      <dsp:spPr>
        <a:xfrm>
          <a:off x="0" y="4842434"/>
          <a:ext cx="314247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1336B6-76D0-47F2-8D25-7C9C021F40FD}">
      <dsp:nvSpPr>
        <dsp:cNvPr id="0" name=""/>
        <dsp:cNvSpPr/>
      </dsp:nvSpPr>
      <dsp:spPr>
        <a:xfrm>
          <a:off x="0" y="4842434"/>
          <a:ext cx="3142472" cy="69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Conclusion</a:t>
          </a:r>
          <a:r>
            <a:rPr lang="en-IN" sz="3200" b="1" kern="1200"/>
            <a:t>.</a:t>
          </a:r>
          <a:endParaRPr lang="en-US" sz="3200" kern="1200"/>
        </a:p>
      </dsp:txBody>
      <dsp:txXfrm>
        <a:off x="0" y="4842434"/>
        <a:ext cx="3142472" cy="691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800E-2BA2-4E74-BDDA-A29101A5C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A4F58-291D-936E-3461-6BB79E554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4012-BDE4-37CA-2C7B-D1EE47F5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78D8-2C0C-1A45-B663-06559A0622D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E4743-294B-5C69-81C7-09CB0115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BC12A-6630-9F72-C95D-09D707BE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00FC-CE8C-114E-B49D-E9222BFF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7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19DF-9CE3-4CC1-1ED0-198D4CE1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6FE98-7078-3644-FB0C-A2E7D8CFB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EFBD6-1185-3EF9-EAD7-3C191FAF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78D8-2C0C-1A45-B663-06559A0622D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8B8F9-555E-E564-9EF3-6DA7DADE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ABD0D-D0C2-F47A-800F-2FCAB773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00FC-CE8C-114E-B49D-E9222BFF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4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4261C-5774-A5F2-26B1-E40E3902C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A9A00-5B78-CDBC-6CCE-7FA51232D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FD04E-33FD-F292-2E84-5776073A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78D8-2C0C-1A45-B663-06559A0622D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6CA12-EF9A-2EC3-D9A8-5340CC48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C39D1-A0A4-994F-B105-B9311388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00FC-CE8C-114E-B49D-E9222BFF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7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910B-6327-CF5E-FFD7-FA217DE1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04F2-0715-0A17-5F80-43B225F6A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ED15A-31F2-3D7E-FDA9-1C9CFADD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78D8-2C0C-1A45-B663-06559A0622D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B012C-9FA9-6A0E-9CDA-1595071B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41D5-51F2-9F51-C7BB-0BCFACDF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00FC-CE8C-114E-B49D-E9222BFF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3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F170-2E83-86F8-9D77-D2AA05C2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A4408-6B92-6B24-E465-972EBF222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4B03D-9968-644E-B8F1-01199765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78D8-2C0C-1A45-B663-06559A0622D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0E0C3-1418-1981-BCD7-0AB8E66B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7CFB7-4F3B-F67D-2647-0F44A051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00FC-CE8C-114E-B49D-E9222BFF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0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E1E5-4E0A-6902-8A69-9E87502A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F7418-F8D2-45C3-9729-192A6381B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A23C6-6980-FB63-0F59-314FF366F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CE8C7-E39C-3B78-5096-D0F48562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78D8-2C0C-1A45-B663-06559A0622D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3081C-590A-1F49-52AE-12588C73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208BE-5EAB-1DC0-CA90-6CF4B9FF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00FC-CE8C-114E-B49D-E9222BFF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9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15C2-FD3B-C4CE-66ED-34A64C88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B6B41-4346-7D3C-782B-420B29FD2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11890-46C4-CCE7-EDD8-5A7F37C7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CD9EB-C911-0138-2A8A-17E809A5E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3A98E-8FEA-3025-2EA2-5F1FAE7D7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A0D8D-7AE2-6BC5-AF82-7B794CA6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78D8-2C0C-1A45-B663-06559A0622D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AF922-7CBE-9FA0-E524-AA38B043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540DF-4DC9-E38D-71AF-5137F8D1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00FC-CE8C-114E-B49D-E9222BFF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6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E216-3D8C-D6D3-755B-057D8539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0CE85-625A-897A-8ABB-7A01C221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78D8-2C0C-1A45-B663-06559A0622D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E29B2-9BC3-EB4C-A2AA-E73D4E87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0963B-051F-1C9E-6DE9-8708A2B7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00FC-CE8C-114E-B49D-E9222BFF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4AAAB-ADCD-8D71-B314-73D69D8E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78D8-2C0C-1A45-B663-06559A0622D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34D01-4260-8826-0F93-386FCAE5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4AD94-D09E-2828-1801-D99190A8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00FC-CE8C-114E-B49D-E9222BFF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0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9964-C301-0693-3484-04A7B060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7913F-4B69-D22B-14A9-529663D3E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93BB6-1214-2460-2484-381442FB7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4EDBA-206C-6A92-63B1-38BCE2AD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78D8-2C0C-1A45-B663-06559A0622D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F40D3-4708-A795-876B-C839FDB1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D6D52-4AAC-024F-2FC9-AE315D54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00FC-CE8C-114E-B49D-E9222BFF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8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D68F-0029-2ED9-F167-EEE6EA57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56A20-1567-7016-F884-FB3D5035B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CAF3C-90A7-CABC-6881-A0A8C0323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CFF2E-5BF5-43A8-9C99-CDDA63D5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78D8-2C0C-1A45-B663-06559A0622D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E74EA-B172-F8A7-2A6A-262C4685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E8E1-5489-67DC-2A00-248B3CD9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00FC-CE8C-114E-B49D-E9222BFF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7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31117-1314-375D-EC16-4E355857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57921-FC08-ACB9-1BBF-A9669372D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A590-B721-6B15-3F59-90ADBEF93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878D8-2C0C-1A45-B663-06559A0622D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9F206-BC2F-3453-1596-10040ACE6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76B72-F62B-EFD1-60C2-3ACB43F58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800FC-CE8C-114E-B49D-E9222BFF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9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 /><Relationship Id="rId3" Type="http://schemas.openxmlformats.org/officeDocument/2006/relationships/image" Target="../media/image3.jpeg" /><Relationship Id="rId7" Type="http://schemas.openxmlformats.org/officeDocument/2006/relationships/diagramQuickStyle" Target="../diagrams/quickStyle1.xml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6" Type="http://schemas.openxmlformats.org/officeDocument/2006/relationships/diagramLayout" Target="../diagrams/layout1.xml" /><Relationship Id="rId5" Type="http://schemas.openxmlformats.org/officeDocument/2006/relationships/diagramData" Target="../diagrams/data1.xml" /><Relationship Id="rId10" Type="http://schemas.openxmlformats.org/officeDocument/2006/relationships/hyperlink" Target="https://creativecommons.org/licenses/by-nc-sa/3.0/" TargetMode="External" /><Relationship Id="rId4" Type="http://schemas.openxmlformats.org/officeDocument/2006/relationships/hyperlink" Target="https://apicciano.commons.gc.cuny.edu/2018/11/19/artificial-intelligence-and-a-machine-that-can-finish-your-sentence/" TargetMode="External" /><Relationship Id="rId9" Type="http://schemas.microsoft.com/office/2007/relationships/diagramDrawing" Target="../diagrams/drawing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7" descr="Angle view of circuit shaped like a brain">
            <a:extLst>
              <a:ext uri="{FF2B5EF4-FFF2-40B4-BE49-F238E27FC236}">
                <a16:creationId xmlns:a16="http://schemas.microsoft.com/office/drawing/2014/main" id="{70A20983-B6C9-62F6-68CB-C8712AE29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8127" b="1228"/>
          <a:stretch/>
        </p:blipFill>
        <p:spPr>
          <a:xfrm>
            <a:off x="20" y="527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5F591F-379C-E136-9108-925EDA421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1439" y="-443827"/>
            <a:ext cx="8419380" cy="25663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b="1" dirty="0">
                <a:solidFill>
                  <a:srgbClr val="FFFFFF"/>
                </a:solidFill>
              </a:rPr>
              <a:t>Artificial Intelligence (AI)</a:t>
            </a:r>
            <a:endParaRPr lang="en-US" sz="6600" b="1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95BA869-3247-EFAB-D77E-D3DB92881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0251" y="1698401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85800" indent="-457200" algn="l">
              <a:buFont typeface="Wingdings"/>
              <a:buChar char="q"/>
            </a:pPr>
            <a:r>
              <a:rPr lang="en-US" sz="2800" b="1" dirty="0">
                <a:solidFill>
                  <a:srgbClr val="FFFFFF"/>
                </a:solidFill>
              </a:rPr>
              <a:t>Presented by : </a:t>
            </a:r>
            <a:r>
              <a:rPr lang="en-US" sz="2800" b="1" err="1">
                <a:solidFill>
                  <a:srgbClr val="FFFFFF"/>
                </a:solidFill>
              </a:rPr>
              <a:t>C.Abirami</a:t>
            </a:r>
            <a:r>
              <a:rPr lang="en-US" sz="2800" b="1" dirty="0">
                <a:solidFill>
                  <a:srgbClr val="FFFFFF"/>
                </a:solidFill>
              </a:rPr>
              <a:t> &amp;</a:t>
            </a:r>
            <a:endParaRPr lang="en-US" sz="2800" dirty="0">
              <a:solidFill>
                <a:srgbClr val="FFFFFF"/>
              </a:solidFill>
              <a:cs typeface="Calibri"/>
            </a:endParaRPr>
          </a:p>
          <a:p>
            <a:pPr algn="l"/>
            <a:r>
              <a:rPr lang="en-US" sz="2800" b="1" dirty="0">
                <a:solidFill>
                  <a:srgbClr val="FFFFFF"/>
                </a:solidFill>
              </a:rPr>
              <a:t>                                    </a:t>
            </a:r>
            <a:r>
              <a:rPr lang="en-US" sz="2800" b="1" err="1">
                <a:solidFill>
                  <a:srgbClr val="FFFFFF"/>
                </a:solidFill>
              </a:rPr>
              <a:t>P.Renuka</a:t>
            </a:r>
            <a:r>
              <a:rPr lang="en-US" sz="2800" b="1" dirty="0">
                <a:solidFill>
                  <a:srgbClr val="FFFFFF"/>
                </a:solidFill>
              </a:rPr>
              <a:t>,</a:t>
            </a:r>
            <a:endParaRPr lang="en-US" sz="2800" b="1" dirty="0">
              <a:solidFill>
                <a:srgbClr val="FFFFFF"/>
              </a:solidFill>
              <a:cs typeface="Calibri"/>
            </a:endParaRPr>
          </a:p>
          <a:p>
            <a:pPr marL="685800" indent="-457200" algn="l">
              <a:buFont typeface="Wingdings"/>
              <a:buChar char="q"/>
            </a:pPr>
            <a:r>
              <a:rPr lang="en-US" sz="2800" b="1" dirty="0">
                <a:solidFill>
                  <a:srgbClr val="FFFFFF"/>
                </a:solidFill>
              </a:rPr>
              <a:t>Dept of : </a:t>
            </a:r>
            <a:r>
              <a:rPr lang="en-US" sz="2800" b="1" err="1">
                <a:solidFill>
                  <a:srgbClr val="FFFFFF"/>
                </a:solidFill>
              </a:rPr>
              <a:t>lll</a:t>
            </a:r>
            <a:r>
              <a:rPr lang="en-US" sz="2800" b="1" dirty="0">
                <a:solidFill>
                  <a:srgbClr val="FFFFFF"/>
                </a:solidFill>
              </a:rPr>
              <a:t>-CS,</a:t>
            </a:r>
            <a:endParaRPr lang="en-US" sz="2800" b="1" dirty="0">
              <a:solidFill>
                <a:srgbClr val="FFFFFF"/>
              </a:solidFill>
              <a:cs typeface="Calibri"/>
            </a:endParaRPr>
          </a:p>
          <a:p>
            <a:pPr marL="685800" indent="-457200" algn="l">
              <a:buFont typeface="Wingdings"/>
              <a:buChar char="q"/>
            </a:pPr>
            <a:r>
              <a:rPr lang="en-US" sz="2800" b="1" dirty="0">
                <a:solidFill>
                  <a:srgbClr val="FFFFFF"/>
                </a:solidFill>
              </a:rPr>
              <a:t>From of : Auxilium College of Arts and Science for Women, </a:t>
            </a:r>
            <a:r>
              <a:rPr lang="en-US" sz="2800" b="1" err="1">
                <a:solidFill>
                  <a:srgbClr val="FFFFFF"/>
                </a:solidFill>
              </a:rPr>
              <a:t>Regunathapuram</a:t>
            </a:r>
            <a:r>
              <a:rPr lang="en-US" sz="2800" b="1" dirty="0">
                <a:solidFill>
                  <a:srgbClr val="FFFFFF"/>
                </a:solidFill>
              </a:rPr>
              <a:t>,</a:t>
            </a:r>
            <a:endParaRPr lang="en-US" sz="2800" b="1" dirty="0">
              <a:solidFill>
                <a:srgbClr val="FFFFFF"/>
              </a:solidFill>
              <a:cs typeface="Calibri"/>
            </a:endParaRPr>
          </a:p>
          <a:p>
            <a:pPr marL="685800" indent="-457200" algn="l">
              <a:buFont typeface="Wingdings"/>
              <a:buChar char="q"/>
            </a:pPr>
            <a:r>
              <a:rPr lang="en-US" sz="2800" b="1" dirty="0">
                <a:solidFill>
                  <a:srgbClr val="FFFFFF"/>
                </a:solidFill>
              </a:rPr>
              <a:t>Date : (25/08/2k23).</a:t>
            </a:r>
            <a:endParaRPr lang="en-US" sz="2800" b="1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86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tent Placeholder 11">
            <a:extLst>
              <a:ext uri="{FF2B5EF4-FFF2-40B4-BE49-F238E27FC236}">
                <a16:creationId xmlns:a16="http://schemas.microsoft.com/office/drawing/2014/main" id="{7175CAD2-1EE2-AAC8-0FBE-B48AE8CA6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6" y="3690287"/>
            <a:ext cx="4448699" cy="40825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GB" sz="5400" b="1" dirty="0">
                <a:solidFill>
                  <a:srgbClr val="FF0000"/>
                </a:solidFill>
                <a:cs typeface="Calibri"/>
              </a:rPr>
              <a:t>THANK</a:t>
            </a:r>
            <a:r>
              <a:rPr lang="en-GB" sz="4800" b="1" dirty="0">
                <a:cs typeface="Calibri"/>
              </a:rPr>
              <a:t> </a:t>
            </a:r>
            <a:r>
              <a:rPr lang="en-GB" sz="5400" b="1" dirty="0">
                <a:solidFill>
                  <a:srgbClr val="FF0000"/>
                </a:solidFill>
                <a:cs typeface="Calibri"/>
              </a:rPr>
              <a:t>YOU</a:t>
            </a:r>
            <a:endParaRPr lang="en-US" sz="5400" b="1" dirty="0">
              <a:solidFill>
                <a:srgbClr val="FF0000"/>
              </a:solidFill>
              <a:cs typeface="Calibri" panose="020F0502020204030204"/>
            </a:endParaRPr>
          </a:p>
        </p:txBody>
      </p:sp>
      <p:pic>
        <p:nvPicPr>
          <p:cNvPr id="2" name="Picture 1" descr="Technology Background · Free image on Pixabay">
            <a:extLst>
              <a:ext uri="{FF2B5EF4-FFF2-40B4-BE49-F238E27FC236}">
                <a16:creationId xmlns:a16="http://schemas.microsoft.com/office/drawing/2014/main" id="{6797F9AF-B4C4-F6B6-E498-7F537F08F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0167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10" name="Picture 9" descr="A person holding a robot&#10;&#10;Description automatically generated">
            <a:extLst>
              <a:ext uri="{FF2B5EF4-FFF2-40B4-BE49-F238E27FC236}">
                <a16:creationId xmlns:a16="http://schemas.microsoft.com/office/drawing/2014/main" id="{624299F8-75ED-FECB-7A3F-B13F2F73F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56" r="-1" b="8005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8711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73DDF9D-E27C-4E23-A1E8-CA352535F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" y="-10138"/>
            <a:ext cx="121920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ED88FC5-2E86-FDFD-0226-79343B63A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76"/>
          <a:stretch/>
        </p:blipFill>
        <p:spPr>
          <a:xfrm>
            <a:off x="8331957" y="-10138"/>
            <a:ext cx="3860043" cy="3457378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E7A3B-5FE6-EEA9-F20D-E7096B52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65" y="457201"/>
            <a:ext cx="3020560" cy="3588870"/>
          </a:xfrm>
        </p:spPr>
        <p:txBody>
          <a:bodyPr anchor="b">
            <a:normAutofit/>
          </a:bodyPr>
          <a:lstStyle/>
          <a:p>
            <a:pPr algn="r"/>
            <a:r>
              <a:rPr lang="en-US" sz="6000" b="1" dirty="0">
                <a:solidFill>
                  <a:srgbClr val="FFFFFF"/>
                </a:solidFill>
              </a:rPr>
              <a:t>Index </a:t>
            </a:r>
            <a:endParaRPr lang="en-US" sz="6000" b="1">
              <a:solidFill>
                <a:srgbClr val="FFFFFF"/>
              </a:solidFill>
            </a:endParaRPr>
          </a:p>
        </p:txBody>
      </p:sp>
      <p:pic>
        <p:nvPicPr>
          <p:cNvPr id="61" name="Picture 60" descr="A face with numbers falling from it&#10;&#10;Description automatically generated">
            <a:extLst>
              <a:ext uri="{FF2B5EF4-FFF2-40B4-BE49-F238E27FC236}">
                <a16:creationId xmlns:a16="http://schemas.microsoft.com/office/drawing/2014/main" id="{883F1F3A-11D8-6276-521F-5B48EE6B51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908" r="9864"/>
          <a:stretch/>
        </p:blipFill>
        <p:spPr>
          <a:xfrm>
            <a:off x="8331957" y="3420897"/>
            <a:ext cx="3860043" cy="3437103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6E92D899-8E3E-5F18-C7A4-A822786CE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595866"/>
              </p:ext>
            </p:extLst>
          </p:nvPr>
        </p:nvGraphicFramePr>
        <p:xfrm>
          <a:off x="4649246" y="669363"/>
          <a:ext cx="3142472" cy="5534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297F01EC-A36B-BB35-5FF2-4D673E4A6B89}"/>
              </a:ext>
            </a:extLst>
          </p:cNvPr>
          <p:cNvSpPr txBox="1"/>
          <p:nvPr/>
        </p:nvSpPr>
        <p:spPr>
          <a:xfrm>
            <a:off x="9737481" y="66579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807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C9364-B3D3-92A3-B69E-46078033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894" y="-475948"/>
            <a:ext cx="8508355" cy="1941230"/>
          </a:xfrm>
        </p:spPr>
        <p:txBody>
          <a:bodyPr anchor="b">
            <a:normAutofit/>
          </a:bodyPr>
          <a:lstStyle/>
          <a:p>
            <a:r>
              <a:rPr lang="en-US" sz="5400" b="1"/>
              <a:t>What is Artificial Intelligence?</a:t>
            </a:r>
          </a:p>
        </p:txBody>
      </p:sp>
      <p:pic>
        <p:nvPicPr>
          <p:cNvPr id="27" name="Picture 26" descr="Light bulb on yellow background with sketched light beams and cord">
            <a:extLst>
              <a:ext uri="{FF2B5EF4-FFF2-40B4-BE49-F238E27FC236}">
                <a16:creationId xmlns:a16="http://schemas.microsoft.com/office/drawing/2014/main" id="{8DAEC016-490C-AD01-3CBA-9878A2940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72" r="7948" b="3"/>
          <a:stretch/>
        </p:blipFill>
        <p:spPr>
          <a:xfrm>
            <a:off x="-57509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20BB849-E5C7-4F6B-8282-7ABF504CB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649" y="2677870"/>
            <a:ext cx="7573827" cy="424586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200" b="1" i="1" dirty="0"/>
              <a:t>Artificial intelligence (AI) is the ability of a computer or a robot controlled by a computer to do tasks that are usually done by humans because they require human intelligence and discernment.</a:t>
            </a:r>
            <a:endParaRPr lang="en-US" sz="220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200" b="1" i="1" dirty="0"/>
              <a:t>The term AI, coined in the 1950s, refers to the simulation of human intelligence by machines.</a:t>
            </a:r>
            <a:endParaRPr lang="en-US" sz="2200" b="1" i="1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200" b="1" i="1" dirty="0"/>
              <a:t>These Assistant use NLP ,ML, Statistics Analysis &amp; Algorithmic execution to decide what you are asking for and try to get it for you.</a:t>
            </a:r>
            <a:endParaRPr lang="en-US" sz="2200" b="1" i="1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200" b="1" i="1" dirty="0"/>
              <a:t>He simulation of human intelligence processes by machines, especially Computer System .</a:t>
            </a:r>
            <a:endParaRPr lang="en-US" sz="2200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567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0270C-CF09-60C2-DD40-C59DEFB0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19" y="91955"/>
            <a:ext cx="6974870" cy="1311186"/>
          </a:xfrm>
        </p:spPr>
        <p:txBody>
          <a:bodyPr>
            <a:normAutofit/>
          </a:bodyPr>
          <a:lstStyle/>
          <a:p>
            <a:r>
              <a:rPr lang="en-US" b="1" dirty="0"/>
              <a:t>History of Artificial Intelligent: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2BA7-7407-9F31-DA9C-507066C5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sz="2200" b="1"/>
              <a:t>John </a:t>
            </a:r>
            <a:r>
              <a:rPr lang="en-US" sz="2200" b="1" err="1"/>
              <a:t>McCarthy,is</a:t>
            </a:r>
            <a:r>
              <a:rPr lang="en-US" sz="2200" b="1"/>
              <a:t> </a:t>
            </a:r>
            <a:r>
              <a:rPr lang="en-US" sz="2200" b="1" err="1"/>
              <a:t>tha</a:t>
            </a:r>
            <a:r>
              <a:rPr lang="en-US" sz="2200" b="1"/>
              <a:t> </a:t>
            </a:r>
            <a:r>
              <a:rPr lang="en-IN" sz="2200" b="1"/>
              <a:t>father and founder</a:t>
            </a:r>
            <a:r>
              <a:rPr lang="en-US" sz="2200" b="1"/>
              <a:t> of Al.</a:t>
            </a:r>
            <a:endParaRPr lang="en-US"/>
          </a:p>
          <a:p>
            <a:pPr>
              <a:buFont typeface="Wingdings" panose="020B0604020202020204" pitchFamily="34" charset="0"/>
              <a:buChar char="q"/>
            </a:pPr>
            <a:r>
              <a:rPr lang="en-US" sz="2200" b="1"/>
              <a:t>Birth of AI: 1950-1956.</a:t>
            </a:r>
            <a:endParaRPr lang="en-US" sz="2200" b="1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sz="2200" b="1"/>
              <a:t>1950: Alan Turing he is the first defined In </a:t>
            </a:r>
            <a:r>
              <a:rPr lang="en-IN" sz="2200" b="1"/>
              <a:t>Al.</a:t>
            </a:r>
            <a:endParaRPr lang="en-IN" sz="2200" b="1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IN" sz="2200" b="1" err="1"/>
              <a:t>Dabbala</a:t>
            </a:r>
            <a:r>
              <a:rPr lang="en-US" sz="2200" b="1"/>
              <a:t> Rajagopal “Raj” Reddy is </a:t>
            </a:r>
            <a:r>
              <a:rPr lang="en-US" sz="2200" b="1" err="1"/>
              <a:t>indian</a:t>
            </a:r>
            <a:r>
              <a:rPr lang="en-US" sz="2200" b="1"/>
              <a:t> father.</a:t>
            </a:r>
            <a:endParaRPr lang="en-US" sz="2200" b="1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sz="2200" b="1"/>
              <a:t>The trio of computer scientists—Yoshua Bengio, Geoffrey Hinton, and Yann LeCun.</a:t>
            </a:r>
            <a:endParaRPr lang="en-US" sz="2200" b="1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sz="2200" b="1"/>
              <a:t>The goal of AI is to provide software that can reason on input and explain on output.</a:t>
            </a:r>
            <a:endParaRPr lang="en-US" sz="2200" b="1">
              <a:cs typeface="Calibri" panose="020F0502020204030204"/>
            </a:endParaRP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9EEAEE7B-487F-BDAD-F607-6CD382645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38" r="18413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02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72FD7E-6A90-4969-0271-8299F163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50994" y="415095"/>
            <a:ext cx="5355976" cy="137835"/>
          </a:xfrm>
        </p:spPr>
        <p:txBody>
          <a:bodyPr anchor="b">
            <a:noAutofit/>
          </a:bodyPr>
          <a:lstStyle/>
          <a:p>
            <a:r>
              <a:rPr lang="en-US" sz="3200" b="1" u="sng" dirty="0"/>
              <a:t>Type of Artificial Intelligence :</a:t>
            </a:r>
            <a:endParaRPr lang="en-US" sz="3200" b="1" u="sng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56E4D-FCFE-8893-D9B6-01FA683BB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428" y="1050136"/>
            <a:ext cx="3716956" cy="3682973"/>
          </a:xfrm>
        </p:spPr>
        <p:txBody>
          <a:bodyPr>
            <a:noAutofit/>
          </a:bodyPr>
          <a:lstStyle/>
          <a:p>
            <a:r>
              <a:rPr lang="en-US" sz="2400" b="1" i="1">
                <a:solidFill>
                  <a:srgbClr val="FFFFFF"/>
                </a:solidFill>
              </a:rPr>
              <a:t>There are 7types of Al but it’s most important type is three.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i="1">
                <a:solidFill>
                  <a:srgbClr val="FFFFFF"/>
                </a:solidFill>
              </a:rPr>
              <a:t>Artificial Narrow Intelligent (ANI).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i="1">
                <a:solidFill>
                  <a:srgbClr val="FFFFFF"/>
                </a:solidFill>
              </a:rPr>
              <a:t>Artificial General Intelligent (AGI).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i="1">
                <a:solidFill>
                  <a:srgbClr val="FFFFFF"/>
                </a:solidFill>
              </a:rPr>
              <a:t>Artificial Super Intelligent (ASI).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i="1">
                <a:solidFill>
                  <a:srgbClr val="FFFFFF"/>
                </a:solidFill>
              </a:rPr>
              <a:t>Reactive Machine.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i="1">
                <a:solidFill>
                  <a:srgbClr val="FFFFFF"/>
                </a:solidFill>
              </a:rPr>
              <a:t>Limited Memory.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i="1">
                <a:solidFill>
                  <a:srgbClr val="FFFFFF"/>
                </a:solidFill>
              </a:rPr>
              <a:t>Theory of Mind.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i="1">
                <a:solidFill>
                  <a:srgbClr val="FFFFFF"/>
                </a:solidFill>
              </a:rPr>
              <a:t>self-Aware.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F6D8DD-7289-A669-3FFD-29349D144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6" r="8371"/>
          <a:stretch/>
        </p:blipFill>
        <p:spPr>
          <a:xfrm>
            <a:off x="5343946" y="1055334"/>
            <a:ext cx="6686586" cy="512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3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rofile of a person&amp;#39;s head with icons&#10;&#10;Description automatically generated">
            <a:extLst>
              <a:ext uri="{FF2B5EF4-FFF2-40B4-BE49-F238E27FC236}">
                <a16:creationId xmlns:a16="http://schemas.microsoft.com/office/drawing/2014/main" id="{DE932ACD-4A4C-5A32-098A-5DA5B9C4D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915"/>
          <a:stretch/>
        </p:blipFill>
        <p:spPr>
          <a:xfrm>
            <a:off x="279143" y="299508"/>
            <a:ext cx="5221625" cy="3010397"/>
          </a:xfrm>
          <a:prstGeom prst="rect">
            <a:avLst/>
          </a:prstGeom>
        </p:spPr>
      </p:pic>
      <p:pic>
        <p:nvPicPr>
          <p:cNvPr id="6" name="Picture 5" descr="A person in white coat standing next to a computer&#10;&#10;Description automatically generated">
            <a:extLst>
              <a:ext uri="{FF2B5EF4-FFF2-40B4-BE49-F238E27FC236}">
                <a16:creationId xmlns:a16="http://schemas.microsoft.com/office/drawing/2014/main" id="{D2A53D51-0749-351D-55AD-49B2B87ADC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9" r="1718"/>
          <a:stretch/>
        </p:blipFill>
        <p:spPr>
          <a:xfrm>
            <a:off x="279143" y="3548095"/>
            <a:ext cx="5221625" cy="30103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BE03E-459F-D0E6-D6C7-02B83C8B5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150" y="733734"/>
            <a:ext cx="4794154" cy="5622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</a:rPr>
              <a:t>The scope of a bright artificial intelligence future can fuel the development of autonomous vehicles in various industries. </a:t>
            </a:r>
            <a:endParaRPr lang="en-US" b="1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b="1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</a:rPr>
              <a:t>Algorithmic Trainer / Click </a:t>
            </a:r>
            <a:r>
              <a:rPr lang="en-US" b="1" dirty="0" err="1">
                <a:solidFill>
                  <a:schemeClr val="tx1">
                    <a:alpha val="80000"/>
                  </a:schemeClr>
                </a:solidFill>
              </a:rPr>
              <a:t>Worker_They</a:t>
            </a:r>
            <a:r>
              <a:rPr lang="en-US" b="1" dirty="0">
                <a:solidFill>
                  <a:schemeClr val="tx1">
                    <a:alpha val="80000"/>
                  </a:schemeClr>
                </a:solidFill>
              </a:rPr>
              <a:t> work with AI algorithms and train them to recognize instructions, emotions, moods,  images, speech, etc.</a:t>
            </a:r>
            <a:endParaRPr lang="en-US" b="1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en-US" b="1">
              <a:solidFill>
                <a:srgbClr val="000000">
                  <a:alpha val="80000"/>
                </a:srgbClr>
              </a:solidFill>
              <a:cs typeface="Calibri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7F809B-C07E-E5CE-69D6-4F358C42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6090659" y="-844471"/>
            <a:ext cx="3528947" cy="842914"/>
          </a:xfrm>
        </p:spPr>
        <p:txBody>
          <a:bodyPr anchor="b">
            <a:normAutofit/>
          </a:bodyPr>
          <a:lstStyle/>
          <a:p>
            <a:endParaRPr lang="en-US" sz="4300" b="1" u="sng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64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2688F-A06B-A47D-C08A-15A84EF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66" y="239105"/>
            <a:ext cx="4713658" cy="720389"/>
          </a:xfrm>
        </p:spPr>
        <p:txBody>
          <a:bodyPr anchor="b">
            <a:normAutofit fontScale="90000"/>
          </a:bodyPr>
          <a:lstStyle/>
          <a:p>
            <a:r>
              <a:rPr lang="en-US" sz="5400" b="1" u="sng"/>
              <a:t>AI in Daily Life: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C61-71AC-44F0-CEAE-C30C7002A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42" y="1363277"/>
            <a:ext cx="4243589" cy="38382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/>
              <a:t>Here are seven Artificial Intelligence  examples in everyday life.</a:t>
            </a:r>
            <a:endParaRPr lang="en-US" sz="2400" dirty="0"/>
          </a:p>
          <a:p>
            <a:pPr marL="0" indent="0">
              <a:buNone/>
            </a:pPr>
            <a:endParaRPr lang="en-US" sz="2400" b="1"/>
          </a:p>
          <a:p>
            <a:pPr marL="514350" indent="-514350">
              <a:buFont typeface="Wingdings" panose="020B0604020202020204" pitchFamily="34" charset="0"/>
              <a:buChar char="v"/>
            </a:pPr>
            <a:r>
              <a:rPr lang="en-US" dirty="0"/>
              <a:t>Personal Assistants.</a:t>
            </a:r>
            <a:endParaRPr lang="en-US" dirty="0">
              <a:cs typeface="Calibri"/>
            </a:endParaRPr>
          </a:p>
          <a:p>
            <a:pPr marL="514350" indent="-514350">
              <a:buFont typeface="Wingdings" panose="020B0604020202020204" pitchFamily="34" charset="0"/>
              <a:buChar char="v"/>
            </a:pPr>
            <a:r>
              <a:rPr lang="en-US" dirty="0"/>
              <a:t>Social media.</a:t>
            </a:r>
            <a:endParaRPr lang="en-US" dirty="0">
              <a:cs typeface="Calibri"/>
            </a:endParaRPr>
          </a:p>
          <a:p>
            <a:pPr marL="514350" indent="-514350">
              <a:buFont typeface="Wingdings" panose="020B0604020202020204" pitchFamily="34" charset="0"/>
              <a:buChar char="v"/>
            </a:pPr>
            <a:r>
              <a:rPr lang="en-US" dirty="0"/>
              <a:t>Customer service. </a:t>
            </a:r>
            <a:endParaRPr lang="en-US" dirty="0">
              <a:cs typeface="Calibri"/>
            </a:endParaRPr>
          </a:p>
          <a:p>
            <a:pPr marL="514350" indent="-514350">
              <a:buFont typeface="Wingdings" panose="020B0604020202020204" pitchFamily="34" charset="0"/>
              <a:buChar char="v"/>
            </a:pPr>
            <a:r>
              <a:rPr lang="en-US" dirty="0"/>
              <a:t>Healthcare.</a:t>
            </a:r>
            <a:endParaRPr lang="en-US" dirty="0">
              <a:cs typeface="Calibri" panose="020F0502020204030204"/>
            </a:endParaRPr>
          </a:p>
          <a:p>
            <a:pPr marL="514350" indent="-514350">
              <a:buFont typeface="Wingdings" panose="020B0604020202020204" pitchFamily="34" charset="0"/>
              <a:buChar char="v"/>
            </a:pPr>
            <a:r>
              <a:rPr lang="en-US" dirty="0"/>
              <a:t>E-commerce.</a:t>
            </a:r>
            <a:endParaRPr lang="en-US" dirty="0">
              <a:cs typeface="Calibri"/>
            </a:endParaRPr>
          </a:p>
          <a:p>
            <a:pPr marL="514350" indent="-514350">
              <a:buFont typeface="Wingdings" panose="020B0604020202020204" pitchFamily="34" charset="0"/>
              <a:buChar char="v"/>
            </a:pPr>
            <a:r>
              <a:rPr lang="en-US" dirty="0"/>
              <a:t>Autonomous vehicles.</a:t>
            </a:r>
            <a:endParaRPr lang="en-US" dirty="0">
              <a:cs typeface="Calibri"/>
            </a:endParaRPr>
          </a:p>
          <a:p>
            <a:pPr marL="514350" indent="-514350">
              <a:buFont typeface="Wingdings" panose="020B0604020202020204" pitchFamily="34" charset="0"/>
              <a:buChar char="v"/>
            </a:pPr>
            <a:r>
              <a:rPr lang="en-US" dirty="0"/>
              <a:t>Smart home devices</a:t>
            </a:r>
            <a:r>
              <a:rPr lang="en-US" sz="2400" dirty="0"/>
              <a:t>.</a:t>
            </a:r>
            <a:endParaRPr lang="en-US" sz="2400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93BB7B-0E22-ED5C-9CB1-6B69674ADF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3" r="1632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344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5C8E-32E2-1E16-E427-41097F12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33" y="131851"/>
            <a:ext cx="5188818" cy="2407597"/>
          </a:xfrm>
        </p:spPr>
        <p:txBody>
          <a:bodyPr anchor="t">
            <a:normAutofit/>
          </a:bodyPr>
          <a:lstStyle/>
          <a:p>
            <a:r>
              <a:rPr lang="en-US" b="1" u="sng"/>
              <a:t>Alexa and Siri: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0D519-D533-0E04-AAE1-E5554431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05" y="1487252"/>
            <a:ext cx="6799081" cy="4853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b="1"/>
              <a:t>Alexa is the better option for smart home integration, as it supports a wide range of smart home devices from various brands. Siri is more limited in this regard, as it primarily supports Apple HomeKit-enabled devices.</a:t>
            </a: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 b="1"/>
              <a:t>In contrast Siri, Alexa and Google Assistant are essentially what are known as command-and-control systems.</a:t>
            </a:r>
            <a:endParaRPr lang="en-US" b="1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DEBB03-43A3-D63F-4652-EFE14B49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3" r="15778" b="2"/>
          <a:stretch/>
        </p:blipFill>
        <p:spPr>
          <a:xfrm>
            <a:off x="7387583" y="132383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4810442" h="4810442">
                <a:moveTo>
                  <a:pt x="2405221" y="0"/>
                </a:moveTo>
                <a:cubicBezTo>
                  <a:pt x="3733588" y="0"/>
                  <a:pt x="4810442" y="1076854"/>
                  <a:pt x="4810442" y="2405221"/>
                </a:cubicBezTo>
                <a:cubicBezTo>
                  <a:pt x="4810442" y="3733588"/>
                  <a:pt x="3733588" y="4810442"/>
                  <a:pt x="2405221" y="4810442"/>
                </a:cubicBezTo>
                <a:cubicBezTo>
                  <a:pt x="1076854" y="4810442"/>
                  <a:pt x="0" y="3733588"/>
                  <a:pt x="0" y="2405221"/>
                </a:cubicBezTo>
                <a:cubicBezTo>
                  <a:pt x="0" y="1076854"/>
                  <a:pt x="1076854" y="0"/>
                  <a:pt x="240522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144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3EA498-2BF6-E6F9-9A36-D71E7E06F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67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D2107-68E2-619E-2D7F-CBDE36D9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353742"/>
            <a:ext cx="4656075" cy="1943044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Conclusion</a:t>
            </a:r>
            <a:r>
              <a:rPr lang="en-US" sz="40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0DD62-FE0E-7933-8B52-3C830A88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41" y="1413409"/>
            <a:ext cx="4483547" cy="51517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400" b="1"/>
              <a:t>AI leads to transformative applications within a series of industrial, intellectual, and social applications, far beyond those caused by previous industrial revolutions.  </a:t>
            </a:r>
            <a:endParaRPr lang="en-US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b="1"/>
              <a:t>Furthermore, AI has proven to be superior to human decision-making in certain areas.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9565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Artificial Intelligence (AI)</vt:lpstr>
      <vt:lpstr>Index </vt:lpstr>
      <vt:lpstr>What is Artificial Intelligence?</vt:lpstr>
      <vt:lpstr>History of Artificial Intelligent:</vt:lpstr>
      <vt:lpstr>Type of Artificial Intelligence :</vt:lpstr>
      <vt:lpstr>PowerPoint Presentation</vt:lpstr>
      <vt:lpstr>AI in Daily Life:</vt:lpstr>
      <vt:lpstr>Alexa and Siri: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Machine Learning (ML)</dc:title>
  <dc:creator>919345805108</dc:creator>
  <cp:lastModifiedBy>abiramia672@gmail.com</cp:lastModifiedBy>
  <cp:revision>129</cp:revision>
  <dcterms:created xsi:type="dcterms:W3CDTF">2023-08-22T14:19:26Z</dcterms:created>
  <dcterms:modified xsi:type="dcterms:W3CDTF">2023-08-25T04:44:15Z</dcterms:modified>
</cp:coreProperties>
</file>