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4" d="100"/>
          <a:sy n="34"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Abirami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algn="l">
              <a:buFont typeface="+mj-lt"/>
              <a:buAutoNum type="arabicPeriod"/>
            </a:pPr>
            <a:r>
              <a:rPr lang="en-US" b="0" i="0" dirty="0">
                <a:solidFill>
                  <a:srgbClr val="ECECEC"/>
                </a:solidFill>
                <a:effectLst/>
                <a:highlight>
                  <a:srgbClr val="212121"/>
                </a:highlight>
                <a:latin typeface="Söhne"/>
              </a:rPr>
              <a:t>First, let's go over the big picture of our project to understand the main issue we're dealing with and what we need to do.</a:t>
            </a:r>
          </a:p>
          <a:p>
            <a:pPr algn="l">
              <a:buFont typeface="+mj-lt"/>
              <a:buAutoNum type="arabicPeriod"/>
            </a:pPr>
            <a:r>
              <a:rPr lang="en-US" b="0" i="0" dirty="0">
                <a:solidFill>
                  <a:srgbClr val="ECECEC"/>
                </a:solidFill>
                <a:effectLst/>
                <a:highlight>
                  <a:srgbClr val="212121"/>
                </a:highlight>
                <a:latin typeface="Söhne"/>
              </a:rPr>
              <a:t>Next, we'll zoom in on the specific problem our Data Analytics team has been working on and explain why it's such a big deal.</a:t>
            </a:r>
          </a:p>
          <a:p>
            <a:pPr algn="l">
              <a:buFont typeface="+mj-lt"/>
              <a:buAutoNum type="arabicPeriod"/>
            </a:pPr>
            <a:r>
              <a:rPr lang="en-US" b="0" i="0" dirty="0">
                <a:solidFill>
                  <a:srgbClr val="ECECEC"/>
                </a:solidFill>
                <a:effectLst/>
                <a:highlight>
                  <a:srgbClr val="212121"/>
                </a:highlight>
                <a:latin typeface="Söhne"/>
              </a:rPr>
              <a:t>Once we've introduced the problem, I'll talk about our team and who's in charge of solving it.</a:t>
            </a:r>
          </a:p>
          <a:p>
            <a:pPr algn="l">
              <a:buFont typeface="+mj-lt"/>
              <a:buAutoNum type="arabicPeriod"/>
            </a:pPr>
            <a:r>
              <a:rPr lang="en-US" b="0" i="0" dirty="0">
                <a:solidFill>
                  <a:srgbClr val="ECECEC"/>
                </a:solidFill>
                <a:effectLst/>
                <a:highlight>
                  <a:srgbClr val="212121"/>
                </a:highlight>
                <a:latin typeface="Söhne"/>
              </a:rPr>
              <a:t>Then, I'll explain the basic steps we took to get this job done, so you understand our approach.</a:t>
            </a:r>
          </a:p>
          <a:p>
            <a:pPr algn="l">
              <a:buFont typeface="+mj-lt"/>
              <a:buAutoNum type="arabicPeriod"/>
            </a:pPr>
            <a:r>
              <a:rPr lang="en-US" b="0" i="0" dirty="0">
                <a:solidFill>
                  <a:srgbClr val="ECECEC"/>
                </a:solidFill>
                <a:effectLst/>
                <a:highlight>
                  <a:srgbClr val="212121"/>
                </a:highlight>
                <a:latin typeface="Söhne"/>
              </a:rPr>
              <a:t>Lastly, I'll share the important results with you, using insights and pictures from our analysis.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dirty="0">
                <a:solidFill>
                  <a:srgbClr val="ECECEC"/>
                </a:solidFill>
                <a:effectLst/>
                <a:highlight>
                  <a:srgbClr val="212121"/>
                </a:highlight>
                <a:latin typeface="Söhne"/>
              </a:rPr>
              <a:t>Accenture and Social Buzz are teaming up for a 3-month test run. We're tackling 3 main jobs that match up with some of your biggest challenges.</a:t>
            </a:r>
          </a:p>
          <a:p>
            <a:pPr algn="l"/>
            <a:r>
              <a:rPr lang="en-US" b="0" i="0" dirty="0">
                <a:solidFill>
                  <a:srgbClr val="ECECEC"/>
                </a:solidFill>
                <a:effectLst/>
                <a:highlight>
                  <a:srgbClr val="212121"/>
                </a:highlight>
                <a:latin typeface="Söhne"/>
              </a:rPr>
              <a:t>Social Buzz has grown big time lately, becoming a global unicorn company. Our goal is to help you handle all that growth and steer you in the right direction.</a:t>
            </a:r>
          </a:p>
          <a:p>
            <a:pPr algn="l"/>
            <a:r>
              <a:rPr lang="en-US" b="0" i="0" dirty="0">
                <a:solidFill>
                  <a:srgbClr val="ECECEC"/>
                </a:solidFill>
                <a:effectLst/>
                <a:highlight>
                  <a:srgbClr val="212121"/>
                </a:highlight>
                <a:latin typeface="Söhne"/>
              </a:rPr>
              <a:t>First off, we're going to check out how you handle big data and share some tips and tricks from the industry. Then, we're going to help you through the process of going public, something our team knows a lot about. And lastly, we've taken a good look at your data to figure out what kind of content your users are really into, focusing on the top 5 categories.</a:t>
            </a:r>
          </a:p>
          <a:p>
            <a:pPr algn="l"/>
            <a:r>
              <a:rPr lang="en-US" b="0" i="0" dirty="0">
                <a:solidFill>
                  <a:srgbClr val="ECECEC"/>
                </a:solidFill>
                <a:effectLst/>
                <a:highlight>
                  <a:srgbClr val="212121"/>
                </a:highlight>
                <a:latin typeface="Söhne"/>
              </a:rPr>
              <a:t>That's the plan. Now, let's dive in and get things rolling.</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Abirami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07.05.2024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7.jpe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1634</Words>
  <Application>Microsoft Office PowerPoint</Application>
  <PresentationFormat>Custom</PresentationFormat>
  <Paragraphs>155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Clear Sans Regular Bold</vt:lpstr>
      <vt:lpstr>Söhne</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Abirami R</cp:lastModifiedBy>
  <cp:revision>31</cp:revision>
  <dcterms:created xsi:type="dcterms:W3CDTF">2006-08-16T00:00:00Z</dcterms:created>
  <dcterms:modified xsi:type="dcterms:W3CDTF">2024-05-07T05:19:02Z</dcterms:modified>
  <dc:identifier>DAEhDyfaYKE</dc:identifier>
</cp:coreProperties>
</file>