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365" cy="685736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SimSun" panose="02010600030101010101" pitchFamily="2" charset="-122"/>
        <a:cs typeface="Droid Sans" charset="0"/>
      </a:defRPr>
    </a:lvl1pPr>
    <a:lvl2pPr algn="l" defTabSz="914400" eaLnBrk="1" fontAlgn="auto" hangingPunct="1" indent="0" latinLnBrk="0" marL="457200">
      <a:buNone/>
      <a:defRPr sz="1800" kern="1200">
        <a:solidFill>
          <a:schemeClr val="tx1"/>
        </a:solidFill>
        <a:latin typeface="Droid Sans" charset="0"/>
        <a:ea typeface="SimSun" panose="02010600030101010101" pitchFamily="2" charset="-122"/>
        <a:cs typeface="Droid Sans" charset="0"/>
      </a:defRPr>
    </a:lvl2pPr>
    <a:lvl3pPr algn="l" defTabSz="914400" eaLnBrk="1" fontAlgn="auto" hangingPunct="1" indent="0" latinLnBrk="0" marL="914400">
      <a:buNone/>
      <a:defRPr sz="1800" kern="1200">
        <a:solidFill>
          <a:schemeClr val="tx1"/>
        </a:solidFill>
        <a:latin typeface="Droid Sans" charset="0"/>
        <a:ea typeface="SimSun" panose="02010600030101010101" pitchFamily="2" charset="-122"/>
        <a:cs typeface="Droid Sans" charset="0"/>
      </a:defRPr>
    </a:lvl3pPr>
    <a:lvl4pPr algn="l" defTabSz="914400" eaLnBrk="1" fontAlgn="auto" hangingPunct="1" indent="0" latinLnBrk="0" marL="1371600">
      <a:buNone/>
      <a:defRPr sz="1800" kern="1200">
        <a:solidFill>
          <a:schemeClr val="tx1"/>
        </a:solidFill>
        <a:latin typeface="Droid Sans" charset="0"/>
        <a:ea typeface="SimSun" panose="02010600030101010101" pitchFamily="2" charset="-122"/>
        <a:cs typeface="Droid Sans" charset="0"/>
      </a:defRPr>
    </a:lvl4pPr>
    <a:lvl5pPr algn="l" defTabSz="914400" eaLnBrk="1" fontAlgn="auto" hangingPunct="1" indent="0" latinLnBrk="0" marL="1828800">
      <a:buNone/>
      <a:defRPr sz="1800" kern="1200">
        <a:solidFill>
          <a:schemeClr val="tx1"/>
        </a:solidFill>
        <a:latin typeface="Droid Sans" charset="0"/>
        <a:ea typeface="SimSun" panose="02010600030101010101" pitchFamily="2" charset="-122"/>
        <a:cs typeface="Droid Sans" charset="0"/>
      </a:defRPr>
    </a:lvl5pPr>
    <a:lvl6pPr algn="l" defTabSz="914400" eaLnBrk="1" fontAlgn="auto" hangingPunct="1" indent="0" latinLnBrk="0" marL="2286000">
      <a:buNone/>
      <a:defRPr sz="1800" kern="1200">
        <a:solidFill>
          <a:schemeClr val="tx1"/>
        </a:solidFill>
        <a:latin typeface="Droid Sans" charset="0"/>
        <a:ea typeface="SimSun" panose="02010600030101010101" pitchFamily="2" charset="-122"/>
        <a:cs typeface="Droid Sans" charset="0"/>
      </a:defRPr>
    </a:lvl6pPr>
    <a:lvl7pPr algn="l" defTabSz="914400" eaLnBrk="1" fontAlgn="auto" hangingPunct="1" indent="0" latinLnBrk="0" marL="2743200">
      <a:buNone/>
      <a:defRPr sz="1800" kern="1200">
        <a:solidFill>
          <a:schemeClr val="tx1"/>
        </a:solidFill>
        <a:latin typeface="Droid Sans" charset="0"/>
        <a:ea typeface="SimSun" panose="02010600030101010101" pitchFamily="2" charset="-122"/>
        <a:cs typeface="Droid Sans" charset="0"/>
      </a:defRPr>
    </a:lvl7pPr>
    <a:lvl8pPr algn="l" defTabSz="914400" eaLnBrk="1" fontAlgn="auto" hangingPunct="1" indent="0" latinLnBrk="0" marL="3200400">
      <a:buNone/>
      <a:defRPr sz="1800" kern="1200">
        <a:solidFill>
          <a:schemeClr val="tx1"/>
        </a:solidFill>
        <a:latin typeface="Droid Sans" charset="0"/>
        <a:ea typeface="SimSun" panose="02010600030101010101" pitchFamily="2" charset="-122"/>
        <a:cs typeface="Droid Sans" charset="0"/>
      </a:defRPr>
    </a:lvl8pPr>
    <a:lvl9pPr algn="l" defTabSz="914400" eaLnBrk="1" fontAlgn="auto" hangingPunct="1" indent="0" latinLnBrk="0" marL="3200400">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Column Labels Active</c:f>
              <c:strCache>
                <c:ptCount val="1"/>
                <c:pt idx="0">
                  <c:v>Column Labels Active</c:v>
                </c:pt>
              </c:strCache>
            </c:strRef>
          </c:tx>
          <c:spPr>
            <a:solidFill>
              <a:srgbClr val="4F81BD"/>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{243,249,245,239,246,246,250,246,242,252,2458}</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strRef>
              <c:f>Future Start</c:f>
              <c:strCache>
                <c:ptCount val="1"/>
                <c:pt idx="0">
                  <c:v>Future Start</c:v>
                </c:pt>
              </c:strCache>
            </c:strRef>
          </c:tx>
          <c:spPr>
            <a:solidFill>
              <a:srgbClr val="C0504D"/>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{6,12,5,4,6,9,7,11,3,6,69}</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strRef>
              <c:f>Leave of Absence</c:f>
              <c:strCache>
                <c:ptCount val="1"/>
                <c:pt idx="0">
                  <c:v>Leave of Absence</c:v>
                </c:pt>
              </c:strCache>
            </c:strRef>
          </c:tx>
          <c:spPr>
            <a:solidFill>
              <a:srgbClr val="9BBB59"/>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{9,4,15,10,7,9,7,12,11,2,86}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strRef>
              <c:f>Terminated for Cause</c:f>
              <c:strCache>
                <c:ptCount val="1"/>
                <c:pt idx="0">
                  <c:v>Terminated for Cause</c:v>
                </c:pt>
              </c:strCache>
            </c:strRef>
          </c:tx>
          <c:spPr>
            <a:solidFill>
              <a:srgbClr val="8064A2"/>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{13,6,4,11,7,9,6,2,4,4,66}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strRef>
              <c:f>Voluntarily Terminated</c:f>
              <c:strCache>
                <c:ptCount val="1"/>
                <c:pt idx="0">
                  <c:v>Voluntarily Terminated</c:v>
                </c:pt>
              </c:strCache>
            </c:strRef>
          </c:tx>
          <c:spPr>
            <a:solidFill>
              <a:srgbClr val="4BACC6"/>
            </a:solidFill>
            <a:ln>
              <a:noFill/>
            </a:ln>
          </c:spPr>
          <c:invertIfNegative val="0"/>
          <c:dLbls>
            <c:dLbl>
              <c:idx val="0"/>
              <c:delete val="1"/>
            </c:dLbl>
            <c:dLbl>
              <c:idx val="1"/>
              <c:delete val="1"/>
            </c:dLbl>
            <c:dLbl>
              <c:idx val="2"/>
              <c:delete val="1"/>
            </c:dLbl>
            <c:dLbl>
              <c:idx val="3"/>
              <c:delete val="1"/>
            </c:dLbl>
            <c:dLbl>
              <c:idx val="4"/>
              <c:delete val="1"/>
            </c:dLbl>
            <c:dLbl>
              <c:idx val="5"/>
              <c:delete val="1"/>
            </c:dLbl>
            <c:dLbl>
              <c:idx val="6"/>
              <c:delete val="1"/>
            </c:dLbl>
            <c:dLbl>
              <c:idx val="7"/>
              <c:delete val="1"/>
            </c:dLbl>
            <c:dLbl>
              <c:idx val="8"/>
              <c:delete val="1"/>
            </c:dLbl>
            <c:dLbl>
              <c:idx val="9"/>
              <c:delete val="1"/>
            </c:dLbl>
            <c:dLbl>
              <c:idx val="10"/>
              <c:delete val="1"/>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rgbClr val="000000"/>
                    </a:solidFill>
                    <a:latin typeface="Droid Sans"/>
                    <a:ea typeface="Droid Sans"/>
                    <a:cs typeface="Lucida Sans" panose="020B0602030504020204"/>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{32,29,33,32,38,28,29,33,37,30,321}</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dLbls>
          <c:showLegendKey val="0"/>
          <c:showVal val="0"/>
          <c:showCatName val="0"/>
          <c:showSerName val="0"/>
          <c:showPercent val="0"/>
          <c:showBubbleSize val="0"/>
        </c:dLbls>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round/>
            </a:ln>
          </c:spPr>
        </c:majorGridlines>
        <c:numFmt formatCode="General" sourceLinked="0"/>
        <c:majorTickMark val="none"/>
        <c:minorTickMark val="none"/>
        <c:tickLblPos val="nextTo"/>
        <c:spPr>
          <a:ln>
            <a:noFill/>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0"/>
        <c:crosses val="autoZero"/>
        <c:crossBetween val="between"/>
      </c:valAx>
      <c:spPr>
        <a:noFill/>
        <a:ln>
          <a:noFill/>
        </a:ln>
      </c:spPr>
    </c:plotArea>
    <c:legend>
      <c:legendPos val="r"/>
      <c:layout/>
      <c:overlay val="0"/>
      <c:spPr>
        <a:noFill/>
        <a:ln>
          <a:noFill/>
        </a:ln>
      </c:spPr>
      <c:txPr>
        <a:bodyPr rot="0" spcFirstLastPara="0" vertOverflow="ellipsis" vert="horz" wrap="square" anchor="ctr" anchorCtr="1"/>
        <a:lstStyle/>
        <a:p>
          <a:pPr>
            <a:defRPr lang="en-US" sz="900" b="0" i="0" u="none" strike="noStrike" kern="1200" baseline="0">
              <a:solidFill>
                <a:srgbClr val="595959"/>
              </a:solidFill>
              <a:latin typeface="Droid Sans"/>
              <a:ea typeface="Droid Sans"/>
              <a:cs typeface="Lucida Sans" panose="020B0602030504020204"/>
            </a:defRPr>
          </a:pPr>
        </a:p>
      </c:txPr>
    </c:legend>
    <c:plotVisOnly val="1"/>
    <c:dispBlanksAs val="gap"/>
    <c:showDLblsOverMax val="0"/>
  </c:chart>
  <c:spPr>
    <a:noFill/>
    <a:ln>
      <a:noFill/>
    </a:ln>
  </c:spPr>
  <c:txPr>
    <a:bodyPr/>
    <a:lstStyle/>
    <a:p>
      <a:pPr>
        <a:defRPr lang="en-US" sz="1000" b="0" i="0" u="none" strike="noStrike" baseline="0">
          <a:solidFill>
            <a:srgbClr val="000000"/>
          </a:solidFill>
          <a:latin typeface="Droid Sans"/>
          <a:ea typeface="Droid Sans"/>
          <a:cs typeface="Lucida Sans" panose="020B0602030504020204"/>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807"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
            <a:pPr algn="l"/>
            <a:endParaRPr altLang="en-US" sz="1200" lang="zh-CN">
              <a:latin typeface="Calibri" panose="020F0502020204030204" charset="0"/>
              <a:ea typeface="等线" charset="0"/>
              <a:cs typeface="Calibri" panose="020F0502020204030204" charset="0"/>
            </a:endParaRPr>
          </a:p>
        </p:txBody>
      </p:sp>
      <p:sp>
        <p:nvSpPr>
          <p:cNvPr id="1048808"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
            <a:pPr algn="r"/>
            <a:fld id="{CAD2D6BD-DE1B-4B5F-8B41-2702339687B9}" type="datetime1">
              <a:rPr altLang="zh-CN" sz="1200" lang="en-US">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809" name="对象"/>
          <p:cNvSpPr>
            <a:spLocks noChangeAspec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10"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1"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
            <a:pPr algn="l"/>
            <a:endParaRPr altLang="en-US" sz="1200" lang="zh-CN">
              <a:latin typeface="Calibri" panose="020F0502020204030204" charset="0"/>
              <a:ea typeface="等线" charset="0"/>
              <a:cs typeface="Calibri" panose="020F0502020204030204"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18" name="对象"/>
          <p:cNvSpPr>
            <a:spLocks noChangeAspect="1" noGrp="1"/>
          </p:cNvSpPr>
          <p:nvPr>
            <p:ph type="sldImg"/>
          </p:nvPr>
        </p:nvSpPr>
        <p:spPr>
          <a:xfrm>
            <a:off x="4038600" y="857250"/>
            <a:ext cx="4114800" cy="2314575"/>
          </a:xfrm>
          <a:prstGeom prst="rect"/>
          <a:noFill/>
          <a:ln w="12700" cap="flat" cmpd="sng">
            <a:noFill/>
            <a:prstDash val="solid"/>
            <a:miter/>
          </a:ln>
        </p:spPr>
      </p:sp>
      <p:sp>
        <p:nvSpPr>
          <p:cNvPr id="104861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3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34" name="对象"/>
          <p:cNvSpPr>
            <a:spLocks noGrp="1"/>
          </p:cNvSpPr>
          <p:nvPr>
            <p:ph type="sldImg"/>
          </p:nvPr>
        </p:nvSpPr>
        <p:spPr>
          <a:xfrm>
            <a:off x="4038600" y="857250"/>
            <a:ext cx="4114800" cy="2314575"/>
          </a:xfrm>
          <a:prstGeom prst="rect"/>
          <a:noFill/>
          <a:ln w="12700" cap="flat" cmpd="sng">
            <a:noFill/>
            <a:prstDash val="solid"/>
            <a:miter/>
          </a:ln>
        </p:spPr>
      </p:sp>
      <p:sp>
        <p:nvSpPr>
          <p:cNvPr id="104873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9" name=""/>
        <p:cNvGrpSpPr/>
        <p:nvPr/>
      </p:nvGrpSpPr>
      <p:grpSpPr>
        <a:xfrm>
          <a:off x="0" y="0"/>
          <a:ext cx="0" cy="0"/>
          <a:chOff x="0" y="0"/>
          <a:chExt cx="0" cy="0"/>
        </a:xfrm>
      </p:grpSpPr>
      <p:sp>
        <p:nvSpPr>
          <p:cNvPr id="10487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41" name="对象"/>
          <p:cNvSpPr>
            <a:spLocks noGrp="1"/>
          </p:cNvSpPr>
          <p:nvPr>
            <p:ph type="sldImg"/>
          </p:nvPr>
        </p:nvSpPr>
        <p:spPr>
          <a:xfrm>
            <a:off x="4038600" y="857250"/>
            <a:ext cx="4114800" cy="2314575"/>
          </a:xfrm>
          <a:prstGeom prst="rect"/>
          <a:noFill/>
          <a:ln w="12700" cap="flat" cmpd="sng">
            <a:noFill/>
            <a:prstDash val="solid"/>
            <a:miter/>
          </a:ln>
        </p:spPr>
      </p:sp>
      <p:sp>
        <p:nvSpPr>
          <p:cNvPr id="1048742"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2" name=""/>
        <p:cNvGrpSpPr/>
        <p:nvPr/>
      </p:nvGrpSpPr>
      <p:grpSpPr>
        <a:xfrm>
          <a:off x="0" y="0"/>
          <a:ext cx="0" cy="0"/>
          <a:chOff x="0" y="0"/>
          <a:chExt cx="0" cy="0"/>
        </a:xfrm>
      </p:grpSpPr>
      <p:sp>
        <p:nvSpPr>
          <p:cNvPr id="10487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46" name="对象"/>
          <p:cNvSpPr>
            <a:spLocks noGrp="1"/>
          </p:cNvSpPr>
          <p:nvPr>
            <p:ph type="sldImg"/>
          </p:nvPr>
        </p:nvSpPr>
        <p:spPr>
          <a:xfrm>
            <a:off x="4038600" y="857250"/>
            <a:ext cx="4114800" cy="2314575"/>
          </a:xfrm>
          <a:prstGeom prst="rect"/>
          <a:noFill/>
          <a:ln w="12700" cap="flat" cmpd="sng">
            <a:noFill/>
            <a:prstDash val="solid"/>
            <a:miter/>
          </a:ln>
        </p:spPr>
      </p:sp>
      <p:sp>
        <p:nvSpPr>
          <p:cNvPr id="1048747"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p:nvSpPr>
          <p:cNvPr id="104865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52" name="对象"/>
          <p:cNvSpPr>
            <a:spLocks noGrp="1"/>
          </p:cNvSpPr>
          <p:nvPr>
            <p:ph type="sldImg"/>
          </p:nvPr>
        </p:nvSpPr>
        <p:spPr>
          <a:xfrm>
            <a:off x="4038600" y="857250"/>
            <a:ext cx="4114800" cy="2314575"/>
          </a:xfrm>
          <a:prstGeom prst="rect"/>
          <a:noFill/>
          <a:ln w="12700" cap="flat" cmpd="sng">
            <a:noFill/>
            <a:prstDash val="solid"/>
            <a:miter/>
          </a:ln>
        </p:spPr>
      </p:sp>
      <p:sp>
        <p:nvSpPr>
          <p:cNvPr id="104865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7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72" name="对象"/>
          <p:cNvSpPr>
            <a:spLocks noGrp="1"/>
          </p:cNvSpPr>
          <p:nvPr>
            <p:ph type="sldImg"/>
          </p:nvPr>
        </p:nvSpPr>
        <p:spPr>
          <a:xfrm>
            <a:off x="4038600" y="857250"/>
            <a:ext cx="4114800" cy="2314575"/>
          </a:xfrm>
          <a:prstGeom prst="rect"/>
          <a:noFill/>
          <a:ln w="12700" cap="flat" cmpd="sng">
            <a:noFill/>
            <a:prstDash val="solid"/>
            <a:miter/>
          </a:ln>
        </p:spPr>
      </p:sp>
      <p:sp>
        <p:nvSpPr>
          <p:cNvPr id="104867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7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80" name="对象"/>
          <p:cNvSpPr>
            <a:spLocks noGrp="1"/>
          </p:cNvSpPr>
          <p:nvPr>
            <p:ph type="sldImg"/>
          </p:nvPr>
        </p:nvSpPr>
        <p:spPr>
          <a:xfrm>
            <a:off x="4038600" y="857250"/>
            <a:ext cx="4114800" cy="2314575"/>
          </a:xfrm>
          <a:prstGeom prst="rect"/>
          <a:noFill/>
          <a:ln w="12700" cap="flat" cmpd="sng">
            <a:noFill/>
            <a:prstDash val="solid"/>
            <a:miter/>
          </a:ln>
        </p:spPr>
      </p:sp>
      <p:sp>
        <p:nvSpPr>
          <p:cNvPr id="1048681"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8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88" name="对象"/>
          <p:cNvSpPr>
            <a:spLocks noGrp="1"/>
          </p:cNvSpPr>
          <p:nvPr>
            <p:ph type="sldImg"/>
          </p:nvPr>
        </p:nvSpPr>
        <p:spPr>
          <a:xfrm>
            <a:off x="4038600" y="857250"/>
            <a:ext cx="4114800" cy="2314575"/>
          </a:xfrm>
          <a:prstGeom prst="rect"/>
          <a:noFill/>
          <a:ln w="12700" cap="flat" cmpd="sng">
            <a:noFill/>
            <a:prstDash val="solid"/>
            <a:miter/>
          </a:ln>
        </p:spPr>
      </p:sp>
      <p:sp>
        <p:nvSpPr>
          <p:cNvPr id="104868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sp>
        <p:nvSpPr>
          <p:cNvPr id="104869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699" name="对象"/>
          <p:cNvSpPr>
            <a:spLocks noGrp="1"/>
          </p:cNvSpPr>
          <p:nvPr>
            <p:ph type="sldImg"/>
          </p:nvPr>
        </p:nvSpPr>
        <p:spPr>
          <a:xfrm>
            <a:off x="4038600" y="857250"/>
            <a:ext cx="4114800" cy="2314575"/>
          </a:xfrm>
          <a:prstGeom prst="rect"/>
          <a:noFill/>
          <a:ln w="12700" cap="flat" cmpd="sng">
            <a:noFill/>
            <a:prstDash val="solid"/>
            <a:miter/>
          </a:ln>
        </p:spPr>
      </p:sp>
      <p:sp>
        <p:nvSpPr>
          <p:cNvPr id="1048700"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70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07" name="对象"/>
          <p:cNvSpPr>
            <a:spLocks noGrp="1"/>
          </p:cNvSpPr>
          <p:nvPr>
            <p:ph type="sldImg"/>
          </p:nvPr>
        </p:nvSpPr>
        <p:spPr>
          <a:xfrm>
            <a:off x="4038600" y="857250"/>
            <a:ext cx="4114800" cy="2314575"/>
          </a:xfrm>
          <a:prstGeom prst="rect"/>
          <a:noFill/>
          <a:ln w="12700" cap="flat" cmpd="sng">
            <a:noFill/>
            <a:prstDash val="solid"/>
            <a:miter/>
          </a:ln>
        </p:spPr>
      </p:sp>
      <p:sp>
        <p:nvSpPr>
          <p:cNvPr id="1048708"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1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12" name="对象"/>
          <p:cNvSpPr>
            <a:spLocks noGrp="1"/>
          </p:cNvSpPr>
          <p:nvPr>
            <p:ph type="sldImg"/>
          </p:nvPr>
        </p:nvSpPr>
        <p:spPr>
          <a:xfrm>
            <a:off x="4038600" y="857250"/>
            <a:ext cx="4114800" cy="2314575"/>
          </a:xfrm>
          <a:prstGeom prst="rect"/>
          <a:noFill/>
          <a:ln w="12700" cap="flat" cmpd="sng">
            <a:noFill/>
            <a:prstDash val="solid"/>
            <a:miter/>
          </a:ln>
        </p:spPr>
      </p:sp>
      <p:sp>
        <p:nvSpPr>
          <p:cNvPr id="104871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
            <a:pPr algn="r"/>
            <a:fld id="{CAD2D6BD-DE1B-4B5F-8B41-2702339687B9}" type="slidenum">
              <a:rPr altLang="zh-CN" baseline="0" b="0" cap="none" sz="1200" i="0" kern="1200" lang="en-US" spc="0" strike="noStrike" u="none">
                <a:solidFill>
                  <a:schemeClr val="tx1"/>
                </a:solidFill>
                <a:latin typeface="Calibri" panose="020F0502020204030204" charset="0"/>
                <a:ea typeface="等线" charset="0"/>
                <a:cs typeface="Calibri" panose="020F0502020204030204" charset="0"/>
              </a:rPr>
            </a:fld>
            <a:endParaRPr altLang="en-US" sz="1200" lang="zh-CN">
              <a:latin typeface="Calibri" panose="020F0502020204030204" charset="0"/>
              <a:ea typeface="等线" charset="0"/>
              <a:cs typeface="Calibri" panose="020F0502020204030204" charset="0"/>
            </a:endParaRPr>
          </a:p>
        </p:txBody>
      </p:sp>
      <p:sp>
        <p:nvSpPr>
          <p:cNvPr id="1048722" name="对象"/>
          <p:cNvSpPr>
            <a:spLocks noGrp="1"/>
          </p:cNvSpPr>
          <p:nvPr>
            <p:ph type="sldImg"/>
          </p:nvPr>
        </p:nvSpPr>
        <p:spPr>
          <a:xfrm>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9" name="文本框"/>
          <p:cNvSpPr>
            <a:spLocks noGrp="1"/>
          </p:cNvSpPr>
          <p:nvPr>
            <p:ph type="title"/>
          </p:nvPr>
        </p:nvSpPr>
        <p:spPr/>
        <p:txBody>
          <a:bodyPr/>
          <a:p>
            <a:r>
              <a:rPr altLang="en-US" lang="zh-CN" smtClean="0"/>
              <a:t>单击此处编辑母版标题样式</a:t>
            </a:r>
            <a:endParaRPr altLang="en-US" lang="zh-CN"/>
          </a:p>
        </p:txBody>
      </p:sp>
      <p:sp>
        <p:nvSpPr>
          <p:cNvPr id="1048790" name="文本框"/>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spAutoFit/>
          </a:bodyPr>
          <a:p>
            <a:endParaRPr altLang="en-US" b="0" sz="3200" i="0" lang="zh-CN">
              <a:solidFill>
                <a:schemeClr val="tx1"/>
              </a:solidFill>
              <a:latin typeface="Trebuchet MS" panose="020B0603020202020204" charset="0"/>
              <a:cs typeface="Trebuchet MS" panose="020B0603020202020204"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spAutoFit/>
          </a:bodyPr>
          <a:p>
            <a:endParaRPr altLang="en-US" lang="zh-CN"/>
          </a:p>
        </p:txBody>
      </p:sp>
      <p:sp>
        <p:nvSpPr>
          <p:cNvPr id="1048603"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4"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spAutoFit/>
          </a:bodyPr>
          <a:p>
            <a:pPr algn="l"/>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5"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20"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2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2"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3"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2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7"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0"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spAutoFit/>
          </a:bodyPr>
          <a:p>
            <a:endParaRPr altLang="en-US" b="1" sz="4800" i="0" lang="zh-CN">
              <a:solidFill>
                <a:schemeClr val="tx1"/>
              </a:solidFill>
              <a:latin typeface="Trebuchet MS" panose="020B0603020202020204" charset="0"/>
              <a:cs typeface="Trebuchet MS" panose="020B0603020202020204" charset="0"/>
            </a:endParaRPr>
          </a:p>
        </p:txBody>
      </p:sp>
      <p:sp>
        <p:nvSpPr>
          <p:cNvPr id="1048631"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32"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spAutoFit/>
          </a:bodyPr>
          <a:p>
            <a:pPr algn="l"/>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33"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endParaRPr altLang="en-US" lang="zh-CN" smtClean="0"/>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4" name="文本框"/>
          <p:cNvSpPr>
            <a:spLocks noGrp="1"/>
          </p:cNvSpPr>
          <p:nvPr>
            <p:ph type="title"/>
          </p:nvPr>
        </p:nvSpPr>
        <p:spPr/>
        <p:txBody>
          <a:bodyPr/>
          <a:p>
            <a:r>
              <a:rPr altLang="en-US" lang="zh-CN" smtClean="0"/>
              <a:t>单击此处编辑母版标题样式</a:t>
            </a:r>
            <a:endParaRPr altLang="en-US" lang="zh-CN"/>
          </a:p>
        </p:txBody>
      </p:sp>
      <p:sp>
        <p:nvSpPr>
          <p:cNvPr id="104879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9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7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7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77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3" name="文本框"/>
          <p:cNvSpPr>
            <a:spLocks noGrp="1"/>
          </p:cNvSpPr>
          <p:nvPr>
            <p:ph type="title"/>
          </p:nvPr>
        </p:nvSpPr>
        <p:spPr/>
        <p:txBody>
          <a:bodyPr/>
          <a:p>
            <a:r>
              <a:rPr altLang="en-US" lang="zh-CN" smtClean="0"/>
              <a:t>单击此处编辑母版标题样式</a:t>
            </a:r>
            <a:endParaRPr altLang="en-US" lang="zh-CN"/>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80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488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4" name="文本框"/>
          <p:cNvSpPr>
            <a:spLocks noGrp="1"/>
          </p:cNvSpPr>
          <p:nvPr>
            <p:ph type="ftr" sz="quarter" idx="11"/>
          </p:nvPr>
        </p:nvSpPr>
        <p:spPr/>
        <p:txBody>
          <a:bodyPr/>
          <a:p>
            <a:endParaRPr altLang="en-US" lang="zh-CN"/>
          </a:p>
        </p:txBody>
      </p:sp>
      <p:sp>
        <p:nvSpPr>
          <p:cNvPr id="10488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endParaRPr altLang="en-US" lang="zh-CN" smtClean="0"/>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spAutoFit/>
          </a:bodyPr>
          <a:p>
            <a:endParaRPr altLang="en-US" b="1" sz="4800" i="0" lang="zh-CN">
              <a:solidFill>
                <a:schemeClr val="tx1"/>
              </a:solidFill>
              <a:latin typeface="Trebuchet MS" panose="020B0603020202020204" charset="0"/>
              <a:cs typeface="Trebuchet MS" panose="020B0603020202020204" charset="0"/>
            </a:endParaRPr>
          </a:p>
        </p:txBody>
      </p:sp>
      <p:sp>
        <p:nvSpPr>
          <p:cNvPr id="1048587" name="文本框"/>
          <p:cNvSpPr>
            <a:spLocks noGrp="1"/>
          </p:cNvSpPr>
          <p:nvPr>
            <p:ph type="body" idx="1"/>
          </p:nvPr>
        </p:nvSpPr>
        <p:spPr>
          <a:xfrm>
            <a:off x="609600" y="1577340"/>
            <a:ext cx="10972800" cy="4526275"/>
          </a:xfrm>
          <a:prstGeom prst="rect"/>
          <a:noFill/>
          <a:ln w="12700" cap="flat" cmpd="sng">
            <a:noFill/>
            <a:prstDash val="solid"/>
            <a:miter/>
          </a:ln>
        </p:spPr>
        <p:txBody>
          <a:bodyPr anchor="t" anchorCtr="0" bIns="0" lIns="0" rIns="0" tIns="0" vert="horz" wrap="square">
            <a:spAutoFit/>
          </a:bodyPr>
          <a:p>
            <a:endParaRPr altLang="en-US" lang="zh-CN"/>
          </a:p>
        </p:txBody>
      </p:sp>
      <p:sp>
        <p:nvSpPr>
          <p:cNvPr id="1048588" name="文本框"/>
          <p:cNvSpPr>
            <a:spLocks noGrp="1"/>
          </p:cNvSpPr>
          <p:nvPr>
            <p:ph type="ftr" idx="5"/>
          </p:nvPr>
        </p:nvSpPr>
        <p:spPr>
          <a:xfrm>
            <a:off x="4145279" y="6377940"/>
            <a:ext cx="3901439" cy="342900"/>
          </a:xfrm>
          <a:prstGeom prst="rect"/>
          <a:noFill/>
          <a:ln w="12700" cap="flat" cmpd="sng">
            <a:noFill/>
            <a:prstDash val="solid"/>
            <a:miter/>
          </a:ln>
        </p:spPr>
        <p:txBody>
          <a:bodyPr anchor="t" anchorCtr="0" bIns="0" lIns="0" rIns="0" tIns="0" vert="horz" wrap="square">
            <a:spAutoFit/>
          </a:bodyPr>
          <a:p>
            <a:pPr algn="ctr"/>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spAutoFit/>
          </a:bodyPr>
          <a:p>
            <a:pPr algn="l"/>
            <a:fld id="{CAD2D6BD-DE1B-4B5F-8B41-2702339687B9}" type="datetime1">
              <a:rPr altLang="zh-CN" lang="en-US">
                <a:solidFill>
                  <a:srgbClr val="898989"/>
                </a:solidFill>
                <a:latin typeface="Calibri" panose="020F0502020204030204" charset="0"/>
                <a:ea typeface="SimSun" panose="02010600030101010101" pitchFamily="2" charset="-122"/>
                <a:cs typeface="Calibri" panose="020F0502020204030204" charset="0"/>
              </a:rPr>
            </a:fld>
            <a:endParaRPr altLang="en-US" lang="zh-CN">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fld>
            <a:endParaRPr altLang="en-US" b="0" sz="1100" i="0" lang="zh-CN"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defTabSz="914400" fontAlgn="auto" hangingPunct="1" indent="0" marL="0">
        <a:buNone/>
        <a:defRPr sz="1800">
          <a:latin typeface="Calibri" panose="020F0502020204030204" charset="0"/>
          <a:ea typeface="SimSun" panose="02010600030101010101" pitchFamily="2" charset="-122"/>
          <a:cs typeface="Calibri" panose="020F0502020204030204" charset="0"/>
        </a:defRPr>
      </a:lvl1pPr>
      <a:lvl2pPr defTabSz="914400" fontAlgn="auto" hangingPunct="1" indent="0" marL="457200">
        <a:buNone/>
        <a:defRPr sz="1800">
          <a:latin typeface="Calibri" panose="020F0502020204030204" charset="0"/>
          <a:ea typeface="SimSun" panose="02010600030101010101" pitchFamily="2" charset="-122"/>
          <a:cs typeface="Calibri" panose="020F0502020204030204" charset="0"/>
        </a:defRPr>
      </a:lvl2pPr>
      <a:lvl3pPr defTabSz="914400" fontAlgn="auto" hangingPunct="1" indent="0" marL="914400">
        <a:buNone/>
        <a:defRPr sz="1800">
          <a:latin typeface="Calibri" panose="020F0502020204030204" charset="0"/>
          <a:ea typeface="SimSun" panose="02010600030101010101" pitchFamily="2" charset="-122"/>
          <a:cs typeface="Calibri" panose="020F0502020204030204" charset="0"/>
        </a:defRPr>
      </a:lvl3pPr>
      <a:lvl4pPr defTabSz="914400" fontAlgn="auto" hangingPunct="1" indent="0" marL="1371600">
        <a:buNone/>
        <a:defRPr sz="1800">
          <a:latin typeface="Calibri" panose="020F0502020204030204" charset="0"/>
          <a:ea typeface="SimSun" panose="02010600030101010101" pitchFamily="2" charset="-122"/>
          <a:cs typeface="Calibri" panose="020F0502020204030204" charset="0"/>
        </a:defRPr>
      </a:lvl4pPr>
      <a:lvl5pPr defTabSz="914400" fontAlgn="auto" hangingPunct="1" indent="0" marL="1828800">
        <a:buNone/>
        <a:defRPr sz="1800">
          <a:latin typeface="Calibri" panose="020F0502020204030204" charset="0"/>
          <a:ea typeface="SimSun" panose="02010600030101010101" pitchFamily="2" charset="-122"/>
          <a:cs typeface="Calibri" panose="020F0502020204030204" charset="0"/>
        </a:defRPr>
      </a:lvl5pPr>
      <a:lvl6pPr defTabSz="914400" fontAlgn="auto" hangingPunct="1" indent="0" marL="2286000">
        <a:buNone/>
        <a:defRPr sz="1800">
          <a:latin typeface="Calibri" panose="020F0502020204030204" charset="0"/>
          <a:ea typeface="SimSun" panose="02010600030101010101" pitchFamily="2" charset="-122"/>
          <a:cs typeface="Calibri" panose="020F0502020204030204" charset="0"/>
        </a:defRPr>
      </a:lvl6pPr>
      <a:lvl7pPr defTabSz="914400" fontAlgn="auto" hangingPunct="1" indent="0" marL="2743200">
        <a:buNone/>
        <a:defRPr sz="1800">
          <a:latin typeface="Calibri" panose="020F0502020204030204" charset="0"/>
          <a:ea typeface="SimSun" panose="02010600030101010101" pitchFamily="2" charset="-122"/>
          <a:cs typeface="Calibri" panose="020F0502020204030204" charset="0"/>
        </a:defRPr>
      </a:lvl7pPr>
      <a:lvl8pPr defTabSz="914400" fontAlgn="auto" hangingPunct="1" indent="0" marL="3200400">
        <a:buNone/>
        <a:defRPr sz="1800">
          <a:latin typeface="Calibri" panose="020F0502020204030204" charset="0"/>
          <a:ea typeface="SimSun" panose="02010600030101010101" pitchFamily="2" charset="-122"/>
          <a:cs typeface="Calibri" panose="020F0502020204030204" charset="0"/>
        </a:defRPr>
      </a:lvl8pPr>
      <a:lvl9pPr defTabSz="914400" fontAlgn="auto" hangingPunct="1" indent="0" marL="3200400">
        <a:buNone/>
        <a:defRPr sz="1800">
          <a:latin typeface="Calibri" panose="020F0502020204030204" charset="0"/>
          <a:ea typeface="SimSun" panose="02010600030101010101" pitchFamily="2" charset="-122"/>
          <a:cs typeface="Calibri" panose="020F050202020403020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image" Target="../media/image12.jpeg"/><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4" cy="1438275"/>
          </a:xfrm>
          <a:custGeom>
            <a:avLst/>
            <a:gdLst>
              <a:gd name="T1" fmla="*/ 0 w 21600"/>
              <a:gd name="T2" fmla="*/ 0 h 21600"/>
              <a:gd name="T3" fmla="*/ 21600 w 21600"/>
              <a:gd name="T4" fmla="*/ 21600 h 21600"/>
            </a:gdLst>
            <a:ah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a:t>
            </a:r>
            <a:r>
              <a:rPr altLang="zh-CN" baseline="0" b="1" cap="none" sz="3200" i="0" kern="0" lang="en-US" spc="0" strike="noStrike" u="none">
                <a:solidFill>
                  <a:srgbClr val="0F0F0F"/>
                </a:solidFill>
                <a:latin typeface="Times New Roman" panose="02020603050405020304" pitchFamily="18" charset="0"/>
                <a:ea typeface="SimSun" panose="02010600030101010101" pitchFamily="2" charset="-122"/>
                <a:cs typeface="Times New Roman" panose="02020603050405020304" pitchFamily="18" charset="0"/>
              </a:rPr>
              <a:t> </a:t>
            </a:r>
            <a:br>
              <a:rPr altLang="en-US" baseline="0" b="1" cap="none" sz="3200" i="0" kern="0" lang="zh-CN" spc="0" strike="noStrike" u="none">
                <a:solidFill>
                  <a:srgbClr val="0F0F0F"/>
                </a:solidFill>
                <a:latin typeface="Roboto" pitchFamily="2" charset="0"/>
                <a:ea typeface="SimSun" panose="02010600030101010101" pitchFamily="2" charset="-122"/>
                <a:cs typeface="Trebuchet MS" panose="020B0603020202020204" charset="0"/>
              </a:rPr>
            </a:br>
            <a:endParaRPr altLang="en-US" baseline="0" b="0" cap="none" sz="3200" i="0" kern="0" lang="zh-CN" spc="15"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1</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12" name="矩形"/>
          <p:cNvSpPr/>
          <p:nvPr/>
        </p:nvSpPr>
        <p:spPr>
          <a:xfrm>
            <a:off x="2554541" y="3314150"/>
            <a:ext cx="8610599" cy="15519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STUDENT NAME:</a:t>
            </a:r>
            <a:endPar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REGISTER NO:</a:t>
            </a:r>
            <a:endPar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DEPARTMENT:</a:t>
            </a:r>
            <a:endPar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COLLEGE</a:t>
            </a:r>
            <a:endPar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anose="020F0502020204030204" charset="0"/>
                <a:ea typeface="SimSun" panose="02010600030101010101" pitchFamily="2" charset="-122"/>
                <a:cs typeface="Calibri" panose="020F0502020204030204" charset="0"/>
              </a:rPr>
              <a:t>           </a:t>
            </a:r>
            <a:endParaRPr altLang="en-US" baseline="0" b="0" cap="none" sz="2400" i="0" kern="1200" lang="zh-CN" spc="0" strike="noStrike" u="none">
              <a:solidFill>
                <a:schemeClr val="tx1"/>
              </a:solidFill>
              <a:latin typeface="Calibri" panose="020F0502020204030204" charset="0"/>
              <a:ea typeface="SimSun" panose="02010600030101010101" pitchFamily="2" charset="-122"/>
              <a:cs typeface="Calibri" panose="020F0502020204030204" charset="0"/>
            </a:endParaRPr>
          </a:p>
        </p:txBody>
      </p:sp>
      <p:sp>
        <p:nvSpPr>
          <p:cNvPr id="1048818" name=""/>
          <p:cNvSpPr txBox="1"/>
          <p:nvPr/>
        </p:nvSpPr>
        <p:spPr>
          <a:xfrm>
            <a:off x="4096000" y="3219450"/>
            <a:ext cx="4000000" cy="21488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a:t>
            </a:r>
            <a:r>
              <a:rPr sz="2800" lang="en-US">
                <a:solidFill>
                  <a:srgbClr val="000000"/>
                </a:solidFill>
              </a:rPr>
              <a:t>b</a:t>
            </a:r>
            <a:r>
              <a:rPr sz="2800" lang="en-US">
                <a:solidFill>
                  <a:srgbClr val="000000"/>
                </a:solidFill>
              </a:rPr>
              <a:t>i</a:t>
            </a:r>
            <a:r>
              <a:rPr sz="2800" lang="en-US">
                <a:solidFill>
                  <a:srgbClr val="000000"/>
                </a:solidFill>
              </a:rPr>
              <a:t>r</a:t>
            </a:r>
            <a:r>
              <a:rPr sz="2800" lang="en-US">
                <a:solidFill>
                  <a:srgbClr val="000000"/>
                </a:solidFill>
              </a:rPr>
              <a:t>a</a:t>
            </a:r>
            <a:r>
              <a:rPr sz="2800" lang="en-US">
                <a:solidFill>
                  <a:srgbClr val="000000"/>
                </a:solidFill>
              </a:rPr>
              <a:t>m</a:t>
            </a:r>
            <a:r>
              <a:rPr sz="2800" lang="en-US">
                <a:solidFill>
                  <a:srgbClr val="000000"/>
                </a:solidFill>
              </a:rPr>
              <a:t>i</a:t>
            </a:r>
            <a:r>
              <a:rPr sz="2800" lang="en-US">
                <a:solidFill>
                  <a:srgbClr val="000000"/>
                </a:solidFill>
              </a:rPr>
              <a:t>.</a:t>
            </a:r>
            <a:r>
              <a:rPr sz="2800" lang="en-US">
                <a:solidFill>
                  <a:srgbClr val="000000"/>
                </a:solidFill>
              </a:rPr>
              <a:t>S</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6</a:t>
            </a:r>
            <a:r>
              <a:rPr sz="2800" lang="en-US">
                <a:solidFill>
                  <a:srgbClr val="000000"/>
                </a:solidFill>
              </a:rPr>
              <a:t>2</a:t>
            </a:r>
            <a:r>
              <a:rPr sz="2800" lang="en-US">
                <a:solidFill>
                  <a:srgbClr val="000000"/>
                </a:solidFill>
              </a:rPr>
              <a:t>2</a:t>
            </a:r>
            <a:r>
              <a:rPr sz="2800" lang="en-US">
                <a:solidFill>
                  <a:srgbClr val="000000"/>
                </a:solidFill>
              </a:rPr>
              <a:t>5</a:t>
            </a:r>
            <a:endParaRPr sz="2800" lang="en-GB">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m</a:t>
            </a:r>
            <a:r>
              <a:rPr sz="2800" lang="en-US">
                <a:solidFill>
                  <a:srgbClr val="000000"/>
                </a:solidFill>
              </a:rPr>
              <a:t>e</a:t>
            </a:r>
            <a:r>
              <a:rPr sz="2800" lang="en-US">
                <a:solidFill>
                  <a:srgbClr val="000000"/>
                </a:solidFill>
              </a:rPr>
              <a:t>rce </a:t>
            </a:r>
            <a:endParaRPr sz="2800" lang="en-GB">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h</a:t>
            </a:r>
            <a:r>
              <a:rPr sz="2800" lang="en-US">
                <a:solidFill>
                  <a:srgbClr val="000000"/>
                </a:solidFill>
              </a:rPr>
              <a:t>r</a:t>
            </a:r>
            <a:r>
              <a:rPr sz="2800" lang="en-US">
                <a:solidFill>
                  <a:srgbClr val="000000"/>
                </a:solidFill>
              </a:rPr>
              <a:t>i</a:t>
            </a:r>
            <a:r>
              <a:rPr sz="2800" lang="en-US">
                <a:solidFill>
                  <a:srgbClr val="000000"/>
                </a:solidFill>
              </a:rPr>
              <a:t> </a:t>
            </a:r>
            <a:r>
              <a:rPr sz="2800" lang="en-US">
                <a:solidFill>
                  <a:srgbClr val="000000"/>
                </a:solidFill>
              </a:rPr>
              <a:t>shankarlal </a:t>
            </a:r>
            <a:r>
              <a:rPr sz="2800" lang="en-US">
                <a:solidFill>
                  <a:srgbClr val="000000"/>
                </a:solidFill>
              </a:rPr>
              <a:t>Sundarbai </a:t>
            </a:r>
            <a:r>
              <a:rPr sz="2800" lang="en-US">
                <a:solidFill>
                  <a:srgbClr val="000000"/>
                </a:solidFill>
              </a:rPr>
              <a:t>shasun </a:t>
            </a:r>
            <a:r>
              <a:rPr sz="2800" lang="en-US">
                <a:solidFill>
                  <a:srgbClr val="000000"/>
                </a:solidFill>
              </a:rPr>
              <a:t>jain </a:t>
            </a:r>
            <a:r>
              <a:rPr sz="2800" lang="en-US">
                <a:solidFill>
                  <a:srgbClr val="000000"/>
                </a:solidFill>
              </a:rPr>
              <a:t>college </a:t>
            </a:r>
            <a:r>
              <a:rPr sz="2800" lang="en-US">
                <a:solidFill>
                  <a:srgbClr val="000000"/>
                </a:solidFill>
              </a:rPr>
              <a:t>for </a:t>
            </a:r>
            <a:r>
              <a:rPr sz="2800" lang="en-US">
                <a:solidFill>
                  <a:srgbClr val="000000"/>
                </a:solidFill>
              </a:rPr>
              <a:t>women</a:t>
            </a:r>
            <a:r>
              <a:rPr sz="2800" lang="en-US">
                <a:solidFill>
                  <a:srgbClr val="000000"/>
                </a:solidFill>
              </a:rPr>
              <a:t>.</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5"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10</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26" name="矩形"/>
          <p:cNvSpPr/>
          <p:nvPr/>
        </p:nvSpPr>
        <p:spPr>
          <a:xfrm>
            <a:off x="739774" y="291147"/>
            <a:ext cx="3303904" cy="597534"/>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120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M</a:t>
            </a:r>
            <a:r>
              <a:rPr altLang="zh-CN" baseline="0" b="1" cap="none" sz="4800" i="0" kern="1200" lang="en-US" spc="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4800" i="0" kern="120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4800" i="0" kern="120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120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LL</a:t>
            </a:r>
            <a:r>
              <a:rPr altLang="zh-CN" baseline="0" b="1" cap="none" sz="4800" i="0" kern="1200" lang="en-US" spc="-5"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4800" i="0" kern="120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4800" i="0" kern="1200" lang="en-US" spc="5" strike="noStrike" u="none">
                <a:solidFill>
                  <a:schemeClr val="tx1"/>
                </a:solidFill>
                <a:latin typeface="Trebuchet MS" panose="020B0603020202020204" charset="0"/>
                <a:ea typeface="SimSun" panose="02010600030101010101" pitchFamily="2" charset="-122"/>
                <a:cs typeface="Trebuchet MS" panose="020B0603020202020204" charset="0"/>
              </a:rPr>
              <a:t>G</a:t>
            </a:r>
            <a:endParaRPr altLang="en-US" baseline="0" b="0" cap="none" sz="48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27" name="矩形"/>
          <p:cNvSpPr/>
          <p:nvPr/>
        </p:nvSpPr>
        <p:spPr>
          <a:xfrm>
            <a:off x="1219200" y="1371600"/>
            <a:ext cx="6019799" cy="3327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anose="02020502060505020804" pitchFamily="18" charset="0"/>
                <a:ea typeface="SimSun" panose="02010600030101010101" pitchFamily="2" charset="-122"/>
                <a:cs typeface="Calibri" panose="020F0502020204030204" charset="0"/>
              </a:rPr>
              <a:t>Data collection :                                                                                        </a:t>
            </a:r>
            <a:endParaRPr altLang="en-US" baseline="0" b="0" cap="none" sz="2000" i="0" kern="1200" lang="zh-CN" spc="0" strike="noStrike" u="none">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048728" name="矩形"/>
          <p:cNvSpPr/>
          <p:nvPr/>
        </p:nvSpPr>
        <p:spPr>
          <a:xfrm>
            <a:off x="1751867" y="1771710"/>
            <a:ext cx="4429125" cy="10566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altLang="en-US" baseline="0" b="0" cap="none" sz="2000" i="0" kern="1200" lang="zh-CN"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729" name="矩形"/>
          <p:cNvSpPr/>
          <p:nvPr/>
        </p:nvSpPr>
        <p:spPr>
          <a:xfrm>
            <a:off x="1219200" y="3197164"/>
            <a:ext cx="2590799" cy="3327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Perpetua" panose="02020502060401020303" pitchFamily="18" charset="0"/>
                <a:ea typeface="SimSun" panose="02010600030101010101" pitchFamily="2" charset="-122"/>
                <a:cs typeface="Calibri" panose="020F0502020204030204" charset="0"/>
              </a:rPr>
              <a:t> </a:t>
            </a:r>
            <a:r>
              <a:rPr altLang="zh-CN" baseline="0" b="0" cap="none" sz="2000" i="0" kern="1200" lang="en-US" spc="0" strike="noStrike" u="none">
                <a:solidFill>
                  <a:schemeClr val="tx1"/>
                </a:solidFill>
                <a:latin typeface="Perpetua Titling MT" panose="02020502060505020804" pitchFamily="18" charset="0"/>
                <a:ea typeface="SimSun" panose="02010600030101010101" pitchFamily="2" charset="-122"/>
                <a:cs typeface="Calibri" panose="020F0502020204030204" charset="0"/>
              </a:rPr>
              <a:t>DATA CLEANING : </a:t>
            </a:r>
            <a:r>
              <a:rPr altLang="zh-CN" baseline="0" b="0" cap="none" sz="1800" i="0" kern="1200" lang="en-US" spc="0" strike="noStrike" u="none">
                <a:solidFill>
                  <a:schemeClr val="tx1"/>
                </a:solidFill>
                <a:latin typeface="Perpetua" panose="02020502060401020303" pitchFamily="18" charset="0"/>
                <a:ea typeface="SimSun" panose="02010600030101010101" pitchFamily="2" charset="-122"/>
                <a:cs typeface="Calibri" panose="020F0502020204030204" charset="0"/>
              </a:rPr>
              <a:t> </a:t>
            </a:r>
            <a:endParaRPr altLang="en-US" baseline="0" b="0" cap="none" sz="1800" i="0" kern="1200" lang="zh-CN" spc="0" strike="noStrike" u="none">
              <a:solidFill>
                <a:schemeClr val="tx1"/>
              </a:solidFill>
              <a:latin typeface="Perpetua" panose="02020502060401020303" pitchFamily="18" charset="0"/>
              <a:ea typeface="SimSun" panose="02010600030101010101" pitchFamily="2" charset="-122"/>
              <a:cs typeface="Calibri" panose="020F0502020204030204" charset="0"/>
            </a:endParaRPr>
          </a:p>
        </p:txBody>
      </p:sp>
      <p:sp>
        <p:nvSpPr>
          <p:cNvPr id="1048730" name="矩形"/>
          <p:cNvSpPr/>
          <p:nvPr/>
        </p:nvSpPr>
        <p:spPr>
          <a:xfrm>
            <a:off x="1751867" y="3699289"/>
            <a:ext cx="2438400" cy="5740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altLang="en-US" baseline="0" b="0" cap="none" sz="2000" i="0" kern="1200" lang="zh-CN"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731" name="矩形"/>
          <p:cNvSpPr/>
          <p:nvPr/>
        </p:nvSpPr>
        <p:spPr>
          <a:xfrm>
            <a:off x="1222131" y="4509190"/>
            <a:ext cx="3505199" cy="3327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anose="02020502060505020804" pitchFamily="18" charset="0"/>
                <a:ea typeface="SimSun" panose="02010600030101010101" pitchFamily="2" charset="-122"/>
                <a:cs typeface="Calibri" panose="020F0502020204030204" charset="0"/>
              </a:rPr>
              <a:t>PERFORMANCE LEVEL : </a:t>
            </a:r>
            <a:endParaRPr altLang="en-US" baseline="0" b="0" cap="none" sz="2000" i="0" kern="1200" lang="zh-CN" spc="0" strike="noStrike" u="none">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048732" name="矩形"/>
          <p:cNvSpPr/>
          <p:nvPr/>
        </p:nvSpPr>
        <p:spPr>
          <a:xfrm>
            <a:off x="1751867" y="4999902"/>
            <a:ext cx="2669931" cy="10566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altLang="en-US" baseline="0" b="0" cap="none" sz="2000" i="0" kern="1200" lang="zh-CN" spc="0" strike="noStrike" u="none">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3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a:off x="1666874" y="6467475"/>
            <a:ext cx="76200" cy="177799"/>
          </a:xfrm>
          <a:prstGeom prst="rect"/>
          <a:noFill/>
          <a:ln w="12700" cap="flat" cmpd="sng">
            <a:noFill/>
            <a:prstDash val="solid"/>
            <a:miter/>
          </a:ln>
        </p:spPr>
      </p:pic>
      <p:sp>
        <p:nvSpPr>
          <p:cNvPr id="1048738" name="文本框"/>
          <p:cNvSpPr>
            <a:spLocks noGrp="1"/>
          </p:cNvSpPr>
          <p:nvPr>
            <p:ph type="title"/>
          </p:nvPr>
        </p:nvSpPr>
        <p:spPr>
          <a:xfrm>
            <a:off x="755332" y="385444"/>
            <a:ext cx="2437130" cy="597535"/>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4800" i="0" kern="0" lang="en-US" spc="-4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48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4800" i="0" kern="0" lang="en-US" spc="-405" strike="noStrike" u="none">
                <a:solidFill>
                  <a:schemeClr val="tx1"/>
                </a:solidFill>
                <a:latin typeface="Trebuchet MS" panose="020B0603020202020204" charset="0"/>
                <a:ea typeface="SimSun" panose="02010600030101010101" pitchFamily="2" charset="-122"/>
                <a:cs typeface="Trebuchet MS" panose="020B0603020202020204" charset="0"/>
              </a:rPr>
              <a:t>L</a:t>
            </a: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TS</a:t>
            </a:r>
            <a:endParaRPr altLang="en-US" baseline="0" b="1" cap="none" sz="48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39"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11</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4194304" name="图表"/>
          <p:cNvGraphicFramePr>
            <a:graphicFrameLocks/>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pic>
        <p:nvPicPr>
          <p:cNvPr id="2097169" name="图片"/>
          <p:cNvPicPr>
            <a:picLocks noChangeAspect="1"/>
          </p:cNvPicPr>
          <p:nvPr/>
        </p:nvPicPr>
        <p:blipFill>
          <a:blip xmlns:r="http://schemas.openxmlformats.org/officeDocument/2006/relationships" r:embed="rId3" cstate="print"/>
          <a:stretch>
            <a:fillRect/>
          </a:stretch>
        </p:blipFill>
        <p:spPr>
          <a:xfrm>
            <a:off x="484585" y="1193617"/>
            <a:ext cx="8196477" cy="5077239"/>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43" name="文本框"/>
          <p:cNvSpPr>
            <a:spLocks noGrp="1"/>
          </p:cNvSpPr>
          <p:nvPr>
            <p:ph type="title"/>
          </p:nvPr>
        </p:nvSpPr>
        <p:spPr>
          <a:xfrm>
            <a:off x="755332" y="385444"/>
            <a:ext cx="10681335" cy="67564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altLang="en-US" baseline="0" b="1" cap="none" sz="4800" i="0" kern="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744" name="矩形"/>
          <p:cNvSpPr/>
          <p:nvPr/>
        </p:nvSpPr>
        <p:spPr>
          <a:xfrm>
            <a:off x="1066800" y="1600200"/>
            <a:ext cx="7467600" cy="21488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mj-lt"/>
                <a:ea typeface="SimSun" panose="02010600030101010101" pitchFamily="2" charset="-122"/>
                <a:cs typeface="+mj-lt"/>
              </a:rPr>
              <a:t>In summary, a comprehensive conclusion for a data analysis in a research study involves a strategic synthesis of key finding of the performance level of an each employee specifically and their implications,  contribution to the organisation as a brief </a:t>
            </a:r>
            <a:r>
              <a:rPr altLang="zh-CN" baseline="0" b="1" cap="none" sz="1800" i="0" kern="1200" lang="en-US" spc="0" strike="noStrike" u="none">
                <a:solidFill>
                  <a:schemeClr val="tx1"/>
                </a:solidFill>
                <a:latin typeface="+mj-lt"/>
                <a:ea typeface="SimSun" panose="02010600030101010101" pitchFamily="2" charset="-122"/>
                <a:cs typeface="+mj-lt"/>
              </a:rPr>
              <a:t>. </a:t>
            </a:r>
            <a:endParaRPr altLang="en-US" baseline="0" b="1" cap="none" sz="1800" i="0" kern="1200" lang="zh-CN" spc="0" strike="noStrike" u="none">
              <a:solidFill>
                <a:schemeClr val="tx1"/>
              </a:solidFill>
              <a:latin typeface="+mj-lt"/>
              <a:ea typeface="SimSun" panose="02010600030101010101" pitchFamily="2" charset="-122"/>
              <a:cs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4" name="曲线"/>
          <p:cNvSpPr/>
          <p:nvPr/>
        </p:nvSpPr>
        <p:spPr>
          <a:xfrm>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3" cy="6858466"/>
            <a:chOff x="7448612" y="0"/>
            <a:chExt cx="4743793" cy="6858466"/>
          </a:xfrm>
        </p:grpSpPr>
        <p:sp>
          <p:nvSpPr>
            <p:cNvPr id="1048635"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36"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7"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8"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39"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41"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42"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43"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4"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6"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8" name="文本框"/>
          <p:cNvSpPr>
            <a:spLocks noGrp="1"/>
          </p:cNvSpPr>
          <p:nvPr>
            <p:ph type="title"/>
          </p:nvPr>
        </p:nvSpPr>
        <p:spPr>
          <a:xfrm>
            <a:off x="739774" y="829626"/>
            <a:ext cx="3909695" cy="5245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PROJECT</a:t>
            </a:r>
            <a:r>
              <a:rPr altLang="zh-CN" baseline="0" b="1" cap="none" sz="4250" i="0" kern="0" lang="en-US" spc="-8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TITLE</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9"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2</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50" name="矩形"/>
          <p:cNvSpPr/>
          <p:nvPr/>
        </p:nvSpPr>
        <p:spPr>
          <a:xfrm>
            <a:off x="1217522" y="2123271"/>
            <a:ext cx="8593228" cy="11582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altLang="en-US" baseline="0" b="0" cap="none" sz="2800" i="0" kern="1200" lang="zh-CN" spc="0" strike="noStrike" u="none">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sp>
        <p:nvSpPr>
          <p:cNvPr id="1048654"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40" name="组合"/>
          <p:cNvGrpSpPr/>
          <p:nvPr/>
        </p:nvGrpSpPr>
        <p:grpSpPr>
          <a:xfrm>
            <a:off x="7448612" y="0"/>
            <a:ext cx="4743793" cy="6858466"/>
            <a:chOff x="7448612" y="0"/>
            <a:chExt cx="4743793" cy="6858466"/>
          </a:xfrm>
        </p:grpSpPr>
        <p:sp>
          <p:nvSpPr>
            <p:cNvPr id="1048655" name="曲线"/>
            <p:cNvSpPr/>
            <p:nvPr/>
          </p:nvSpPr>
          <p:spPr>
            <a:xfrm>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4"/>
                  </a:lnTo>
                </a:path>
              </a:pathLst>
            </a:custGeom>
            <a:noFill/>
            <a:ln w="9525" cap="flat" cmpd="sng">
              <a:solidFill>
                <a:srgbClr val="5FCAEE"/>
              </a:solidFill>
              <a:prstDash val="solid"/>
              <a:round/>
            </a:ln>
          </p:spPr>
        </p:sp>
        <p:sp>
          <p:nvSpPr>
            <p:cNvPr id="1048656"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7" name="曲线"/>
            <p:cNvSpPr/>
            <p:nvPr/>
          </p:nvSpPr>
          <p:spPr>
            <a:xfrm>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8" name="曲线"/>
            <p:cNvSpPr/>
            <p:nvPr/>
          </p:nvSpPr>
          <p:spPr>
            <a:xfrm>
              <a:off x="9602878" y="0"/>
              <a:ext cx="2589527" cy="6858000"/>
            </a:xfrm>
            <a:custGeom>
              <a:avLst/>
              <a:gdLst>
                <a:gd name="T1" fmla="*/ 0 w 21600"/>
                <a:gd name="T2" fmla="*/ 0 h 21600"/>
                <a:gd name="T3" fmla="*/ 21600 w 21600"/>
                <a:gd name="T4" fmla="*/ 21600 h 21600"/>
              </a:gdLst>
              <a:ah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1048659"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0" name="曲线"/>
            <p:cNvSpPr/>
            <p:nvPr/>
          </p:nvSpPr>
          <p:spPr>
            <a:xfrm>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61"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62" name="曲线"/>
            <p:cNvSpPr/>
            <p:nvPr/>
          </p:nvSpPr>
          <p:spPr>
            <a:xfrm>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3"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4"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5" name="矩形"/>
          <p:cNvSpPr/>
          <p:nvPr/>
        </p:nvSpPr>
        <p:spPr>
          <a:xfrm>
            <a:off x="752474" y="6486037"/>
            <a:ext cx="1773554" cy="166368"/>
          </a:xfrm>
          <a:prstGeom prst="rect"/>
          <a:noFill/>
          <a:ln w="12700" cap="flat" cmpd="sng">
            <a:noFill/>
            <a:prstDash val="solid"/>
            <a:miter/>
          </a:ln>
        </p:spPr>
        <p:txBody>
          <a:bodyPr anchor="t" anchorCtr="0" bIns="0" lIns="0" rIns="0" tIns="0" vert="horz" wrap="squar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anose="020B0603020202020204" charset="0"/>
                <a:ea typeface="SimSun" panose="02010600030101010101" pitchFamily="2" charset="-122"/>
                <a:cs typeface="Trebuchet MS" panose="020B0603020202020204" charset="0"/>
              </a:rPr>
              <a:t>3/21/202</a:t>
            </a:r>
            <a:r>
              <a:rPr altLang="zh-CN" baseline="0" b="0"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4</a:t>
            </a:r>
            <a:r>
              <a:rPr altLang="zh-CN" baseline="0" b="0"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0" cap="none" sz="1100" i="0" kern="1200" lang="en-US" spc="13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50" strike="noStrike" u="none">
                <a:solidFill>
                  <a:srgbClr val="2D83C3"/>
                </a:solidFill>
                <a:latin typeface="Trebuchet MS" panose="020B0603020202020204" charset="0"/>
                <a:ea typeface="SimSun" panose="02010600030101010101" pitchFamily="2" charset="-122"/>
                <a:cs typeface="Trebuchet MS" panose="020B0603020202020204" charset="0"/>
              </a:rPr>
              <a:t>A</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nnu</a:t>
            </a:r>
            <a:r>
              <a:rPr altLang="zh-CN" baseline="0" b="1"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al</a:t>
            </a:r>
            <a:r>
              <a:rPr altLang="zh-CN" baseline="0" b="1" cap="none" sz="1100" i="0" kern="1200" lang="en-US" spc="-14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R</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90" strike="noStrike" u="none">
                <a:solidFill>
                  <a:srgbClr val="2D83C3"/>
                </a:solidFill>
                <a:latin typeface="Trebuchet MS" panose="020B0603020202020204" charset="0"/>
                <a:ea typeface="SimSun" panose="02010600030101010101" pitchFamily="2" charset="-122"/>
                <a:cs typeface="Trebuchet MS" panose="020B0603020202020204" charset="0"/>
              </a:rPr>
              <a:t>v</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i</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w</a:t>
            </a:r>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66"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7"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8" cy="247650"/>
          </a:xfrm>
          <a:prstGeom prst="rect"/>
          <a:noFill/>
          <a:ln w="12700" cap="flat" cmpd="sng">
            <a:noFill/>
            <a:prstDash val="solid"/>
            <a:miter/>
          </a:ln>
        </p:spPr>
      </p:pic>
      <p:grpSp>
        <p:nvGrpSpPr>
          <p:cNvPr id="41"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6"/>
            </a:xfrm>
            <a:prstGeom prst="rect"/>
            <a:noFill/>
            <a:ln w="12700" cap="flat" cmpd="sng">
              <a:noFill/>
              <a:prstDash val="solid"/>
              <a:miter/>
            </a:ln>
          </p:spPr>
        </p:pic>
      </p:grpSp>
      <p:sp>
        <p:nvSpPr>
          <p:cNvPr id="1048668" name="文本框"/>
          <p:cNvSpPr>
            <a:spLocks noGrp="1"/>
          </p:cNvSpPr>
          <p:nvPr>
            <p:ph type="title"/>
          </p:nvPr>
        </p:nvSpPr>
        <p:spPr>
          <a:xfrm>
            <a:off x="739774" y="445387"/>
            <a:ext cx="2357120" cy="597534"/>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48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48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G</a:t>
            </a:r>
            <a:r>
              <a:rPr altLang="zh-CN" baseline="0" b="1" cap="none" sz="48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8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DA</a:t>
            </a:r>
            <a:endParaRPr altLang="en-US" baseline="0" b="1" cap="none" sz="48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69"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3</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70" name="矩形"/>
          <p:cNvSpPr/>
          <p:nvPr/>
        </p:nvSpPr>
        <p:spPr>
          <a:xfrm>
            <a:off x="2509806" y="1041533"/>
            <a:ext cx="5029200" cy="35204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a:t>
            </a: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Discussion</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6" name="文本框"/>
          <p:cNvSpPr>
            <a:spLocks noGrp="1"/>
          </p:cNvSpPr>
          <p:nvPr>
            <p:ph type="title"/>
          </p:nvPr>
        </p:nvSpPr>
        <p:spPr>
          <a:xfrm>
            <a:off x="834071" y="575055"/>
            <a:ext cx="5636895" cy="524511"/>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ROB</a:t>
            </a:r>
            <a:r>
              <a:rPr altLang="zh-CN" baseline="0" b="1" cap="none" sz="4250" i="0" kern="0" lang="en-US" spc="55" strike="noStrike" u="none">
                <a:solidFill>
                  <a:schemeClr val="tx1"/>
                </a:solidFill>
                <a:latin typeface="Trebuchet MS" panose="020B0603020202020204" charset="0"/>
                <a:ea typeface="SimSun" panose="02010600030101010101" pitchFamily="2" charset="-122"/>
                <a:cs typeface="Trebuchet MS" panose="020B0603020202020204" charset="0"/>
              </a:rPr>
              <a:t>L</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M</a:t>
            </a:r>
            <a:r>
              <a:rPr altLang="zh-CN" baseline="0" b="1" cap="none" sz="425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4250" i="0" kern="0" lang="en-US" spc="-370"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4250" i="0" kern="0" lang="en-US" spc="-37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ME</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NT</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677"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4</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78" name="矩形"/>
          <p:cNvSpPr/>
          <p:nvPr/>
        </p:nvSpPr>
        <p:spPr>
          <a:xfrm>
            <a:off x="834071" y="1456285"/>
            <a:ext cx="7172325" cy="31140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Bell MT" panose="02020503060305020303" pitchFamily="18" charset="0"/>
                <a:ea typeface="SimSun" panose="02010600030101010101" pitchFamily="2" charset="-122"/>
                <a:cs typeface="Calibri" panose="020F0502020204030204"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altLang="en-US" baseline="0" b="0" cap="none" sz="3600" i="0" kern="1200" lang="zh-CN" spc="0" strike="noStrike" u="none">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84" name="文本框"/>
          <p:cNvSpPr>
            <a:spLocks noGrp="1"/>
          </p:cNvSpPr>
          <p:nvPr>
            <p:ph type="title"/>
          </p:nvPr>
        </p:nvSpPr>
        <p:spPr>
          <a:xfrm>
            <a:off x="739774" y="829626"/>
            <a:ext cx="5263514" cy="5245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PROJECT	</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OVERVIEW</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685"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5</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86" name="矩形"/>
          <p:cNvSpPr/>
          <p:nvPr/>
        </p:nvSpPr>
        <p:spPr>
          <a:xfrm>
            <a:off x="866775" y="1975544"/>
            <a:ext cx="8486775" cy="28346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Bell MT" panose="02020503060305020303" pitchFamily="18" charset="0"/>
                <a:ea typeface="SimSun" panose="02010600030101010101" pitchFamily="2" charset="-122"/>
                <a:cs typeface="Calibri" panose="020F0502020204030204" charset="0"/>
              </a:rPr>
              <a:t>It is a summary of employee dataset analysis the performance of various employees by consulting the various factors like employee type current </a:t>
            </a:r>
            <a:r>
              <a:rPr altLang="zh-CN" baseline="0" b="0" cap="none" sz="2800" i="0" kern="1200" lang="en-US" spc="0" strike="noStrike" u="none">
                <a:solidFill>
                  <a:schemeClr val="tx1"/>
                </a:solidFill>
                <a:latin typeface="Bell MT" panose="02020503060305020303" pitchFamily="18" charset="0"/>
                <a:ea typeface="SimSun" panose="02010600030101010101" pitchFamily="2" charset="-122"/>
                <a:cs typeface="Calibri" panose="020F0502020204030204" charset="0"/>
              </a:rPr>
              <a:t>emploi</a:t>
            </a:r>
            <a:r>
              <a:rPr altLang="zh-CN" baseline="0" b="0" cap="none" sz="2800" i="0" kern="1200" lang="en-US" spc="0" strike="noStrike" u="none">
                <a:solidFill>
                  <a:schemeClr val="tx1"/>
                </a:solidFill>
                <a:latin typeface="Bell MT" panose="02020503060305020303" pitchFamily="18" charset="0"/>
                <a:ea typeface="SimSun" panose="02010600030101010101" pitchFamily="2" charset="-122"/>
                <a:cs typeface="Calibri" panose="020F0502020204030204"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altLang="en-US" baseline="0" b="0" cap="none" sz="2800" i="0" kern="1200" lang="zh-CN" spc="0" strike="noStrike" u="none">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9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a:off x="699452" y="891793"/>
            <a:ext cx="5014595" cy="3975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W</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H</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200" i="0" kern="0" lang="en-US" spc="-2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AR</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H</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2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3200" i="0" kern="0" lang="en-US" spc="-4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2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2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2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2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S?</a:t>
            </a:r>
            <a:endParaRPr altLang="en-US" baseline="0" b="1" cap="none" sz="32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6</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94" name="矩形"/>
          <p:cNvSpPr>
            <a:spLocks noChangeAspect="1"/>
          </p:cNvSpPr>
          <p:nvPr/>
        </p:nvSpPr>
        <p:spPr>
          <a:xfrm>
            <a:off x="5943599" y="3276600"/>
            <a:ext cx="304800" cy="304800"/>
          </a:xfrm>
          <a:prstGeom prst="rect"/>
          <a:noFill/>
          <a:ln w="12700" cap="flat" cmpd="sng">
            <a:noFill/>
            <a:prstDash val="solid"/>
            <a:miter/>
          </a:ln>
        </p:spPr>
      </p:sp>
      <p:pic>
        <p:nvPicPr>
          <p:cNvPr id="2097163" name="图片"/>
          <p:cNvPicPr>
            <a:picLocks noChangeAspect="1"/>
          </p:cNvPicPr>
          <p:nvPr/>
        </p:nvPicPr>
        <p:blipFill>
          <a:blip xmlns:r="http://schemas.openxmlformats.org/officeDocument/2006/relationships" r:embed="rId2" cstate="print"/>
          <a:stretch>
            <a:fillRect/>
          </a:stretch>
        </p:blipFill>
        <p:spPr>
          <a:xfrm>
            <a:off x="620322" y="1840436"/>
            <a:ext cx="8162925" cy="4079087"/>
          </a:xfrm>
          <a:prstGeom prst="rect"/>
          <a:noFill/>
          <a:ln w="12700" cap="flat" cmpd="sng">
            <a:noFill/>
            <a:prstDash val="solid"/>
            <a:miter/>
          </a:ln>
        </p:spPr>
      </p:pic>
      <p:sp>
        <p:nvSpPr>
          <p:cNvPr id="1048695" name="矩形"/>
          <p:cNvSpPr/>
          <p:nvPr/>
        </p:nvSpPr>
        <p:spPr>
          <a:xfrm>
            <a:off x="6097125" y="4865070"/>
            <a:ext cx="1223981" cy="3200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1800" i="0" kern="1200" lang="en-US"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rPr>
              <a:t>Employer</a:t>
            </a:r>
            <a:endParaRPr altLang="en-US" baseline="0" b="0" cap="none" sz="1800" i="0" kern="1200" lang="zh-CN"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048696" name="矩形"/>
          <p:cNvSpPr/>
          <p:nvPr/>
        </p:nvSpPr>
        <p:spPr>
          <a:xfrm>
            <a:off x="4509010" y="4871668"/>
            <a:ext cx="1227518" cy="2819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1600" i="0" kern="1200" lang="en-US"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rPr>
              <a:t>Employee</a:t>
            </a:r>
            <a:endParaRPr altLang="en-US" baseline="0" b="0" cap="none" sz="1600" i="0" kern="1200" lang="zh-CN"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
        <p:nvSpPr>
          <p:cNvPr id="1048697" name="矩形"/>
          <p:cNvSpPr/>
          <p:nvPr/>
        </p:nvSpPr>
        <p:spPr>
          <a:xfrm>
            <a:off x="7610473" y="4871668"/>
            <a:ext cx="1293483" cy="281941"/>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algn="t" blurRad="40005" dir="5400000" dist="20320" rotWithShape="0">
              <a:srgbClr val="000000">
                <a:alpha val="23529"/>
              </a:srgbClr>
            </a:outerShdw>
          </a:effectLst>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1" cap="none" sz="1600" i="0" kern="1200" lang="en-US"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rPr>
              <a:t>organisa</a:t>
            </a:r>
            <a:r>
              <a:rPr altLang="zh-CN" baseline="0" b="1" cap="none" sz="1600" i="0" kern="1200" lang="en-US"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rPr>
              <a:t>ti</a:t>
            </a:r>
            <a:r>
              <a:rPr altLang="zh-CN" baseline="0" b="1" cap="none" sz="1600" i="0" kern="1200" lang="en-US"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rPr>
              <a:t>on</a:t>
            </a:r>
            <a:endParaRPr altLang="en-US" baseline="0" b="1" cap="none" sz="1600" i="0" kern="1200" lang="zh-CN" spc="0" strike="noStrike" u="none">
              <a:solidFill>
                <a:srgbClr val="000000"/>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a:off x="762000" y="1981200"/>
            <a:ext cx="2695574" cy="3248025"/>
          </a:xfrm>
          <a:prstGeom prst="rect"/>
          <a:noFill/>
          <a:ln w="12700" cap="flat" cmpd="sng">
            <a:noFill/>
            <a:prstDash val="solid"/>
            <a:miter/>
          </a:ln>
        </p:spPr>
      </p:pic>
      <p:sp>
        <p:nvSpPr>
          <p:cNvPr id="104870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3" name="文本框"/>
          <p:cNvSpPr>
            <a:spLocks noGrp="1"/>
          </p:cNvSpPr>
          <p:nvPr>
            <p:ph type="title"/>
          </p:nvPr>
        </p:nvSpPr>
        <p:spPr>
          <a:xfrm>
            <a:off x="558165" y="857885"/>
            <a:ext cx="9763125" cy="445135"/>
          </a:xfrm>
          <a:prstGeom prst="rect"/>
          <a:noFill/>
          <a:ln w="12700" cap="flat" cmpd="sng">
            <a:noFill/>
            <a:prstDash val="solid"/>
            <a:miter/>
          </a:ln>
        </p:spPr>
        <p:txBody>
          <a:bodyPr anchor="t" anchorCtr="0" bIns="0" lIns="0" rIns="0" tIns="13334" vert="horz" wrap="square">
            <a:spAutoFit/>
          </a:bodyPr>
          <a:p>
            <a:pPr algn="l" indent="0" marL="12700">
              <a:lnSpc>
                <a:spcPct val="100000"/>
              </a:lnSpc>
              <a:spcBef>
                <a:spcPts val="105"/>
              </a:spcBef>
              <a:spcAft>
                <a:spcPts val="0"/>
              </a:spcAft>
              <a:buNone/>
            </a:pP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U</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6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LU</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600" i="0" kern="0" lang="en-US" spc="-34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360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N</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D</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6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295" strike="noStrike" u="none">
                <a:solidFill>
                  <a:schemeClr val="tx1"/>
                </a:solidFill>
                <a:latin typeface="Trebuchet MS" panose="020B0603020202020204" charset="0"/>
                <a:ea typeface="SimSun" panose="02010600030101010101" pitchFamily="2" charset="-122"/>
                <a:cs typeface="Trebuchet MS" panose="020B0603020202020204" charset="0"/>
              </a:rPr>
              <a:t>V</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A</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LU</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E</a:t>
            </a:r>
            <a:r>
              <a:rPr altLang="zh-CN" baseline="0" b="1" cap="none" sz="3600" i="0" kern="0" lang="en-US" spc="-6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36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R</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P</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25" strike="noStrike" u="none">
                <a:solidFill>
                  <a:schemeClr val="tx1"/>
                </a:solidFill>
                <a:latin typeface="Trebuchet MS" panose="020B0603020202020204" charset="0"/>
                <a:ea typeface="SimSun" panose="02010600030101010101" pitchFamily="2" charset="-122"/>
                <a:cs typeface="Trebuchet MS" panose="020B0603020202020204" charset="0"/>
              </a:rPr>
              <a:t>S</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35" strike="noStrike" u="none">
                <a:solidFill>
                  <a:schemeClr val="tx1"/>
                </a:solidFill>
                <a:latin typeface="Trebuchet MS" panose="020B0603020202020204" charset="0"/>
                <a:ea typeface="SimSun" panose="02010600030101010101" pitchFamily="2" charset="-122"/>
                <a:cs typeface="Trebuchet MS" panose="020B0603020202020204" charset="0"/>
              </a:rPr>
              <a:t>T</a:t>
            </a:r>
            <a:r>
              <a:rPr altLang="zh-CN" baseline="0" b="1" cap="none" sz="3600" i="0" kern="0" lang="en-US" spc="-30" strike="noStrike" u="none">
                <a:solidFill>
                  <a:schemeClr val="tx1"/>
                </a:solidFill>
                <a:latin typeface="Trebuchet MS" panose="020B0603020202020204" charset="0"/>
                <a:ea typeface="SimSun" panose="02010600030101010101" pitchFamily="2" charset="-122"/>
                <a:cs typeface="Trebuchet MS" panose="020B0603020202020204" charset="0"/>
              </a:rPr>
              <a:t>I</a:t>
            </a:r>
            <a:r>
              <a:rPr altLang="zh-CN" baseline="0" b="1" cap="none" sz="360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O</a:t>
            </a:r>
            <a:r>
              <a:rPr altLang="zh-CN" baseline="0" b="1" cap="none" sz="36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N</a:t>
            </a:r>
            <a:endParaRPr altLang="en-US" baseline="0" b="1" cap="none" sz="36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5" name="图片"/>
          <p:cNvPicPr>
            <a:picLocks/>
          </p:cNvPicPr>
          <p:nvPr/>
        </p:nvPicPr>
        <p:blipFill>
          <a:blip xmlns:r="http://schemas.openxmlformats.org/officeDocument/2006/relationships" r:embed="rId2" cstate="print"/>
          <a:stretch>
            <a:fillRect/>
          </a:stretch>
        </p:blipFill>
        <p:spPr>
          <a:xfrm>
            <a:off x="676275" y="6467475"/>
            <a:ext cx="2143125" cy="200023"/>
          </a:xfrm>
          <a:prstGeom prst="rect"/>
          <a:noFill/>
          <a:ln w="12700" cap="flat" cmpd="sng">
            <a:noFill/>
            <a:prstDash val="solid"/>
            <a:miter/>
          </a:ln>
        </p:spPr>
      </p:pic>
      <p:sp>
        <p:nvSpPr>
          <p:cNvPr id="1048704" name="文本框"/>
          <p:cNvSpPr>
            <a:spLocks noGrp="1"/>
          </p:cNvSpPr>
          <p:nvPr>
            <p:ph type="sldNum" idx="7"/>
          </p:nvPr>
        </p:nvSpPr>
        <p:spPr>
          <a:xfrm>
            <a:off x="11353418" y="6473336"/>
            <a:ext cx="151129"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7</a:t>
            </a:fld>
            <a:endParaRPr altLang="en-US" baseline="0" b="0" cap="none" sz="1100" i="0" kern="1200" lang="zh-CN" spc="10" strike="noStrike" u="none">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05" name="矩形"/>
          <p:cNvSpPr/>
          <p:nvPr/>
        </p:nvSpPr>
        <p:spPr>
          <a:xfrm>
            <a:off x="3733800" y="2151727"/>
            <a:ext cx="6705599" cy="19964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Conditional Formatting – Missing          Filter – Remove                                       Formulae – Performance                            Pivot – Summary                                         </a:t>
            </a:r>
            <a:r>
              <a:rPr altLang="zh-CN" baseline="0" b="0" cap="none" sz="32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Gragh</a:t>
            </a:r>
            <a:r>
              <a:rPr altLang="zh-CN" baseline="0" b="0" cap="none" sz="32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 – Data Visualization</a:t>
            </a:r>
            <a:endParaRPr altLang="en-US" baseline="0" b="0" cap="none" sz="3200" i="0" kern="1200" lang="zh-CN" spc="0" strike="noStrike" u="none">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9" name="文本框"/>
          <p:cNvSpPr>
            <a:spLocks noGrp="1"/>
          </p:cNvSpPr>
          <p:nvPr>
            <p:ph type="title"/>
          </p:nvPr>
        </p:nvSpPr>
        <p:spPr>
          <a:xfrm>
            <a:off x="755332" y="385444"/>
            <a:ext cx="10681335" cy="675640"/>
          </a:xfrm>
          <a:prstGeom prst="rect"/>
          <a:noFill/>
          <a:ln w="12700" cap="flat" cmpd="sng">
            <a:noFill/>
            <a:prstDash val="solid"/>
            <a:miter/>
          </a:ln>
        </p:spPr>
        <p:txBody>
          <a:bodyPr anchor="t" anchorCtr="0" bIns="45720" lIns="91440" rIns="91440" tIns="45720" vert="horz" wrap="square"/>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anose="020B0603020202020204" charset="0"/>
                <a:ea typeface="SimSun" panose="02010600030101010101" pitchFamily="2" charset="-122"/>
                <a:cs typeface="Trebuchet MS" panose="020B0603020202020204" charset="0"/>
              </a:rPr>
              <a:t>Dataset Description</a:t>
            </a:r>
            <a:endParaRPr altLang="en-US" baseline="0" b="1" cap="none" sz="480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0" name="矩形"/>
          <p:cNvSpPr/>
          <p:nvPr/>
        </p:nvSpPr>
        <p:spPr>
          <a:xfrm>
            <a:off x="755332" y="1828800"/>
            <a:ext cx="10843846" cy="19964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Employee dataset – Kaggle 26 Features                                     Employee ID - </a:t>
            </a:r>
            <a:r>
              <a:rPr altLang="zh-CN" baseline="0" b="0" cap="none" sz="24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DE5B5E0E981696191474813EBC226A7F</a:t>
            </a:r>
            <a:r>
              <a:rPr altLang="zh-CN" baseline="0" b="0" cap="none" sz="3200" i="0" kern="1200" lang="en-US" spc="0" strike="noStrike" u="none">
                <a:solidFill>
                  <a:schemeClr val="tx1"/>
                </a:solidFill>
                <a:latin typeface="Cambria Math" panose="02040503050406030204" pitchFamily="18" charset="0"/>
                <a:ea typeface="Cambria Math" panose="02040503050406030204" pitchFamily="18" charset="0"/>
                <a:cs typeface="Calibri" panose="020F0502020204030204" charset="0"/>
              </a:rPr>
              <a:t>                     Name – Text                                                                                           Performance Level – Very High , High , Medium , Low         Gender – Male , Female                                                             Employee Ratings </a:t>
            </a:r>
            <a:endParaRPr altLang="en-US" baseline="0" b="0" cap="none" sz="3200" i="0" kern="1200" lang="zh-CN" spc="0" strike="noStrike" u="none">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4" name="矩形"/>
          <p:cNvSpPr/>
          <p:nvPr/>
        </p:nvSpPr>
        <p:spPr>
          <a:xfrm>
            <a:off x="752474" y="6486037"/>
            <a:ext cx="1773554" cy="166368"/>
          </a:xfrm>
          <a:prstGeom prst="rect"/>
          <a:noFill/>
          <a:ln w="12700" cap="flat" cmpd="sng">
            <a:noFill/>
            <a:prstDash val="solid"/>
            <a:miter/>
          </a:ln>
        </p:spPr>
        <p:txBody>
          <a:bodyPr anchor="t" anchorCtr="0" bIns="0" lIns="0" rIns="0" tIns="0" vert="horz" wrap="squar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anose="020B0603020202020204" charset="0"/>
                <a:ea typeface="SimSun" panose="02010600030101010101" pitchFamily="2" charset="-122"/>
                <a:cs typeface="Trebuchet MS" panose="020B0603020202020204" charset="0"/>
              </a:rPr>
              <a:t>3/21/202</a:t>
            </a:r>
            <a:r>
              <a:rPr altLang="zh-CN" baseline="0" b="0"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4</a:t>
            </a:r>
            <a:r>
              <a:rPr altLang="zh-CN" baseline="0" b="0"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0" cap="none" sz="1100" i="0" kern="1200" lang="en-US" spc="13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50" strike="noStrike" u="none">
                <a:solidFill>
                  <a:srgbClr val="2D83C3"/>
                </a:solidFill>
                <a:latin typeface="Trebuchet MS" panose="020B0603020202020204" charset="0"/>
                <a:ea typeface="SimSun" panose="02010600030101010101" pitchFamily="2" charset="-122"/>
                <a:cs typeface="Trebuchet MS" panose="020B0603020202020204" charset="0"/>
              </a:rPr>
              <a:t>A</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nnu</a:t>
            </a:r>
            <a:r>
              <a:rPr altLang="zh-CN" baseline="0" b="1" cap="none" sz="1100" i="0" kern="1200" lang="en-US" spc="10" strike="noStrike" u="none">
                <a:solidFill>
                  <a:srgbClr val="2D83C3"/>
                </a:solidFill>
                <a:latin typeface="Trebuchet MS" panose="020B0603020202020204" charset="0"/>
                <a:ea typeface="SimSun" panose="02010600030101010101" pitchFamily="2" charset="-122"/>
                <a:cs typeface="Trebuchet MS" panose="020B0603020202020204" charset="0"/>
              </a:rPr>
              <a:t>al</a:t>
            </a:r>
            <a:r>
              <a:rPr altLang="zh-CN" baseline="0" b="1" cap="none" sz="1100" i="0" kern="1200" lang="en-US" spc="-140" strike="noStrike" u="none">
                <a:solidFill>
                  <a:srgbClr val="2D83C3"/>
                </a:solidFill>
                <a:latin typeface="Trebuchet MS" panose="020B0603020202020204" charset="0"/>
                <a:ea typeface="SimSun" panose="02010600030101010101" pitchFamily="2" charset="-122"/>
                <a:cs typeface="Trebuchet MS" panose="020B0603020202020204" charset="0"/>
              </a:rPr>
              <a:t> </a:t>
            </a:r>
            <a:r>
              <a:rPr altLang="zh-CN" baseline="0" b="1" cap="none" sz="1100" i="0" kern="1200" lang="en-US" spc="0" strike="noStrike" u="none">
                <a:solidFill>
                  <a:srgbClr val="2D83C3"/>
                </a:solidFill>
                <a:latin typeface="Trebuchet MS" panose="020B0603020202020204" charset="0"/>
                <a:ea typeface="SimSun" panose="02010600030101010101" pitchFamily="2" charset="-122"/>
                <a:cs typeface="Trebuchet MS" panose="020B0603020202020204" charset="0"/>
              </a:rPr>
              <a:t>R</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90" strike="noStrike" u="none">
                <a:solidFill>
                  <a:srgbClr val="2D83C3"/>
                </a:solidFill>
                <a:latin typeface="Trebuchet MS" panose="020B0603020202020204" charset="0"/>
                <a:ea typeface="SimSun" panose="02010600030101010101" pitchFamily="2" charset="-122"/>
                <a:cs typeface="Trebuchet MS" panose="020B0603020202020204" charset="0"/>
              </a:rPr>
              <a:t>v</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i</a:t>
            </a:r>
            <a:r>
              <a:rPr altLang="zh-CN" baseline="0" b="1" cap="none" sz="1100" i="0" kern="1200" lang="en-US" spc="35" strike="noStrike" u="none">
                <a:solidFill>
                  <a:srgbClr val="2D83C3"/>
                </a:solidFill>
                <a:latin typeface="Trebuchet MS" panose="020B0603020202020204" charset="0"/>
                <a:ea typeface="SimSun" panose="02010600030101010101" pitchFamily="2" charset="-122"/>
                <a:cs typeface="Trebuchet MS" panose="020B0603020202020204" charset="0"/>
              </a:rPr>
              <a:t>e</a:t>
            </a:r>
            <a:r>
              <a:rPr altLang="zh-CN" baseline="0" b="1" cap="none" sz="1100" i="0" kern="1200" lang="en-US" spc="15" strike="noStrike" u="none">
                <a:solidFill>
                  <a:srgbClr val="2D83C3"/>
                </a:solidFill>
                <a:latin typeface="Trebuchet MS" panose="020B0603020202020204" charset="0"/>
                <a:ea typeface="SimSun" panose="02010600030101010101" pitchFamily="2" charset="-122"/>
                <a:cs typeface="Trebuchet MS" panose="020B0603020202020204" charset="0"/>
              </a:rPr>
              <a:t>w</a:t>
            </a:r>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3"/>
          </a:xfrm>
          <a:prstGeom prst="rect"/>
          <a:noFill/>
          <a:ln w="12700" cap="flat" cmpd="sng">
            <a:noFill/>
            <a:prstDash val="solid"/>
            <a:miter/>
          </a:ln>
        </p:spPr>
      </p:pic>
      <p:sp>
        <p:nvSpPr>
          <p:cNvPr id="1048717" name="文本框"/>
          <p:cNvSpPr>
            <a:spLocks noGrp="1"/>
          </p:cNvSpPr>
          <p:nvPr>
            <p:ph type="title"/>
          </p:nvPr>
        </p:nvSpPr>
        <p:spPr>
          <a:xfrm>
            <a:off x="739774" y="654938"/>
            <a:ext cx="8480425" cy="524510"/>
          </a:xfrm>
          <a:prstGeom prst="rect"/>
          <a:noFill/>
          <a:ln w="12700" cap="flat" cmpd="sng">
            <a:noFill/>
            <a:prstDash val="solid"/>
            <a:miter/>
          </a:ln>
        </p:spPr>
        <p:txBody>
          <a:bodyPr anchor="t" anchorCtr="0" bIns="0" lIns="0" rIns="0" tIns="16510" vert="horz" wrap="squar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THE</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WOW</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a:t>
            </a:r>
            <a:r>
              <a:rPr altLang="zh-CN" baseline="0" b="1" cap="none" sz="4250" i="0" kern="0" lang="en-US" spc="8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IN</a:t>
            </a:r>
            <a:r>
              <a:rPr altLang="zh-CN" baseline="0" b="1" cap="none" sz="4250" i="0" kern="0" lang="en-US" spc="-5"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15" strike="noStrike" u="none">
                <a:solidFill>
                  <a:schemeClr val="tx1"/>
                </a:solidFill>
                <a:latin typeface="Trebuchet MS" panose="020B0603020202020204" charset="0"/>
                <a:ea typeface="SimSun" panose="02010600030101010101" pitchFamily="2" charset="-122"/>
                <a:cs typeface="Trebuchet MS" panose="020B0603020202020204" charset="0"/>
              </a:rPr>
              <a:t>OUR</a:t>
            </a:r>
            <a:r>
              <a:rPr altLang="zh-CN" baseline="0" b="1" cap="none" sz="4250" i="0" kern="0" lang="en-US" spc="-10" strike="noStrike" u="none">
                <a:solidFill>
                  <a:schemeClr val="tx1"/>
                </a:solidFill>
                <a:latin typeface="Trebuchet MS" panose="020B0603020202020204" charset="0"/>
                <a:ea typeface="SimSun" panose="02010600030101010101" pitchFamily="2" charset="-122"/>
                <a:cs typeface="Trebuchet MS" panose="020B0603020202020204" charset="0"/>
              </a:rPr>
              <a:t> </a:t>
            </a:r>
            <a:r>
              <a:rPr altLang="zh-CN" baseline="0" b="1" cap="none" sz="4250" i="0" kern="0" lang="en-US" spc="20" strike="noStrike" u="none">
                <a:solidFill>
                  <a:schemeClr val="tx1"/>
                </a:solidFill>
                <a:latin typeface="Trebuchet MS" panose="020B0603020202020204" charset="0"/>
                <a:ea typeface="SimSun" panose="02010600030101010101" pitchFamily="2" charset="-122"/>
                <a:cs typeface="Trebuchet MS" panose="020B0603020202020204" charset="0"/>
              </a:rPr>
              <a:t>SOLUTION</a:t>
            </a:r>
            <a:endParaRPr altLang="en-US" baseline="0" b="1" cap="none" sz="4250" i="0" kern="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8"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anose="020B0603020202020204" charset="0"/>
                <a:ea typeface="SimSun" panose="02010600030101010101" pitchFamily="2" charset="-122"/>
                <a:cs typeface="Trebuchet MS" panose="020B0603020202020204" charset="0"/>
              </a:rPr>
              <a:t>9</a:t>
            </a:fld>
            <a:endParaRPr altLang="en-US" baseline="0" b="0" cap="none" sz="1100" i="0" kern="1200" lang="zh-CN" spc="0" strike="noStrike" u="none">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19" name="矩形"/>
          <p:cNvSpPr/>
          <p:nvPr/>
        </p:nvSpPr>
        <p:spPr>
          <a:xfrm>
            <a:off x="2743200" y="2354703"/>
            <a:ext cx="8534019" cy="777240"/>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Font typeface="Arial" panose="020B0604020202020204" pitchFamily="34" charset="0"/>
              <a:buChar char="•"/>
            </a:pPr>
            <a:endParaRPr altLang="zh-CN" baseline="0" b="0" cap="none" sz="2800" i="0" kern="1200" lang="en-US" spc="0" strike="noStrike" u="none">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048720" name="矩形"/>
          <p:cNvSpPr/>
          <p:nvPr/>
        </p:nvSpPr>
        <p:spPr>
          <a:xfrm>
            <a:off x="990600" y="1717928"/>
            <a:ext cx="9525000" cy="853441"/>
          </a:xfrm>
          <a:prstGeom prst="rect"/>
          <a:noFill/>
          <a:ln w="12700" cap="flat" cmpd="sng">
            <a:noFill/>
            <a:prstDash val="solid"/>
            <a:miter/>
          </a:ln>
        </p:spPr>
        <p:txBody>
          <a:bodyPr anchor="t" anchorCtr="0" bIns="45720" lIns="91440" rIns="91440" tIns="45720" vert="horz" wrap="squar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Eras Medium ITC" panose="020B0602030504020804" pitchFamily="34" charset="0"/>
                <a:ea typeface="SimSun" panose="02010600030101010101" pitchFamily="2" charset="-122"/>
                <a:cs typeface="Calibri" panose="020F0502020204030204" charset="0"/>
              </a:rPr>
              <a:t>Performance level                                                         IFS(Z8-5,"VERY HIGH" 28 -4,"HIGH",28&gt;-3,"MED", TRUE, "LOW")</a:t>
            </a:r>
            <a:endParaRPr altLang="en-US" baseline="0" b="0" cap="none" sz="3200" i="0" kern="1200" lang="zh-CN" spc="0" strike="noStrike" u="none">
              <a:solidFill>
                <a:schemeClr val="tx1"/>
              </a:solidFill>
              <a:latin typeface="Eras Medium ITC" panose="020B0602030504020804" pitchFamily="3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aksha</cp:lastModifiedBy>
  <dcterms:created xsi:type="dcterms:W3CDTF">2024-03-29T04:07:00Z</dcterms:created>
  <dcterms:modified xsi:type="dcterms:W3CDTF">2024-09-29T17:50:32Z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2024-03-28T21:30:00Z</vt:filetime>
  </property>
  <property fmtid="{D5CDD505-2E9C-101B-9397-08002B2CF9AE}" pid="4" name="ICV">
    <vt:lpwstr>927ca86cc7c849d49004912c7db1e023</vt:lpwstr>
  </property>
  <property fmtid="{D5CDD505-2E9C-101B-9397-08002B2CF9AE}" pid="5" name="KSOProductBuildVer">
    <vt:lpwstr>1033-12.2.0.13472</vt:lpwstr>
  </property>
</Properties>
</file>