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3"/>
  </p:notesMasterIdLst>
  <p:sldIdLst>
    <p:sldId id="256" r:id="rId3"/>
    <p:sldId id="259" r:id="rId4"/>
    <p:sldId id="258" r:id="rId5"/>
    <p:sldId id="261" r:id="rId6"/>
    <p:sldId id="262" r:id="rId7"/>
    <p:sldId id="263" r:id="rId8"/>
    <p:sldId id="265" r:id="rId9"/>
    <p:sldId id="267" r:id="rId10"/>
    <p:sldId id="260" r:id="rId11"/>
    <p:sldId id="31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4"/>
    <a:srgbClr val="00729A"/>
    <a:srgbClr val="006386"/>
    <a:srgbClr val="4FD1FF"/>
    <a:srgbClr val="21FF85"/>
  </p:clrMru>
</p:presentationPr>
</file>

<file path=ppt/tableStyles.xml><?xml version="1.0" encoding="utf-8"?>
<a:tblStyleLst xmlns:a="http://schemas.openxmlformats.org/drawingml/2006/main" def="{9A15BFBB-4CA4-4F88-95CE-F1AEB342FF63}">
  <a:tblStyle styleId="{9A15BFBB-4CA4-4F88-95CE-F1AEB342FF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490" autoAdjust="0"/>
    <p:restoredTop sz="94660"/>
  </p:normalViewPr>
  <p:slideViewPr>
    <p:cSldViewPr>
      <p:cViewPr>
        <p:scale>
          <a:sx n="86" d="100"/>
          <a:sy n="86" d="100"/>
        </p:scale>
        <p:origin x="-1308" y="-1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6"/>
        <p:cNvGrpSpPr/>
        <p:nvPr/>
      </p:nvGrpSpPr>
      <p:grpSpPr>
        <a:xfrm>
          <a:off x="0" y="0"/>
          <a:ext cx="0" cy="0"/>
          <a:chOff x="0" y="0"/>
          <a:chExt cx="0" cy="0"/>
        </a:xfrm>
      </p:grpSpPr>
      <p:sp>
        <p:nvSpPr>
          <p:cNvPr id="14237" name="Google Shape;14237;g1f13642c918_0_21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8" name="Google Shape;14238;g1f13642c918_0_2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efi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9100" y="3995951"/>
            <a:ext cx="4120107" cy="96522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9100" y="182700"/>
            <a:ext cx="2724814" cy="1170368"/>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22437" y="182703"/>
            <a:ext cx="1842462" cy="1315899"/>
          </a:xfrm>
          <a:custGeom>
            <a:avLst/>
            <a:gdLst/>
            <a:ahLst/>
            <a:cxnLst/>
            <a:rect l="l" t="t" r="r" b="b"/>
            <a:pathLst>
              <a:path w="7257" h="5183" extrusionOk="0">
                <a:moveTo>
                  <a:pt x="116" y="0"/>
                </a:moveTo>
                <a:lnTo>
                  <a:pt x="39" y="422"/>
                </a:lnTo>
                <a:lnTo>
                  <a:pt x="0" y="845"/>
                </a:lnTo>
                <a:lnTo>
                  <a:pt x="39" y="1267"/>
                </a:lnTo>
                <a:lnTo>
                  <a:pt x="77" y="1497"/>
                </a:lnTo>
                <a:lnTo>
                  <a:pt x="154" y="1689"/>
                </a:lnTo>
                <a:lnTo>
                  <a:pt x="346" y="1958"/>
                </a:lnTo>
                <a:lnTo>
                  <a:pt x="538" y="2150"/>
                </a:lnTo>
                <a:lnTo>
                  <a:pt x="768" y="2342"/>
                </a:lnTo>
                <a:lnTo>
                  <a:pt x="1037" y="2534"/>
                </a:lnTo>
                <a:lnTo>
                  <a:pt x="1344" y="2649"/>
                </a:lnTo>
                <a:lnTo>
                  <a:pt x="1651" y="2764"/>
                </a:lnTo>
                <a:lnTo>
                  <a:pt x="2266" y="2918"/>
                </a:lnTo>
                <a:lnTo>
                  <a:pt x="2880" y="3033"/>
                </a:lnTo>
                <a:lnTo>
                  <a:pt x="3494" y="3187"/>
                </a:lnTo>
                <a:lnTo>
                  <a:pt x="3801" y="3263"/>
                </a:lnTo>
                <a:lnTo>
                  <a:pt x="4108" y="3378"/>
                </a:lnTo>
                <a:lnTo>
                  <a:pt x="4377" y="3532"/>
                </a:lnTo>
                <a:lnTo>
                  <a:pt x="4646" y="3686"/>
                </a:lnTo>
                <a:lnTo>
                  <a:pt x="4991" y="4031"/>
                </a:lnTo>
                <a:lnTo>
                  <a:pt x="5375" y="4415"/>
                </a:lnTo>
                <a:lnTo>
                  <a:pt x="5567" y="4569"/>
                </a:lnTo>
                <a:lnTo>
                  <a:pt x="5798" y="4722"/>
                </a:lnTo>
                <a:lnTo>
                  <a:pt x="5990" y="4837"/>
                </a:lnTo>
                <a:lnTo>
                  <a:pt x="6258" y="4953"/>
                </a:lnTo>
                <a:lnTo>
                  <a:pt x="6757" y="5106"/>
                </a:lnTo>
                <a:lnTo>
                  <a:pt x="7256" y="5183"/>
                </a:lnTo>
                <a:lnTo>
                  <a:pt x="725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14553" y="4341851"/>
            <a:ext cx="2643599" cy="619325"/>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502938"/>
            <a:ext cx="3871200" cy="17082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240963"/>
            <a:ext cx="3871200" cy="39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9"/>
        <p:cNvGrpSpPr/>
        <p:nvPr/>
      </p:nvGrpSpPr>
      <p:grpSpPr>
        <a:xfrm>
          <a:off x="0" y="0"/>
          <a:ext cx="0" cy="0"/>
          <a:chOff x="0" y="0"/>
          <a:chExt cx="0" cy="0"/>
        </a:xfrm>
      </p:grpSpPr>
      <p:sp>
        <p:nvSpPr>
          <p:cNvPr id="210" name="Google Shape;210;p26"/>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rot="10800000" flipH="1">
            <a:off x="179100" y="3722024"/>
            <a:ext cx="1326318" cy="1220201"/>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rot="10800000">
            <a:off x="7638575" y="3722024"/>
            <a:ext cx="1326318" cy="1220201"/>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rot="5400000" flipH="1">
            <a:off x="-549800" y="91160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8431425" y="182698"/>
            <a:ext cx="533472" cy="2300173"/>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6" name="Google Shape;216;p26"/>
          <p:cNvSpPr txBox="1">
            <a:spLocks noGrp="1"/>
          </p:cNvSpPr>
          <p:nvPr>
            <p:ph type="subTitle" idx="1"/>
          </p:nvPr>
        </p:nvSpPr>
        <p:spPr>
          <a:xfrm>
            <a:off x="2052000" y="17587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7" name="Google Shape;217;p26"/>
          <p:cNvSpPr txBox="1">
            <a:spLocks noGrp="1"/>
          </p:cNvSpPr>
          <p:nvPr>
            <p:ph type="subTitle" idx="2"/>
          </p:nvPr>
        </p:nvSpPr>
        <p:spPr>
          <a:xfrm>
            <a:off x="5594754" y="17587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6"/>
          <p:cNvSpPr txBox="1">
            <a:spLocks noGrp="1"/>
          </p:cNvSpPr>
          <p:nvPr>
            <p:ph type="subTitle" idx="3"/>
          </p:nvPr>
        </p:nvSpPr>
        <p:spPr>
          <a:xfrm>
            <a:off x="2052000" y="31921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26"/>
          <p:cNvSpPr txBox="1">
            <a:spLocks noGrp="1"/>
          </p:cNvSpPr>
          <p:nvPr>
            <p:ph type="subTitle" idx="4"/>
          </p:nvPr>
        </p:nvSpPr>
        <p:spPr>
          <a:xfrm>
            <a:off x="5594754" y="31921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26"/>
          <p:cNvSpPr txBox="1">
            <a:spLocks noGrp="1"/>
          </p:cNvSpPr>
          <p:nvPr>
            <p:ph type="subTitle" idx="5"/>
          </p:nvPr>
        </p:nvSpPr>
        <p:spPr>
          <a:xfrm>
            <a:off x="2052000" y="14751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26"/>
          <p:cNvSpPr txBox="1">
            <a:spLocks noGrp="1"/>
          </p:cNvSpPr>
          <p:nvPr>
            <p:ph type="subTitle" idx="6"/>
          </p:nvPr>
        </p:nvSpPr>
        <p:spPr>
          <a:xfrm>
            <a:off x="2052000" y="29086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2" name="Google Shape;222;p26"/>
          <p:cNvSpPr txBox="1">
            <a:spLocks noGrp="1"/>
          </p:cNvSpPr>
          <p:nvPr>
            <p:ph type="subTitle" idx="7"/>
          </p:nvPr>
        </p:nvSpPr>
        <p:spPr>
          <a:xfrm>
            <a:off x="5594750" y="14751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6"/>
          <p:cNvSpPr txBox="1">
            <a:spLocks noGrp="1"/>
          </p:cNvSpPr>
          <p:nvPr>
            <p:ph type="subTitle" idx="8"/>
          </p:nvPr>
        </p:nvSpPr>
        <p:spPr>
          <a:xfrm>
            <a:off x="5594750" y="29086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1"/>
        <p:cNvGrpSpPr/>
        <p:nvPr/>
      </p:nvGrpSpPr>
      <p:grpSpPr>
        <a:xfrm>
          <a:off x="0" y="0"/>
          <a:ext cx="0" cy="0"/>
          <a:chOff x="0" y="0"/>
          <a:chExt cx="0" cy="0"/>
        </a:xfrm>
      </p:grpSpPr>
      <p:sp>
        <p:nvSpPr>
          <p:cNvPr id="322" name="Google Shape;322;p3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rot="-5400000">
            <a:off x="92925" y="28926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rot="5400000">
            <a:off x="7092350" y="929975"/>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7"/>
        <p:cNvGrpSpPr/>
        <p:nvPr/>
      </p:nvGrpSpPr>
      <p:grpSpPr>
        <a:xfrm>
          <a:off x="0" y="0"/>
          <a:ext cx="0" cy="0"/>
          <a:chOff x="0" y="0"/>
          <a:chExt cx="0" cy="0"/>
        </a:xfrm>
      </p:grpSpPr>
      <p:sp>
        <p:nvSpPr>
          <p:cNvPr id="328" name="Google Shape;328;p35"/>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rot="5400000" flipH="1">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rot="-5400000" flipH="1">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35"/>
        <p:cNvGrpSpPr/>
        <p:nvPr/>
      </p:nvGrpSpPr>
      <p:grpSpPr>
        <a:xfrm>
          <a:off x="0" y="0"/>
          <a:ext cx="0" cy="0"/>
          <a:chOff x="0" y="0"/>
          <a:chExt cx="0" cy="0"/>
        </a:xfrm>
      </p:grpSpPr>
      <p:sp>
        <p:nvSpPr>
          <p:cNvPr id="336" name="Google Shape;336;p38"/>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407993" y="182700"/>
            <a:ext cx="3466052" cy="841801"/>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484174" y="3988823"/>
            <a:ext cx="3471472" cy="979129"/>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45450" y="182711"/>
            <a:ext cx="619447" cy="2670871"/>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391875" y="2343200"/>
            <a:ext cx="4038900" cy="5607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391875" y="1632475"/>
            <a:ext cx="1228500" cy="7107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48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txBox="1">
            <a:spLocks noGrp="1"/>
          </p:cNvSpPr>
          <p:nvPr>
            <p:ph type="subTitle" idx="1"/>
          </p:nvPr>
        </p:nvSpPr>
        <p:spPr>
          <a:xfrm>
            <a:off x="4391875" y="2903900"/>
            <a:ext cx="4038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flipH="1">
            <a:off x="179103" y="182701"/>
            <a:ext cx="2643599" cy="619325"/>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10800000">
            <a:off x="179100" y="3957653"/>
            <a:ext cx="4130339" cy="1003147"/>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7487446" y="182700"/>
            <a:ext cx="1477454" cy="135924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234175" y="3917474"/>
            <a:ext cx="4453561" cy="104332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a:off x="2639890" y="182702"/>
            <a:ext cx="5578559" cy="130689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800000">
            <a:off x="6368537" y="2553616"/>
            <a:ext cx="2596362" cy="2388609"/>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1225097" y="1586900"/>
            <a:ext cx="3911688" cy="110329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637375" y="1747800"/>
            <a:ext cx="5869200" cy="164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7060349" y="2940302"/>
            <a:ext cx="1904550" cy="2020484"/>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179100" y="1827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4633989" y="182700"/>
            <a:ext cx="4130339" cy="1003147"/>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74276" y="3844776"/>
            <a:ext cx="4763854" cy="111602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2135575" y="1563200"/>
            <a:ext cx="48729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29092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4"/>
        <p:cNvGrpSpPr/>
        <p:nvPr/>
      </p:nvGrpSpPr>
      <p:grpSpPr>
        <a:xfrm>
          <a:off x="0" y="0"/>
          <a:ext cx="0" cy="0"/>
          <a:chOff x="0" y="0"/>
          <a:chExt cx="0" cy="0"/>
        </a:xfrm>
      </p:grpSpPr>
      <p:sp>
        <p:nvSpPr>
          <p:cNvPr id="85" name="Google Shape;85;p13"/>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rot="10800000">
            <a:off x="6040771" y="192770"/>
            <a:ext cx="2924128" cy="824729"/>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179117" y="182700"/>
            <a:ext cx="2711108" cy="658448"/>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79100" y="437805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5400000" flipH="1">
            <a:off x="8001553" y="3988053"/>
            <a:ext cx="1003479" cy="92321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3"/>
          <p:cNvSpPr txBox="1">
            <a:spLocks noGrp="1"/>
          </p:cNvSpPr>
          <p:nvPr>
            <p:ph type="subTitle" idx="1"/>
          </p:nvPr>
        </p:nvSpPr>
        <p:spPr>
          <a:xfrm>
            <a:off x="720000"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2"/>
          </p:nvPr>
        </p:nvSpPr>
        <p:spPr>
          <a:xfrm>
            <a:off x="3419272"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3"/>
          </p:nvPr>
        </p:nvSpPr>
        <p:spPr>
          <a:xfrm>
            <a:off x="720000"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4"/>
          </p:nvPr>
        </p:nvSpPr>
        <p:spPr>
          <a:xfrm>
            <a:off x="3419272"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subTitle" idx="5"/>
          </p:nvPr>
        </p:nvSpPr>
        <p:spPr>
          <a:xfrm>
            <a:off x="6118548" y="22168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subTitle" idx="6"/>
          </p:nvPr>
        </p:nvSpPr>
        <p:spPr>
          <a:xfrm>
            <a:off x="6118548" y="37410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3"/>
          <p:cNvSpPr txBox="1">
            <a:spLocks noGrp="1"/>
          </p:cNvSpPr>
          <p:nvPr>
            <p:ph type="title" idx="7" hasCustomPrompt="1"/>
          </p:nvPr>
        </p:nvSpPr>
        <p:spPr>
          <a:xfrm>
            <a:off x="1344825"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8" hasCustomPrompt="1"/>
          </p:nvPr>
        </p:nvSpPr>
        <p:spPr>
          <a:xfrm>
            <a:off x="1344825"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9" hasCustomPrompt="1"/>
          </p:nvPr>
        </p:nvSpPr>
        <p:spPr>
          <a:xfrm>
            <a:off x="4044026"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3" hasCustomPrompt="1"/>
          </p:nvPr>
        </p:nvSpPr>
        <p:spPr>
          <a:xfrm>
            <a:off x="4044026"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14" hasCustomPrompt="1"/>
          </p:nvPr>
        </p:nvSpPr>
        <p:spPr>
          <a:xfrm>
            <a:off x="6743301" y="1344775"/>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15" hasCustomPrompt="1"/>
          </p:nvPr>
        </p:nvSpPr>
        <p:spPr>
          <a:xfrm>
            <a:off x="6743301" y="2868947"/>
            <a:ext cx="105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3"/>
          <p:cNvSpPr txBox="1">
            <a:spLocks noGrp="1"/>
          </p:cNvSpPr>
          <p:nvPr>
            <p:ph type="subTitle" idx="17"/>
          </p:nvPr>
        </p:nvSpPr>
        <p:spPr>
          <a:xfrm>
            <a:off x="3419272"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3"/>
          <p:cNvSpPr txBox="1">
            <a:spLocks noGrp="1"/>
          </p:cNvSpPr>
          <p:nvPr>
            <p:ph type="subTitle" idx="18"/>
          </p:nvPr>
        </p:nvSpPr>
        <p:spPr>
          <a:xfrm>
            <a:off x="6118548"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3"/>
          <p:cNvSpPr txBox="1">
            <a:spLocks noGrp="1"/>
          </p:cNvSpPr>
          <p:nvPr>
            <p:ph type="subTitle" idx="19"/>
          </p:nvPr>
        </p:nvSpPr>
        <p:spPr>
          <a:xfrm>
            <a:off x="720000"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3"/>
          <p:cNvSpPr txBox="1">
            <a:spLocks noGrp="1"/>
          </p:cNvSpPr>
          <p:nvPr>
            <p:ph type="subTitle" idx="20"/>
          </p:nvPr>
        </p:nvSpPr>
        <p:spPr>
          <a:xfrm>
            <a:off x="3419272"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3"/>
          <p:cNvSpPr txBox="1">
            <a:spLocks noGrp="1"/>
          </p:cNvSpPr>
          <p:nvPr>
            <p:ph type="subTitle" idx="21"/>
          </p:nvPr>
        </p:nvSpPr>
        <p:spPr>
          <a:xfrm>
            <a:off x="6118548" y="342840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8"/>
        <p:cNvGrpSpPr/>
        <p:nvPr/>
      </p:nvGrpSpPr>
      <p:grpSpPr>
        <a:xfrm>
          <a:off x="0" y="0"/>
          <a:ext cx="0" cy="0"/>
          <a:chOff x="0" y="0"/>
          <a:chExt cx="0" cy="0"/>
        </a:xfrm>
      </p:grpSpPr>
      <p:sp>
        <p:nvSpPr>
          <p:cNvPr id="159" name="Google Shape;159;p21"/>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179100" y="182700"/>
            <a:ext cx="1672002" cy="153822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rot="-5400000">
            <a:off x="7532970" y="140405"/>
            <a:ext cx="1389625" cy="1474214"/>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262596" y="4250949"/>
            <a:ext cx="2481139"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5" name="Google Shape;165;p21"/>
          <p:cNvSpPr txBox="1">
            <a:spLocks noGrp="1"/>
          </p:cNvSpPr>
          <p:nvPr>
            <p:ph type="subTitle" idx="1"/>
          </p:nvPr>
        </p:nvSpPr>
        <p:spPr>
          <a:xfrm>
            <a:off x="5029238" y="2733098"/>
            <a:ext cx="27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2"/>
          </p:nvPr>
        </p:nvSpPr>
        <p:spPr>
          <a:xfrm>
            <a:off x="1397663" y="2733098"/>
            <a:ext cx="27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1"/>
          <p:cNvSpPr txBox="1">
            <a:spLocks noGrp="1"/>
          </p:cNvSpPr>
          <p:nvPr>
            <p:ph type="subTitle" idx="3"/>
          </p:nvPr>
        </p:nvSpPr>
        <p:spPr>
          <a:xfrm>
            <a:off x="1397663" y="2245475"/>
            <a:ext cx="271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4"/>
          </p:nvPr>
        </p:nvSpPr>
        <p:spPr>
          <a:xfrm>
            <a:off x="5029241" y="2245475"/>
            <a:ext cx="2717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9"/>
        <p:cNvGrpSpPr/>
        <p:nvPr/>
      </p:nvGrpSpPr>
      <p:grpSpPr>
        <a:xfrm>
          <a:off x="0" y="0"/>
          <a:ext cx="0" cy="0"/>
          <a:chOff x="0" y="0"/>
          <a:chExt cx="0" cy="0"/>
        </a:xfrm>
      </p:grpSpPr>
      <p:sp>
        <p:nvSpPr>
          <p:cNvPr id="170" name="Google Shape;170;p2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rot="10800000" flipH="1">
            <a:off x="179100" y="18270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rot="-5400000" flipH="1">
            <a:off x="4274164" y="3369375"/>
            <a:ext cx="595676" cy="2568376"/>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5400000">
            <a:off x="7831717" y="149224"/>
            <a:ext cx="1099703" cy="1166645"/>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22"/>
          <p:cNvSpPr txBox="1">
            <a:spLocks noGrp="1"/>
          </p:cNvSpPr>
          <p:nvPr>
            <p:ph type="subTitle" idx="1"/>
          </p:nvPr>
        </p:nvSpPr>
        <p:spPr>
          <a:xfrm>
            <a:off x="46723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2"/>
          </p:nvPr>
        </p:nvSpPr>
        <p:spPr>
          <a:xfrm>
            <a:off x="7199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1pPr>
            <a:lvl2pPr lvl="1"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2pPr>
            <a:lvl3pPr lvl="2"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3pPr>
            <a:lvl4pPr lvl="3"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4pPr>
            <a:lvl5pPr lvl="4"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5pPr>
            <a:lvl6pPr lvl="5"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6pPr>
            <a:lvl7pPr lvl="6"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7pPr>
            <a:lvl8pPr lvl="7"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8pPr>
            <a:lvl9pPr lvl="8"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1pPr>
            <a:lvl2pPr marL="914400" lvl="1"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2pPr>
            <a:lvl3pPr marL="1371600" lvl="2"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3pPr>
            <a:lvl4pPr marL="1828800" lvl="3"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4pPr>
            <a:lvl5pPr marL="2286000" lvl="4"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5pPr>
            <a:lvl6pPr marL="2743200" lvl="5"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6pPr>
            <a:lvl7pPr marL="3200400" lvl="6"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7pPr>
            <a:lvl8pPr marL="3657600" lvl="7"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8pPr>
            <a:lvl9pPr marL="4114800" lvl="8" indent="-317500">
              <a:lnSpc>
                <a:spcPct val="100000"/>
              </a:lnSpc>
              <a:spcBef>
                <a:spcPts val="1600"/>
              </a:spcBef>
              <a:spcAft>
                <a:spcPts val="1600"/>
              </a:spcAft>
              <a:buClr>
                <a:schemeClr val="dk2"/>
              </a:buClr>
              <a:buSzPts val="1400"/>
              <a:buFont typeface="Nunito Medium"/>
              <a:buChar char="■"/>
              <a:defRPr>
                <a:solidFill>
                  <a:schemeClr val="dk2"/>
                </a:solidFill>
                <a:latin typeface="Nunito Medium"/>
                <a:ea typeface="Nunito Medium"/>
                <a:cs typeface="Nunito Medium"/>
                <a:sym typeface="Nunit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7" r:id="rId8"/>
    <p:sldLayoutId id="2147483668" r:id="rId9"/>
    <p:sldLayoutId id="2147483672"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33" name="Google Shape;333;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ctrTitle"/>
          </p:nvPr>
        </p:nvSpPr>
        <p:spPr>
          <a:xfrm>
            <a:off x="1524000" y="2495550"/>
            <a:ext cx="3657600" cy="1708200"/>
          </a:xfrm>
          <a:prstGeom prst="rect">
            <a:avLst/>
          </a:prstGeom>
        </p:spPr>
        <p:txBody>
          <a:bodyPr spcFirstLastPara="1" wrap="square" lIns="91425" tIns="91425" rIns="91425" bIns="91425" anchor="b" anchorCtr="0">
            <a:noAutofit/>
          </a:bodyPr>
          <a:lstStyle/>
          <a:p>
            <a:r>
              <a:rPr lang="en-US" sz="2800" b="1" i="1" u="sng" dirty="0" smtClean="0">
                <a:solidFill>
                  <a:schemeClr val="accent2">
                    <a:lumMod val="75000"/>
                  </a:schemeClr>
                </a:solidFill>
                <a:latin typeface="Cooper Black" pitchFamily="18" charset="0"/>
                <a:cs typeface="Times New Roman" pitchFamily="18" charset="0"/>
              </a:rPr>
              <a:t>IDENTIFY PATTERNS AND TRENDS IN CAMPUS  PLACEMENT DATA USING MACHINE LEARNING</a:t>
            </a:r>
            <a:r>
              <a:rPr lang="th-TH" sz="2800" b="1" i="1" dirty="0" smtClean="0">
                <a:solidFill>
                  <a:srgbClr val="FFC000"/>
                </a:solidFill>
                <a:latin typeface="Cooper Black" pitchFamily="18" charset="0"/>
                <a:cs typeface="Arial Unicode MS" panose="020B0604020202020204" pitchFamily="34" charset="-128"/>
              </a:rPr>
              <a:t/>
            </a:r>
            <a:br>
              <a:rPr lang="th-TH" sz="2800" b="1" i="1" dirty="0" smtClean="0">
                <a:solidFill>
                  <a:srgbClr val="FFC000"/>
                </a:solidFill>
                <a:latin typeface="Cooper Black" pitchFamily="18" charset="0"/>
                <a:cs typeface="Arial Unicode MS" panose="020B0604020202020204" pitchFamily="34" charset="-128"/>
              </a:rPr>
            </a:br>
            <a:endParaRPr sz="2800">
              <a:solidFill>
                <a:schemeClr val="dk1"/>
              </a:solidFill>
              <a:latin typeface="Cooper Black" pitchFamily="18" charset="0"/>
              <a:cs typeface="Times New Roman" pitchFamily="18" charset="0"/>
            </a:endParaRPr>
          </a:p>
        </p:txBody>
      </p:sp>
      <p:grpSp>
        <p:nvGrpSpPr>
          <p:cNvPr id="343" name="Google Shape;343;p39"/>
          <p:cNvGrpSpPr/>
          <p:nvPr/>
        </p:nvGrpSpPr>
        <p:grpSpPr>
          <a:xfrm rot="-1934362" flipH="1">
            <a:off x="408693" y="255296"/>
            <a:ext cx="711776" cy="880898"/>
            <a:chOff x="9953876" y="246845"/>
            <a:chExt cx="896158" cy="1109091"/>
          </a:xfrm>
        </p:grpSpPr>
        <p:sp>
          <p:nvSpPr>
            <p:cNvPr id="344" name="Google Shape;344;p39"/>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9"/>
          <p:cNvGrpSpPr/>
          <p:nvPr/>
        </p:nvGrpSpPr>
        <p:grpSpPr>
          <a:xfrm rot="-890530">
            <a:off x="2826424" y="4087380"/>
            <a:ext cx="1007040" cy="731705"/>
            <a:chOff x="4398070" y="2734050"/>
            <a:chExt cx="729114" cy="529757"/>
          </a:xfrm>
        </p:grpSpPr>
        <p:sp>
          <p:nvSpPr>
            <p:cNvPr id="357" name="Google Shape;357;p39"/>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9"/>
          <p:cNvGrpSpPr/>
          <p:nvPr/>
        </p:nvGrpSpPr>
        <p:grpSpPr>
          <a:xfrm rot="-3025289">
            <a:off x="7609846" y="524745"/>
            <a:ext cx="867626" cy="631806"/>
            <a:chOff x="3097732" y="3419175"/>
            <a:chExt cx="727745" cy="529944"/>
          </a:xfrm>
        </p:grpSpPr>
        <p:sp>
          <p:nvSpPr>
            <p:cNvPr id="378" name="Google Shape;378;p39"/>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9"/>
          <p:cNvSpPr/>
          <p:nvPr/>
        </p:nvSpPr>
        <p:spPr>
          <a:xfrm rot="1531361">
            <a:off x="5154077" y="1108826"/>
            <a:ext cx="3190566" cy="2419209"/>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rot="-3005279">
            <a:off x="5096832" y="3221846"/>
            <a:ext cx="338790" cy="782874"/>
          </a:xfrm>
          <a:custGeom>
            <a:avLst/>
            <a:gdLst/>
            <a:ahLst/>
            <a:cxnLst/>
            <a:rect l="l" t="t" r="r" b="b"/>
            <a:pathLst>
              <a:path w="4071" h="9407" extrusionOk="0">
                <a:moveTo>
                  <a:pt x="308" y="0"/>
                </a:moveTo>
                <a:lnTo>
                  <a:pt x="231" y="39"/>
                </a:lnTo>
                <a:lnTo>
                  <a:pt x="154" y="115"/>
                </a:lnTo>
                <a:lnTo>
                  <a:pt x="116" y="192"/>
                </a:lnTo>
                <a:lnTo>
                  <a:pt x="116" y="269"/>
                </a:lnTo>
                <a:lnTo>
                  <a:pt x="154" y="461"/>
                </a:lnTo>
                <a:lnTo>
                  <a:pt x="308" y="653"/>
                </a:lnTo>
                <a:lnTo>
                  <a:pt x="615" y="960"/>
                </a:lnTo>
                <a:lnTo>
                  <a:pt x="653" y="1037"/>
                </a:lnTo>
                <a:lnTo>
                  <a:pt x="615" y="1037"/>
                </a:lnTo>
                <a:lnTo>
                  <a:pt x="730" y="1267"/>
                </a:lnTo>
                <a:lnTo>
                  <a:pt x="937" y="1783"/>
                </a:lnTo>
                <a:lnTo>
                  <a:pt x="937" y="1783"/>
                </a:lnTo>
                <a:lnTo>
                  <a:pt x="615" y="1497"/>
                </a:lnTo>
                <a:lnTo>
                  <a:pt x="423" y="1382"/>
                </a:lnTo>
                <a:lnTo>
                  <a:pt x="231" y="1344"/>
                </a:lnTo>
                <a:lnTo>
                  <a:pt x="154" y="1344"/>
                </a:lnTo>
                <a:lnTo>
                  <a:pt x="77" y="1382"/>
                </a:lnTo>
                <a:lnTo>
                  <a:pt x="39" y="1459"/>
                </a:lnTo>
                <a:lnTo>
                  <a:pt x="1" y="1574"/>
                </a:lnTo>
                <a:lnTo>
                  <a:pt x="1" y="1651"/>
                </a:lnTo>
                <a:lnTo>
                  <a:pt x="1" y="1728"/>
                </a:lnTo>
                <a:lnTo>
                  <a:pt x="116" y="1805"/>
                </a:lnTo>
                <a:lnTo>
                  <a:pt x="308" y="1881"/>
                </a:lnTo>
                <a:lnTo>
                  <a:pt x="500" y="1920"/>
                </a:lnTo>
                <a:lnTo>
                  <a:pt x="922" y="1958"/>
                </a:lnTo>
                <a:lnTo>
                  <a:pt x="1037" y="1958"/>
                </a:lnTo>
                <a:lnTo>
                  <a:pt x="1344" y="2649"/>
                </a:lnTo>
                <a:lnTo>
                  <a:pt x="1515" y="3127"/>
                </a:lnTo>
                <a:lnTo>
                  <a:pt x="1344" y="2956"/>
                </a:lnTo>
                <a:lnTo>
                  <a:pt x="1152" y="2803"/>
                </a:lnTo>
                <a:lnTo>
                  <a:pt x="922" y="2649"/>
                </a:lnTo>
                <a:lnTo>
                  <a:pt x="730" y="2572"/>
                </a:lnTo>
                <a:lnTo>
                  <a:pt x="615" y="2572"/>
                </a:lnTo>
                <a:lnTo>
                  <a:pt x="538" y="2611"/>
                </a:lnTo>
                <a:lnTo>
                  <a:pt x="461" y="2688"/>
                </a:lnTo>
                <a:lnTo>
                  <a:pt x="423" y="2803"/>
                </a:lnTo>
                <a:lnTo>
                  <a:pt x="385" y="2880"/>
                </a:lnTo>
                <a:lnTo>
                  <a:pt x="423" y="2956"/>
                </a:lnTo>
                <a:lnTo>
                  <a:pt x="461" y="3033"/>
                </a:lnTo>
                <a:lnTo>
                  <a:pt x="538" y="3071"/>
                </a:lnTo>
                <a:lnTo>
                  <a:pt x="730" y="3187"/>
                </a:lnTo>
                <a:lnTo>
                  <a:pt x="999" y="3263"/>
                </a:lnTo>
                <a:lnTo>
                  <a:pt x="1460" y="3340"/>
                </a:lnTo>
                <a:lnTo>
                  <a:pt x="1613" y="3340"/>
                </a:lnTo>
                <a:lnTo>
                  <a:pt x="1767" y="3686"/>
                </a:lnTo>
                <a:lnTo>
                  <a:pt x="2130" y="4740"/>
                </a:lnTo>
                <a:lnTo>
                  <a:pt x="1959" y="4569"/>
                </a:lnTo>
                <a:lnTo>
                  <a:pt x="1728" y="4338"/>
                </a:lnTo>
                <a:lnTo>
                  <a:pt x="1460" y="4185"/>
                </a:lnTo>
                <a:lnTo>
                  <a:pt x="1344" y="4108"/>
                </a:lnTo>
                <a:lnTo>
                  <a:pt x="1229" y="4070"/>
                </a:lnTo>
                <a:lnTo>
                  <a:pt x="1114" y="4108"/>
                </a:lnTo>
                <a:lnTo>
                  <a:pt x="1037" y="4146"/>
                </a:lnTo>
                <a:lnTo>
                  <a:pt x="922" y="4223"/>
                </a:lnTo>
                <a:lnTo>
                  <a:pt x="845" y="4377"/>
                </a:lnTo>
                <a:lnTo>
                  <a:pt x="845" y="4454"/>
                </a:lnTo>
                <a:lnTo>
                  <a:pt x="884" y="4569"/>
                </a:lnTo>
                <a:lnTo>
                  <a:pt x="922" y="4607"/>
                </a:lnTo>
                <a:lnTo>
                  <a:pt x="999" y="4684"/>
                </a:lnTo>
                <a:lnTo>
                  <a:pt x="1229" y="4799"/>
                </a:lnTo>
                <a:lnTo>
                  <a:pt x="1536" y="4876"/>
                </a:lnTo>
                <a:lnTo>
                  <a:pt x="2074" y="4991"/>
                </a:lnTo>
                <a:lnTo>
                  <a:pt x="2227" y="4991"/>
                </a:lnTo>
                <a:lnTo>
                  <a:pt x="2650" y="6028"/>
                </a:lnTo>
                <a:lnTo>
                  <a:pt x="2765" y="6488"/>
                </a:lnTo>
                <a:lnTo>
                  <a:pt x="2727" y="6412"/>
                </a:lnTo>
                <a:lnTo>
                  <a:pt x="2496" y="6143"/>
                </a:lnTo>
                <a:lnTo>
                  <a:pt x="2227" y="5912"/>
                </a:lnTo>
                <a:lnTo>
                  <a:pt x="1959" y="5682"/>
                </a:lnTo>
                <a:lnTo>
                  <a:pt x="1805" y="5644"/>
                </a:lnTo>
                <a:lnTo>
                  <a:pt x="1652" y="5605"/>
                </a:lnTo>
                <a:lnTo>
                  <a:pt x="1536" y="5605"/>
                </a:lnTo>
                <a:lnTo>
                  <a:pt x="1421" y="5644"/>
                </a:lnTo>
                <a:lnTo>
                  <a:pt x="1306" y="5759"/>
                </a:lnTo>
                <a:lnTo>
                  <a:pt x="1229" y="5951"/>
                </a:lnTo>
                <a:lnTo>
                  <a:pt x="1229" y="6028"/>
                </a:lnTo>
                <a:lnTo>
                  <a:pt x="1229" y="6143"/>
                </a:lnTo>
                <a:lnTo>
                  <a:pt x="1306" y="6220"/>
                </a:lnTo>
                <a:lnTo>
                  <a:pt x="1421" y="6296"/>
                </a:lnTo>
                <a:lnTo>
                  <a:pt x="1690" y="6450"/>
                </a:lnTo>
                <a:lnTo>
                  <a:pt x="1997" y="6527"/>
                </a:lnTo>
                <a:lnTo>
                  <a:pt x="2650" y="6642"/>
                </a:lnTo>
                <a:lnTo>
                  <a:pt x="2842" y="6642"/>
                </a:lnTo>
                <a:lnTo>
                  <a:pt x="3034" y="7256"/>
                </a:lnTo>
                <a:lnTo>
                  <a:pt x="3341" y="8370"/>
                </a:lnTo>
                <a:lnTo>
                  <a:pt x="3418" y="8907"/>
                </a:lnTo>
                <a:lnTo>
                  <a:pt x="3494" y="9406"/>
                </a:lnTo>
                <a:lnTo>
                  <a:pt x="3686" y="9368"/>
                </a:lnTo>
                <a:lnTo>
                  <a:pt x="3571" y="8792"/>
                </a:lnTo>
                <a:lnTo>
                  <a:pt x="3456" y="8178"/>
                </a:lnTo>
                <a:lnTo>
                  <a:pt x="3264" y="7525"/>
                </a:lnTo>
                <a:lnTo>
                  <a:pt x="3072" y="6834"/>
                </a:lnTo>
                <a:lnTo>
                  <a:pt x="2995" y="6642"/>
                </a:lnTo>
                <a:lnTo>
                  <a:pt x="3187" y="6488"/>
                </a:lnTo>
                <a:lnTo>
                  <a:pt x="3648" y="6028"/>
                </a:lnTo>
                <a:lnTo>
                  <a:pt x="3878" y="5759"/>
                </a:lnTo>
                <a:lnTo>
                  <a:pt x="4032" y="5490"/>
                </a:lnTo>
                <a:lnTo>
                  <a:pt x="4070" y="5375"/>
                </a:lnTo>
                <a:lnTo>
                  <a:pt x="4070" y="5260"/>
                </a:lnTo>
                <a:lnTo>
                  <a:pt x="4070" y="5183"/>
                </a:lnTo>
                <a:lnTo>
                  <a:pt x="3993" y="5106"/>
                </a:lnTo>
                <a:lnTo>
                  <a:pt x="3801" y="4991"/>
                </a:lnTo>
                <a:lnTo>
                  <a:pt x="3533" y="4991"/>
                </a:lnTo>
                <a:lnTo>
                  <a:pt x="3418" y="5068"/>
                </a:lnTo>
                <a:lnTo>
                  <a:pt x="3341" y="5183"/>
                </a:lnTo>
                <a:lnTo>
                  <a:pt x="3264" y="5298"/>
                </a:lnTo>
                <a:lnTo>
                  <a:pt x="3110" y="5644"/>
                </a:lnTo>
                <a:lnTo>
                  <a:pt x="3034" y="5989"/>
                </a:lnTo>
                <a:lnTo>
                  <a:pt x="2995" y="6335"/>
                </a:lnTo>
                <a:lnTo>
                  <a:pt x="2957" y="6565"/>
                </a:lnTo>
                <a:lnTo>
                  <a:pt x="2611" y="5452"/>
                </a:lnTo>
                <a:lnTo>
                  <a:pt x="2381" y="4953"/>
                </a:lnTo>
                <a:lnTo>
                  <a:pt x="2535" y="4837"/>
                </a:lnTo>
                <a:lnTo>
                  <a:pt x="2957" y="4454"/>
                </a:lnTo>
                <a:lnTo>
                  <a:pt x="3149" y="4223"/>
                </a:lnTo>
                <a:lnTo>
                  <a:pt x="3264" y="3993"/>
                </a:lnTo>
                <a:lnTo>
                  <a:pt x="3302" y="3916"/>
                </a:lnTo>
                <a:lnTo>
                  <a:pt x="3302" y="3801"/>
                </a:lnTo>
                <a:lnTo>
                  <a:pt x="3264" y="3724"/>
                </a:lnTo>
                <a:lnTo>
                  <a:pt x="3226" y="3647"/>
                </a:lnTo>
                <a:lnTo>
                  <a:pt x="3072" y="3571"/>
                </a:lnTo>
                <a:lnTo>
                  <a:pt x="2957" y="3532"/>
                </a:lnTo>
                <a:lnTo>
                  <a:pt x="2842" y="3571"/>
                </a:lnTo>
                <a:lnTo>
                  <a:pt x="2765" y="3609"/>
                </a:lnTo>
                <a:lnTo>
                  <a:pt x="2650" y="3724"/>
                </a:lnTo>
                <a:lnTo>
                  <a:pt x="2611" y="3839"/>
                </a:lnTo>
                <a:lnTo>
                  <a:pt x="2496" y="4108"/>
                </a:lnTo>
                <a:lnTo>
                  <a:pt x="2419" y="4415"/>
                </a:lnTo>
                <a:lnTo>
                  <a:pt x="2381" y="4722"/>
                </a:lnTo>
                <a:lnTo>
                  <a:pt x="2343" y="4837"/>
                </a:lnTo>
                <a:lnTo>
                  <a:pt x="2112" y="4108"/>
                </a:lnTo>
                <a:lnTo>
                  <a:pt x="1767" y="3263"/>
                </a:lnTo>
                <a:lnTo>
                  <a:pt x="1844" y="3187"/>
                </a:lnTo>
                <a:lnTo>
                  <a:pt x="2189" y="2880"/>
                </a:lnTo>
                <a:lnTo>
                  <a:pt x="2343" y="2688"/>
                </a:lnTo>
                <a:lnTo>
                  <a:pt x="2458" y="2496"/>
                </a:lnTo>
                <a:lnTo>
                  <a:pt x="2496" y="2419"/>
                </a:lnTo>
                <a:lnTo>
                  <a:pt x="2496" y="2342"/>
                </a:lnTo>
                <a:lnTo>
                  <a:pt x="2496" y="2265"/>
                </a:lnTo>
                <a:lnTo>
                  <a:pt x="2419" y="2188"/>
                </a:lnTo>
                <a:lnTo>
                  <a:pt x="2304" y="2112"/>
                </a:lnTo>
                <a:lnTo>
                  <a:pt x="2112" y="2112"/>
                </a:lnTo>
                <a:lnTo>
                  <a:pt x="2035" y="2150"/>
                </a:lnTo>
                <a:lnTo>
                  <a:pt x="1882" y="2342"/>
                </a:lnTo>
                <a:lnTo>
                  <a:pt x="1805" y="2572"/>
                </a:lnTo>
                <a:lnTo>
                  <a:pt x="1728" y="2841"/>
                </a:lnTo>
                <a:lnTo>
                  <a:pt x="1690" y="3110"/>
                </a:lnTo>
                <a:lnTo>
                  <a:pt x="1613" y="2880"/>
                </a:lnTo>
                <a:lnTo>
                  <a:pt x="1191" y="1920"/>
                </a:lnTo>
                <a:lnTo>
                  <a:pt x="1268" y="1843"/>
                </a:lnTo>
                <a:lnTo>
                  <a:pt x="1536" y="1536"/>
                </a:lnTo>
                <a:lnTo>
                  <a:pt x="1652" y="1344"/>
                </a:lnTo>
                <a:lnTo>
                  <a:pt x="1767" y="1152"/>
                </a:lnTo>
                <a:lnTo>
                  <a:pt x="1767" y="1037"/>
                </a:lnTo>
                <a:lnTo>
                  <a:pt x="1728" y="960"/>
                </a:lnTo>
                <a:lnTo>
                  <a:pt x="1690" y="922"/>
                </a:lnTo>
                <a:lnTo>
                  <a:pt x="1575" y="883"/>
                </a:lnTo>
                <a:lnTo>
                  <a:pt x="1498" y="845"/>
                </a:lnTo>
                <a:lnTo>
                  <a:pt x="1421" y="883"/>
                </a:lnTo>
                <a:lnTo>
                  <a:pt x="1344" y="922"/>
                </a:lnTo>
                <a:lnTo>
                  <a:pt x="1229" y="1075"/>
                </a:lnTo>
                <a:lnTo>
                  <a:pt x="1191" y="1305"/>
                </a:lnTo>
                <a:lnTo>
                  <a:pt x="1114" y="1728"/>
                </a:lnTo>
                <a:lnTo>
                  <a:pt x="769" y="960"/>
                </a:lnTo>
                <a:lnTo>
                  <a:pt x="769" y="922"/>
                </a:lnTo>
                <a:lnTo>
                  <a:pt x="692" y="499"/>
                </a:lnTo>
                <a:lnTo>
                  <a:pt x="653" y="307"/>
                </a:lnTo>
                <a:lnTo>
                  <a:pt x="577" y="115"/>
                </a:lnTo>
                <a:lnTo>
                  <a:pt x="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4794809" y="3429052"/>
            <a:ext cx="1998722" cy="626194"/>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7707606" y="3792128"/>
            <a:ext cx="1002516" cy="314085"/>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rot="6790987">
            <a:off x="7725168" y="3218283"/>
            <a:ext cx="598248" cy="678565"/>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39"/>
          <p:cNvGrpSpPr/>
          <p:nvPr/>
        </p:nvGrpSpPr>
        <p:grpSpPr>
          <a:xfrm rot="1174561">
            <a:off x="7588038" y="3173188"/>
            <a:ext cx="487521" cy="553399"/>
            <a:chOff x="1413615" y="2651878"/>
            <a:chExt cx="301880" cy="342673"/>
          </a:xfrm>
        </p:grpSpPr>
        <p:sp>
          <p:nvSpPr>
            <p:cNvPr id="404" name="Google Shape;404;p39"/>
            <p:cNvSpPr/>
            <p:nvPr/>
          </p:nvSpPr>
          <p:spPr>
            <a:xfrm>
              <a:off x="1415952" y="2651878"/>
              <a:ext cx="299543" cy="341494"/>
            </a:xfrm>
            <a:custGeom>
              <a:avLst/>
              <a:gdLst/>
              <a:ahLst/>
              <a:cxnLst/>
              <a:rect l="l" t="t" r="r" b="b"/>
              <a:pathLst>
                <a:path w="9868" h="11250" extrusionOk="0">
                  <a:moveTo>
                    <a:pt x="5414" y="1"/>
                  </a:moveTo>
                  <a:lnTo>
                    <a:pt x="5145" y="116"/>
                  </a:lnTo>
                  <a:lnTo>
                    <a:pt x="4876" y="308"/>
                  </a:lnTo>
                  <a:lnTo>
                    <a:pt x="4569" y="577"/>
                  </a:lnTo>
                  <a:lnTo>
                    <a:pt x="4301" y="884"/>
                  </a:lnTo>
                  <a:lnTo>
                    <a:pt x="3993" y="1268"/>
                  </a:lnTo>
                  <a:lnTo>
                    <a:pt x="3725" y="1652"/>
                  </a:lnTo>
                  <a:lnTo>
                    <a:pt x="3264" y="2420"/>
                  </a:lnTo>
                  <a:lnTo>
                    <a:pt x="2880" y="3149"/>
                  </a:lnTo>
                  <a:lnTo>
                    <a:pt x="2496" y="3840"/>
                  </a:lnTo>
                  <a:lnTo>
                    <a:pt x="2650" y="3379"/>
                  </a:lnTo>
                  <a:lnTo>
                    <a:pt x="2765" y="2919"/>
                  </a:lnTo>
                  <a:lnTo>
                    <a:pt x="2803" y="2420"/>
                  </a:lnTo>
                  <a:lnTo>
                    <a:pt x="2803" y="2189"/>
                  </a:lnTo>
                  <a:lnTo>
                    <a:pt x="2803" y="1959"/>
                  </a:lnTo>
                  <a:lnTo>
                    <a:pt x="2726" y="1767"/>
                  </a:lnTo>
                  <a:lnTo>
                    <a:pt x="2611" y="1613"/>
                  </a:lnTo>
                  <a:lnTo>
                    <a:pt x="2458" y="1498"/>
                  </a:lnTo>
                  <a:lnTo>
                    <a:pt x="2266" y="1421"/>
                  </a:lnTo>
                  <a:lnTo>
                    <a:pt x="1997" y="1460"/>
                  </a:lnTo>
                  <a:lnTo>
                    <a:pt x="1690" y="1537"/>
                  </a:lnTo>
                  <a:lnTo>
                    <a:pt x="1498" y="1613"/>
                  </a:lnTo>
                  <a:lnTo>
                    <a:pt x="1344" y="1767"/>
                  </a:lnTo>
                  <a:lnTo>
                    <a:pt x="1191" y="1921"/>
                  </a:lnTo>
                  <a:lnTo>
                    <a:pt x="1037" y="2151"/>
                  </a:lnTo>
                  <a:lnTo>
                    <a:pt x="922" y="2420"/>
                  </a:lnTo>
                  <a:lnTo>
                    <a:pt x="807" y="2688"/>
                  </a:lnTo>
                  <a:lnTo>
                    <a:pt x="615" y="3341"/>
                  </a:lnTo>
                  <a:lnTo>
                    <a:pt x="423" y="4109"/>
                  </a:lnTo>
                  <a:lnTo>
                    <a:pt x="308" y="4915"/>
                  </a:lnTo>
                  <a:lnTo>
                    <a:pt x="193" y="5760"/>
                  </a:lnTo>
                  <a:lnTo>
                    <a:pt x="116" y="6643"/>
                  </a:lnTo>
                  <a:lnTo>
                    <a:pt x="39" y="8370"/>
                  </a:lnTo>
                  <a:lnTo>
                    <a:pt x="1" y="9829"/>
                  </a:lnTo>
                  <a:lnTo>
                    <a:pt x="1" y="11250"/>
                  </a:lnTo>
                  <a:lnTo>
                    <a:pt x="960" y="11173"/>
                  </a:lnTo>
                  <a:lnTo>
                    <a:pt x="1997" y="11019"/>
                  </a:lnTo>
                  <a:lnTo>
                    <a:pt x="3187" y="10827"/>
                  </a:lnTo>
                  <a:lnTo>
                    <a:pt x="3801" y="10674"/>
                  </a:lnTo>
                  <a:lnTo>
                    <a:pt x="4416" y="10482"/>
                  </a:lnTo>
                  <a:lnTo>
                    <a:pt x="4992" y="10290"/>
                  </a:lnTo>
                  <a:lnTo>
                    <a:pt x="5567" y="10060"/>
                  </a:lnTo>
                  <a:lnTo>
                    <a:pt x="6067" y="9791"/>
                  </a:lnTo>
                  <a:lnTo>
                    <a:pt x="6489" y="9484"/>
                  </a:lnTo>
                  <a:lnTo>
                    <a:pt x="6681" y="9330"/>
                  </a:lnTo>
                  <a:lnTo>
                    <a:pt x="6834" y="9138"/>
                  </a:lnTo>
                  <a:lnTo>
                    <a:pt x="6988" y="8946"/>
                  </a:lnTo>
                  <a:lnTo>
                    <a:pt x="7103" y="8754"/>
                  </a:lnTo>
                  <a:lnTo>
                    <a:pt x="7218" y="8447"/>
                  </a:lnTo>
                  <a:lnTo>
                    <a:pt x="7218" y="8178"/>
                  </a:lnTo>
                  <a:lnTo>
                    <a:pt x="7180" y="7948"/>
                  </a:lnTo>
                  <a:lnTo>
                    <a:pt x="7026" y="7756"/>
                  </a:lnTo>
                  <a:lnTo>
                    <a:pt x="6873" y="7603"/>
                  </a:lnTo>
                  <a:lnTo>
                    <a:pt x="6642" y="7487"/>
                  </a:lnTo>
                  <a:lnTo>
                    <a:pt x="6374" y="7411"/>
                  </a:lnTo>
                  <a:lnTo>
                    <a:pt x="6105" y="7372"/>
                  </a:lnTo>
                  <a:lnTo>
                    <a:pt x="5491" y="7295"/>
                  </a:lnTo>
                  <a:lnTo>
                    <a:pt x="4953" y="7295"/>
                  </a:lnTo>
                  <a:lnTo>
                    <a:pt x="4416" y="7334"/>
                  </a:lnTo>
                  <a:lnTo>
                    <a:pt x="4416" y="7334"/>
                  </a:lnTo>
                  <a:lnTo>
                    <a:pt x="5222" y="7180"/>
                  </a:lnTo>
                  <a:lnTo>
                    <a:pt x="6067" y="6988"/>
                  </a:lnTo>
                  <a:lnTo>
                    <a:pt x="7026" y="6681"/>
                  </a:lnTo>
                  <a:lnTo>
                    <a:pt x="7525" y="6528"/>
                  </a:lnTo>
                  <a:lnTo>
                    <a:pt x="7986" y="6336"/>
                  </a:lnTo>
                  <a:lnTo>
                    <a:pt x="8447" y="6105"/>
                  </a:lnTo>
                  <a:lnTo>
                    <a:pt x="8869" y="5875"/>
                  </a:lnTo>
                  <a:lnTo>
                    <a:pt x="9215" y="5606"/>
                  </a:lnTo>
                  <a:lnTo>
                    <a:pt x="9522" y="5337"/>
                  </a:lnTo>
                  <a:lnTo>
                    <a:pt x="9752" y="5030"/>
                  </a:lnTo>
                  <a:lnTo>
                    <a:pt x="9791" y="4877"/>
                  </a:lnTo>
                  <a:lnTo>
                    <a:pt x="9867" y="4723"/>
                  </a:lnTo>
                  <a:lnTo>
                    <a:pt x="9867" y="4416"/>
                  </a:lnTo>
                  <a:lnTo>
                    <a:pt x="9829" y="4186"/>
                  </a:lnTo>
                  <a:lnTo>
                    <a:pt x="9714" y="3994"/>
                  </a:lnTo>
                  <a:lnTo>
                    <a:pt x="9560" y="3879"/>
                  </a:lnTo>
                  <a:lnTo>
                    <a:pt x="9368" y="3802"/>
                  </a:lnTo>
                  <a:lnTo>
                    <a:pt x="9138" y="3763"/>
                  </a:lnTo>
                  <a:lnTo>
                    <a:pt x="8869" y="3763"/>
                  </a:lnTo>
                  <a:lnTo>
                    <a:pt x="8600" y="3802"/>
                  </a:lnTo>
                  <a:lnTo>
                    <a:pt x="8063" y="3917"/>
                  </a:lnTo>
                  <a:lnTo>
                    <a:pt x="7602" y="4032"/>
                  </a:lnTo>
                  <a:lnTo>
                    <a:pt x="7142" y="4224"/>
                  </a:lnTo>
                  <a:lnTo>
                    <a:pt x="7679" y="3879"/>
                  </a:lnTo>
                  <a:lnTo>
                    <a:pt x="8217" y="3495"/>
                  </a:lnTo>
                  <a:lnTo>
                    <a:pt x="8792" y="3034"/>
                  </a:lnTo>
                  <a:lnTo>
                    <a:pt x="9061" y="2765"/>
                  </a:lnTo>
                  <a:lnTo>
                    <a:pt x="9291" y="2535"/>
                  </a:lnTo>
                  <a:lnTo>
                    <a:pt x="9522" y="2228"/>
                  </a:lnTo>
                  <a:lnTo>
                    <a:pt x="9675" y="1959"/>
                  </a:lnTo>
                  <a:lnTo>
                    <a:pt x="9752" y="1690"/>
                  </a:lnTo>
                  <a:lnTo>
                    <a:pt x="9752" y="1421"/>
                  </a:lnTo>
                  <a:lnTo>
                    <a:pt x="9714" y="1306"/>
                  </a:lnTo>
                  <a:lnTo>
                    <a:pt x="9675" y="1191"/>
                  </a:lnTo>
                  <a:lnTo>
                    <a:pt x="9599" y="1076"/>
                  </a:lnTo>
                  <a:lnTo>
                    <a:pt x="9483" y="961"/>
                  </a:lnTo>
                  <a:lnTo>
                    <a:pt x="9368" y="846"/>
                  </a:lnTo>
                  <a:lnTo>
                    <a:pt x="9215" y="769"/>
                  </a:lnTo>
                  <a:lnTo>
                    <a:pt x="8946" y="692"/>
                  </a:lnTo>
                  <a:lnTo>
                    <a:pt x="8639" y="654"/>
                  </a:lnTo>
                  <a:lnTo>
                    <a:pt x="8332" y="730"/>
                  </a:lnTo>
                  <a:lnTo>
                    <a:pt x="8025" y="846"/>
                  </a:lnTo>
                  <a:lnTo>
                    <a:pt x="7717" y="999"/>
                  </a:lnTo>
                  <a:lnTo>
                    <a:pt x="7410" y="1191"/>
                  </a:lnTo>
                  <a:lnTo>
                    <a:pt x="7103" y="1421"/>
                  </a:lnTo>
                  <a:lnTo>
                    <a:pt x="6527" y="1882"/>
                  </a:lnTo>
                  <a:lnTo>
                    <a:pt x="6067" y="2343"/>
                  </a:lnTo>
                  <a:lnTo>
                    <a:pt x="5683" y="2804"/>
                  </a:lnTo>
                  <a:lnTo>
                    <a:pt x="5683" y="2804"/>
                  </a:lnTo>
                  <a:lnTo>
                    <a:pt x="5875" y="2496"/>
                  </a:lnTo>
                  <a:lnTo>
                    <a:pt x="6105" y="2189"/>
                  </a:lnTo>
                  <a:lnTo>
                    <a:pt x="6297" y="1767"/>
                  </a:lnTo>
                  <a:lnTo>
                    <a:pt x="6374" y="1575"/>
                  </a:lnTo>
                  <a:lnTo>
                    <a:pt x="6412" y="1345"/>
                  </a:lnTo>
                  <a:lnTo>
                    <a:pt x="6450" y="1114"/>
                  </a:lnTo>
                  <a:lnTo>
                    <a:pt x="6450" y="922"/>
                  </a:lnTo>
                  <a:lnTo>
                    <a:pt x="6412" y="692"/>
                  </a:lnTo>
                  <a:lnTo>
                    <a:pt x="6297" y="500"/>
                  </a:lnTo>
                  <a:lnTo>
                    <a:pt x="6143" y="270"/>
                  </a:lnTo>
                  <a:lnTo>
                    <a:pt x="5951" y="116"/>
                  </a:lnTo>
                  <a:lnTo>
                    <a:pt x="5836" y="39"/>
                  </a:lnTo>
                  <a:lnTo>
                    <a:pt x="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413615" y="2783583"/>
              <a:ext cx="152716" cy="210967"/>
            </a:xfrm>
            <a:custGeom>
              <a:avLst/>
              <a:gdLst/>
              <a:ahLst/>
              <a:cxnLst/>
              <a:rect l="l" t="t" r="r" b="b"/>
              <a:pathLst>
                <a:path w="5031" h="6950" extrusionOk="0">
                  <a:moveTo>
                    <a:pt x="4953" y="0"/>
                  </a:moveTo>
                  <a:lnTo>
                    <a:pt x="4339" y="423"/>
                  </a:lnTo>
                  <a:lnTo>
                    <a:pt x="3802" y="922"/>
                  </a:lnTo>
                  <a:lnTo>
                    <a:pt x="3264" y="1421"/>
                  </a:lnTo>
                  <a:lnTo>
                    <a:pt x="2803" y="1997"/>
                  </a:lnTo>
                  <a:lnTo>
                    <a:pt x="2343" y="2572"/>
                  </a:lnTo>
                  <a:lnTo>
                    <a:pt x="1959" y="3110"/>
                  </a:lnTo>
                  <a:lnTo>
                    <a:pt x="1575" y="3686"/>
                  </a:lnTo>
                  <a:lnTo>
                    <a:pt x="1229" y="4262"/>
                  </a:lnTo>
                  <a:lnTo>
                    <a:pt x="692" y="5260"/>
                  </a:lnTo>
                  <a:lnTo>
                    <a:pt x="308" y="6104"/>
                  </a:lnTo>
                  <a:lnTo>
                    <a:pt x="1" y="6872"/>
                  </a:lnTo>
                  <a:lnTo>
                    <a:pt x="154" y="6949"/>
                  </a:lnTo>
                  <a:lnTo>
                    <a:pt x="193" y="6872"/>
                  </a:lnTo>
                  <a:lnTo>
                    <a:pt x="346" y="6527"/>
                  </a:lnTo>
                  <a:lnTo>
                    <a:pt x="615" y="5913"/>
                  </a:lnTo>
                  <a:lnTo>
                    <a:pt x="999" y="5030"/>
                  </a:lnTo>
                  <a:lnTo>
                    <a:pt x="1537" y="4070"/>
                  </a:lnTo>
                  <a:lnTo>
                    <a:pt x="1882" y="3532"/>
                  </a:lnTo>
                  <a:lnTo>
                    <a:pt x="2228" y="2995"/>
                  </a:lnTo>
                  <a:lnTo>
                    <a:pt x="2612" y="2496"/>
                  </a:lnTo>
                  <a:lnTo>
                    <a:pt x="3034" y="1958"/>
                  </a:lnTo>
                  <a:lnTo>
                    <a:pt x="3495" y="1459"/>
                  </a:lnTo>
                  <a:lnTo>
                    <a:pt x="3955" y="998"/>
                  </a:lnTo>
                  <a:lnTo>
                    <a:pt x="4493" y="538"/>
                  </a:lnTo>
                  <a:lnTo>
                    <a:pt x="5030" y="154"/>
                  </a:lnTo>
                  <a:lnTo>
                    <a:pt x="4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9"/>
          <p:cNvGrpSpPr/>
          <p:nvPr/>
        </p:nvGrpSpPr>
        <p:grpSpPr>
          <a:xfrm>
            <a:off x="5530708" y="1655387"/>
            <a:ext cx="2459269" cy="2447803"/>
            <a:chOff x="8564075" y="1187220"/>
            <a:chExt cx="2500782" cy="2489122"/>
          </a:xfrm>
        </p:grpSpPr>
        <p:grpSp>
          <p:nvGrpSpPr>
            <p:cNvPr id="407" name="Google Shape;407;p39"/>
            <p:cNvGrpSpPr/>
            <p:nvPr/>
          </p:nvGrpSpPr>
          <p:grpSpPr>
            <a:xfrm>
              <a:off x="9476295" y="1187220"/>
              <a:ext cx="300510" cy="1032182"/>
              <a:chOff x="1966019" y="2380507"/>
              <a:chExt cx="302537" cy="1039144"/>
            </a:xfrm>
          </p:grpSpPr>
          <p:sp>
            <p:nvSpPr>
              <p:cNvPr id="408" name="Google Shape;408;p39"/>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9"/>
            <p:cNvGrpSpPr/>
            <p:nvPr/>
          </p:nvGrpSpPr>
          <p:grpSpPr>
            <a:xfrm>
              <a:off x="9695934" y="1421766"/>
              <a:ext cx="320900" cy="883361"/>
              <a:chOff x="4266788" y="2397066"/>
              <a:chExt cx="323065" cy="889319"/>
            </a:xfrm>
          </p:grpSpPr>
          <p:sp>
            <p:nvSpPr>
              <p:cNvPr id="415" name="Google Shape;415;p39"/>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9"/>
            <p:cNvGrpSpPr/>
            <p:nvPr/>
          </p:nvGrpSpPr>
          <p:grpSpPr>
            <a:xfrm>
              <a:off x="9945163" y="1275358"/>
              <a:ext cx="320847" cy="944043"/>
              <a:chOff x="2555583" y="2553696"/>
              <a:chExt cx="272481" cy="801735"/>
            </a:xfrm>
          </p:grpSpPr>
          <p:sp>
            <p:nvSpPr>
              <p:cNvPr id="421" name="Google Shape;421;p39"/>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9"/>
            <p:cNvGrpSpPr/>
            <p:nvPr/>
          </p:nvGrpSpPr>
          <p:grpSpPr>
            <a:xfrm>
              <a:off x="9125875" y="3112312"/>
              <a:ext cx="1938982" cy="564030"/>
              <a:chOff x="323167" y="-722822"/>
              <a:chExt cx="1635582" cy="475814"/>
            </a:xfrm>
          </p:grpSpPr>
          <p:sp>
            <p:nvSpPr>
              <p:cNvPr id="427" name="Google Shape;427;p39"/>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9"/>
            <p:cNvGrpSpPr/>
            <p:nvPr/>
          </p:nvGrpSpPr>
          <p:grpSpPr>
            <a:xfrm>
              <a:off x="8564075" y="2671566"/>
              <a:ext cx="1938977" cy="567873"/>
              <a:chOff x="9279275" y="3310128"/>
              <a:chExt cx="1938977" cy="567873"/>
            </a:xfrm>
          </p:grpSpPr>
          <p:sp>
            <p:nvSpPr>
              <p:cNvPr id="437" name="Google Shape;437;p39"/>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9"/>
            <p:cNvGrpSpPr/>
            <p:nvPr/>
          </p:nvGrpSpPr>
          <p:grpSpPr>
            <a:xfrm flipH="1">
              <a:off x="8807348" y="2162837"/>
              <a:ext cx="2008717" cy="584292"/>
              <a:chOff x="3581728" y="2781311"/>
              <a:chExt cx="2399614" cy="698078"/>
            </a:xfrm>
          </p:grpSpPr>
          <p:sp>
            <p:nvSpPr>
              <p:cNvPr id="447" name="Google Shape;447;p39"/>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39"/>
          <p:cNvGrpSpPr/>
          <p:nvPr/>
        </p:nvGrpSpPr>
        <p:grpSpPr>
          <a:xfrm>
            <a:off x="5838948" y="3149206"/>
            <a:ext cx="1678768" cy="1455055"/>
            <a:chOff x="4218790" y="1468917"/>
            <a:chExt cx="1899918" cy="1646735"/>
          </a:xfrm>
        </p:grpSpPr>
        <p:sp>
          <p:nvSpPr>
            <p:cNvPr id="457" name="Google Shape;457;p39"/>
            <p:cNvSpPr/>
            <p:nvPr/>
          </p:nvSpPr>
          <p:spPr>
            <a:xfrm>
              <a:off x="5753878" y="2949589"/>
              <a:ext cx="364830" cy="147032"/>
            </a:xfrm>
            <a:custGeom>
              <a:avLst/>
              <a:gdLst/>
              <a:ahLst/>
              <a:cxnLst/>
              <a:rect l="l" t="t" r="r" b="b"/>
              <a:pathLst>
                <a:path w="5176" h="2086" extrusionOk="0">
                  <a:moveTo>
                    <a:pt x="2781" y="0"/>
                  </a:moveTo>
                  <a:lnTo>
                    <a:pt x="2202" y="39"/>
                  </a:lnTo>
                  <a:lnTo>
                    <a:pt x="1738" y="78"/>
                  </a:lnTo>
                  <a:lnTo>
                    <a:pt x="928" y="193"/>
                  </a:lnTo>
                  <a:lnTo>
                    <a:pt x="426" y="348"/>
                  </a:lnTo>
                  <a:lnTo>
                    <a:pt x="232" y="387"/>
                  </a:lnTo>
                  <a:lnTo>
                    <a:pt x="194" y="580"/>
                  </a:lnTo>
                  <a:lnTo>
                    <a:pt x="78" y="1004"/>
                  </a:lnTo>
                  <a:lnTo>
                    <a:pt x="39" y="1545"/>
                  </a:lnTo>
                  <a:lnTo>
                    <a:pt x="1" y="1854"/>
                  </a:lnTo>
                  <a:lnTo>
                    <a:pt x="39" y="2086"/>
                  </a:lnTo>
                  <a:lnTo>
                    <a:pt x="5175" y="2086"/>
                  </a:lnTo>
                  <a:lnTo>
                    <a:pt x="5175" y="1815"/>
                  </a:lnTo>
                  <a:lnTo>
                    <a:pt x="5059" y="1506"/>
                  </a:lnTo>
                  <a:lnTo>
                    <a:pt x="4905" y="1120"/>
                  </a:lnTo>
                  <a:lnTo>
                    <a:pt x="4789" y="927"/>
                  </a:lnTo>
                  <a:lnTo>
                    <a:pt x="4635" y="773"/>
                  </a:lnTo>
                  <a:lnTo>
                    <a:pt x="4441" y="580"/>
                  </a:lnTo>
                  <a:lnTo>
                    <a:pt x="4171" y="425"/>
                  </a:lnTo>
                  <a:lnTo>
                    <a:pt x="3901" y="271"/>
                  </a:lnTo>
                  <a:lnTo>
                    <a:pt x="3592" y="155"/>
                  </a:lnTo>
                  <a:lnTo>
                    <a:pt x="3206" y="39"/>
                  </a:lnTo>
                  <a:lnTo>
                    <a:pt x="2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5732098" y="2878822"/>
              <a:ext cx="217869" cy="98045"/>
            </a:xfrm>
            <a:custGeom>
              <a:avLst/>
              <a:gdLst/>
              <a:ahLst/>
              <a:cxnLst/>
              <a:rect l="l" t="t" r="r" b="b"/>
              <a:pathLst>
                <a:path w="3091" h="1391" extrusionOk="0">
                  <a:moveTo>
                    <a:pt x="2549" y="0"/>
                  </a:moveTo>
                  <a:lnTo>
                    <a:pt x="1" y="387"/>
                  </a:lnTo>
                  <a:lnTo>
                    <a:pt x="541" y="1391"/>
                  </a:lnTo>
                  <a:lnTo>
                    <a:pt x="1352" y="1391"/>
                  </a:lnTo>
                  <a:lnTo>
                    <a:pt x="1777" y="1313"/>
                  </a:lnTo>
                  <a:lnTo>
                    <a:pt x="2163" y="1236"/>
                  </a:lnTo>
                  <a:lnTo>
                    <a:pt x="2820" y="1082"/>
                  </a:lnTo>
                  <a:lnTo>
                    <a:pt x="3090" y="1004"/>
                  </a:lnTo>
                  <a:lnTo>
                    <a:pt x="2549"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950986" y="2271879"/>
              <a:ext cx="1037046" cy="664180"/>
            </a:xfrm>
            <a:custGeom>
              <a:avLst/>
              <a:gdLst/>
              <a:ahLst/>
              <a:cxnLst/>
              <a:rect l="l" t="t" r="r" b="b"/>
              <a:pathLst>
                <a:path w="14713" h="9423" extrusionOk="0">
                  <a:moveTo>
                    <a:pt x="8418" y="0"/>
                  </a:moveTo>
                  <a:lnTo>
                    <a:pt x="8187" y="39"/>
                  </a:lnTo>
                  <a:lnTo>
                    <a:pt x="7916" y="78"/>
                  </a:lnTo>
                  <a:lnTo>
                    <a:pt x="7453" y="309"/>
                  </a:lnTo>
                  <a:lnTo>
                    <a:pt x="6874" y="618"/>
                  </a:lnTo>
                  <a:lnTo>
                    <a:pt x="5677" y="1390"/>
                  </a:lnTo>
                  <a:lnTo>
                    <a:pt x="4364" y="2279"/>
                  </a:lnTo>
                  <a:lnTo>
                    <a:pt x="3051" y="3205"/>
                  </a:lnTo>
                  <a:lnTo>
                    <a:pt x="889" y="4827"/>
                  </a:lnTo>
                  <a:lnTo>
                    <a:pt x="0" y="5522"/>
                  </a:lnTo>
                  <a:lnTo>
                    <a:pt x="116" y="5831"/>
                  </a:lnTo>
                  <a:lnTo>
                    <a:pt x="271" y="6140"/>
                  </a:lnTo>
                  <a:lnTo>
                    <a:pt x="464" y="6449"/>
                  </a:lnTo>
                  <a:lnTo>
                    <a:pt x="734" y="6719"/>
                  </a:lnTo>
                  <a:lnTo>
                    <a:pt x="1004" y="6990"/>
                  </a:lnTo>
                  <a:lnTo>
                    <a:pt x="1313" y="7221"/>
                  </a:lnTo>
                  <a:lnTo>
                    <a:pt x="2008" y="7685"/>
                  </a:lnTo>
                  <a:lnTo>
                    <a:pt x="2626" y="8071"/>
                  </a:lnTo>
                  <a:lnTo>
                    <a:pt x="3205" y="8341"/>
                  </a:lnTo>
                  <a:lnTo>
                    <a:pt x="3707" y="8573"/>
                  </a:lnTo>
                  <a:lnTo>
                    <a:pt x="8071" y="5406"/>
                  </a:lnTo>
                  <a:lnTo>
                    <a:pt x="10928" y="9422"/>
                  </a:lnTo>
                  <a:lnTo>
                    <a:pt x="11701" y="9384"/>
                  </a:lnTo>
                  <a:lnTo>
                    <a:pt x="12396" y="9268"/>
                  </a:lnTo>
                  <a:lnTo>
                    <a:pt x="13052" y="9075"/>
                  </a:lnTo>
                  <a:lnTo>
                    <a:pt x="13593" y="8882"/>
                  </a:lnTo>
                  <a:lnTo>
                    <a:pt x="14056" y="8689"/>
                  </a:lnTo>
                  <a:lnTo>
                    <a:pt x="14404" y="8534"/>
                  </a:lnTo>
                  <a:lnTo>
                    <a:pt x="14713" y="8341"/>
                  </a:lnTo>
                  <a:lnTo>
                    <a:pt x="14520" y="7955"/>
                  </a:lnTo>
                  <a:lnTo>
                    <a:pt x="13979" y="6912"/>
                  </a:lnTo>
                  <a:lnTo>
                    <a:pt x="13207" y="5484"/>
                  </a:lnTo>
                  <a:lnTo>
                    <a:pt x="12743" y="4673"/>
                  </a:lnTo>
                  <a:lnTo>
                    <a:pt x="12241" y="3823"/>
                  </a:lnTo>
                  <a:lnTo>
                    <a:pt x="11701" y="3012"/>
                  </a:lnTo>
                  <a:lnTo>
                    <a:pt x="11160" y="2240"/>
                  </a:lnTo>
                  <a:lnTo>
                    <a:pt x="10581" y="1545"/>
                  </a:lnTo>
                  <a:lnTo>
                    <a:pt x="10040" y="927"/>
                  </a:lnTo>
                  <a:lnTo>
                    <a:pt x="9731" y="695"/>
                  </a:lnTo>
                  <a:lnTo>
                    <a:pt x="9461" y="464"/>
                  </a:lnTo>
                  <a:lnTo>
                    <a:pt x="9191" y="271"/>
                  </a:lnTo>
                  <a:lnTo>
                    <a:pt x="8920" y="155"/>
                  </a:lnTo>
                  <a:lnTo>
                    <a:pt x="8650" y="39"/>
                  </a:lnTo>
                  <a:lnTo>
                    <a:pt x="8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39"/>
            <p:cNvSpPr/>
            <p:nvPr/>
          </p:nvSpPr>
          <p:spPr>
            <a:xfrm>
              <a:off x="4950986" y="2271879"/>
              <a:ext cx="1037046" cy="664180"/>
            </a:xfrm>
            <a:custGeom>
              <a:avLst/>
              <a:gdLst/>
              <a:ahLst/>
              <a:cxnLst/>
              <a:rect l="l" t="t" r="r" b="b"/>
              <a:pathLst>
                <a:path w="14713" h="9423" fill="none" extrusionOk="0">
                  <a:moveTo>
                    <a:pt x="0" y="5522"/>
                  </a:moveTo>
                  <a:lnTo>
                    <a:pt x="0" y="5522"/>
                  </a:lnTo>
                  <a:lnTo>
                    <a:pt x="889" y="4827"/>
                  </a:lnTo>
                  <a:lnTo>
                    <a:pt x="3051" y="3205"/>
                  </a:lnTo>
                  <a:lnTo>
                    <a:pt x="4364" y="2279"/>
                  </a:lnTo>
                  <a:lnTo>
                    <a:pt x="5677" y="1390"/>
                  </a:lnTo>
                  <a:lnTo>
                    <a:pt x="6874" y="618"/>
                  </a:lnTo>
                  <a:lnTo>
                    <a:pt x="7453" y="309"/>
                  </a:lnTo>
                  <a:lnTo>
                    <a:pt x="7916" y="78"/>
                  </a:lnTo>
                  <a:lnTo>
                    <a:pt x="7916" y="78"/>
                  </a:lnTo>
                  <a:lnTo>
                    <a:pt x="8187" y="39"/>
                  </a:lnTo>
                  <a:lnTo>
                    <a:pt x="8418" y="0"/>
                  </a:lnTo>
                  <a:lnTo>
                    <a:pt x="8650" y="39"/>
                  </a:lnTo>
                  <a:lnTo>
                    <a:pt x="8920" y="155"/>
                  </a:lnTo>
                  <a:lnTo>
                    <a:pt x="9191" y="271"/>
                  </a:lnTo>
                  <a:lnTo>
                    <a:pt x="9461" y="464"/>
                  </a:lnTo>
                  <a:lnTo>
                    <a:pt x="9731" y="695"/>
                  </a:lnTo>
                  <a:lnTo>
                    <a:pt x="10040" y="927"/>
                  </a:lnTo>
                  <a:lnTo>
                    <a:pt x="10581" y="1545"/>
                  </a:lnTo>
                  <a:lnTo>
                    <a:pt x="11160" y="2240"/>
                  </a:lnTo>
                  <a:lnTo>
                    <a:pt x="11701" y="3012"/>
                  </a:lnTo>
                  <a:lnTo>
                    <a:pt x="12241" y="3823"/>
                  </a:lnTo>
                  <a:lnTo>
                    <a:pt x="12743" y="4673"/>
                  </a:lnTo>
                  <a:lnTo>
                    <a:pt x="13207" y="5484"/>
                  </a:lnTo>
                  <a:lnTo>
                    <a:pt x="13979" y="6912"/>
                  </a:lnTo>
                  <a:lnTo>
                    <a:pt x="14520" y="7955"/>
                  </a:lnTo>
                  <a:lnTo>
                    <a:pt x="14713" y="8341"/>
                  </a:lnTo>
                  <a:lnTo>
                    <a:pt x="14713" y="8341"/>
                  </a:lnTo>
                  <a:lnTo>
                    <a:pt x="14404" y="8534"/>
                  </a:lnTo>
                  <a:lnTo>
                    <a:pt x="14056" y="8689"/>
                  </a:lnTo>
                  <a:lnTo>
                    <a:pt x="13593" y="8882"/>
                  </a:lnTo>
                  <a:lnTo>
                    <a:pt x="13052" y="9075"/>
                  </a:lnTo>
                  <a:lnTo>
                    <a:pt x="12396" y="9268"/>
                  </a:lnTo>
                  <a:lnTo>
                    <a:pt x="11701" y="9384"/>
                  </a:lnTo>
                  <a:lnTo>
                    <a:pt x="10928" y="9422"/>
                  </a:lnTo>
                  <a:lnTo>
                    <a:pt x="10928" y="9422"/>
                  </a:lnTo>
                  <a:lnTo>
                    <a:pt x="8071" y="5406"/>
                  </a:lnTo>
                  <a:lnTo>
                    <a:pt x="3707" y="8573"/>
                  </a:lnTo>
                  <a:lnTo>
                    <a:pt x="3707" y="8573"/>
                  </a:lnTo>
                  <a:lnTo>
                    <a:pt x="3205" y="8341"/>
                  </a:lnTo>
                  <a:lnTo>
                    <a:pt x="2626" y="8071"/>
                  </a:lnTo>
                  <a:lnTo>
                    <a:pt x="2008" y="7685"/>
                  </a:lnTo>
                  <a:lnTo>
                    <a:pt x="1313" y="7221"/>
                  </a:lnTo>
                  <a:lnTo>
                    <a:pt x="1004" y="6990"/>
                  </a:lnTo>
                  <a:lnTo>
                    <a:pt x="734" y="6719"/>
                  </a:lnTo>
                  <a:lnTo>
                    <a:pt x="464" y="6449"/>
                  </a:lnTo>
                  <a:lnTo>
                    <a:pt x="271" y="6140"/>
                  </a:lnTo>
                  <a:lnTo>
                    <a:pt x="116" y="5831"/>
                  </a:lnTo>
                  <a:lnTo>
                    <a:pt x="0" y="55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5405542" y="2301835"/>
              <a:ext cx="54485" cy="32705"/>
            </a:xfrm>
            <a:custGeom>
              <a:avLst/>
              <a:gdLst/>
              <a:ahLst/>
              <a:cxnLst/>
              <a:rect l="l" t="t" r="r" b="b"/>
              <a:pathLst>
                <a:path w="773" h="464" extrusionOk="0">
                  <a:moveTo>
                    <a:pt x="772" y="0"/>
                  </a:moveTo>
                  <a:lnTo>
                    <a:pt x="0" y="425"/>
                  </a:lnTo>
                  <a:lnTo>
                    <a:pt x="0" y="463"/>
                  </a:lnTo>
                  <a:lnTo>
                    <a:pt x="772"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5405542" y="2277306"/>
              <a:ext cx="103472" cy="57234"/>
            </a:xfrm>
            <a:custGeom>
              <a:avLst/>
              <a:gdLst/>
              <a:ahLst/>
              <a:cxnLst/>
              <a:rect l="l" t="t" r="r" b="b"/>
              <a:pathLst>
                <a:path w="1468" h="812" fill="none" extrusionOk="0">
                  <a:moveTo>
                    <a:pt x="1467" y="1"/>
                  </a:moveTo>
                  <a:lnTo>
                    <a:pt x="1467" y="1"/>
                  </a:lnTo>
                  <a:lnTo>
                    <a:pt x="772" y="348"/>
                  </a:lnTo>
                  <a:lnTo>
                    <a:pt x="0" y="773"/>
                  </a:lnTo>
                  <a:lnTo>
                    <a:pt x="0" y="773"/>
                  </a:lnTo>
                  <a:lnTo>
                    <a:pt x="0" y="811"/>
                  </a:lnTo>
                  <a:lnTo>
                    <a:pt x="0" y="811"/>
                  </a:lnTo>
                  <a:lnTo>
                    <a:pt x="772" y="348"/>
                  </a:lnTo>
                  <a:lnTo>
                    <a:pt x="1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5508943" y="2274557"/>
              <a:ext cx="16423" cy="2819"/>
            </a:xfrm>
            <a:custGeom>
              <a:avLst/>
              <a:gdLst/>
              <a:ahLst/>
              <a:cxnLst/>
              <a:rect l="l" t="t" r="r" b="b"/>
              <a:pathLst>
                <a:path w="233" h="40" fill="none" extrusionOk="0">
                  <a:moveTo>
                    <a:pt x="232" y="1"/>
                  </a:moveTo>
                  <a:lnTo>
                    <a:pt x="232" y="1"/>
                  </a:lnTo>
                  <a:lnTo>
                    <a:pt x="0" y="40"/>
                  </a:lnTo>
                  <a:lnTo>
                    <a:pt x="0" y="40"/>
                  </a:lnTo>
                  <a:lnTo>
                    <a:pt x="0" y="40"/>
                  </a:lnTo>
                  <a:lnTo>
                    <a:pt x="0" y="40"/>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5405542" y="2271879"/>
              <a:ext cx="255861" cy="147032"/>
            </a:xfrm>
            <a:custGeom>
              <a:avLst/>
              <a:gdLst/>
              <a:ahLst/>
              <a:cxnLst/>
              <a:rect l="l" t="t" r="r" b="b"/>
              <a:pathLst>
                <a:path w="3630" h="2086" extrusionOk="0">
                  <a:moveTo>
                    <a:pt x="1892" y="0"/>
                  </a:moveTo>
                  <a:lnTo>
                    <a:pt x="1699" y="39"/>
                  </a:lnTo>
                  <a:lnTo>
                    <a:pt x="1467" y="78"/>
                  </a:lnTo>
                  <a:lnTo>
                    <a:pt x="772" y="425"/>
                  </a:lnTo>
                  <a:lnTo>
                    <a:pt x="0" y="888"/>
                  </a:lnTo>
                  <a:lnTo>
                    <a:pt x="155" y="1120"/>
                  </a:lnTo>
                  <a:lnTo>
                    <a:pt x="309" y="1352"/>
                  </a:lnTo>
                  <a:lnTo>
                    <a:pt x="502" y="1584"/>
                  </a:lnTo>
                  <a:lnTo>
                    <a:pt x="734" y="1738"/>
                  </a:lnTo>
                  <a:lnTo>
                    <a:pt x="965" y="1892"/>
                  </a:lnTo>
                  <a:lnTo>
                    <a:pt x="1236" y="2008"/>
                  </a:lnTo>
                  <a:lnTo>
                    <a:pt x="1545" y="2047"/>
                  </a:lnTo>
                  <a:lnTo>
                    <a:pt x="1854" y="2086"/>
                  </a:lnTo>
                  <a:lnTo>
                    <a:pt x="2124" y="2047"/>
                  </a:lnTo>
                  <a:lnTo>
                    <a:pt x="2394" y="2008"/>
                  </a:lnTo>
                  <a:lnTo>
                    <a:pt x="2664" y="1892"/>
                  </a:lnTo>
                  <a:lnTo>
                    <a:pt x="2896" y="1777"/>
                  </a:lnTo>
                  <a:lnTo>
                    <a:pt x="3128" y="1622"/>
                  </a:lnTo>
                  <a:lnTo>
                    <a:pt x="3321" y="1429"/>
                  </a:lnTo>
                  <a:lnTo>
                    <a:pt x="3475" y="1236"/>
                  </a:lnTo>
                  <a:lnTo>
                    <a:pt x="3630" y="1004"/>
                  </a:lnTo>
                  <a:lnTo>
                    <a:pt x="3166" y="580"/>
                  </a:lnTo>
                  <a:lnTo>
                    <a:pt x="2742" y="271"/>
                  </a:lnTo>
                  <a:lnTo>
                    <a:pt x="2510" y="155"/>
                  </a:lnTo>
                  <a:lnTo>
                    <a:pt x="2317" y="78"/>
                  </a:lnTo>
                  <a:lnTo>
                    <a:pt x="2085" y="39"/>
                  </a:lnTo>
                  <a:lnTo>
                    <a:pt x="18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5405542" y="2271879"/>
              <a:ext cx="255861" cy="147032"/>
            </a:xfrm>
            <a:custGeom>
              <a:avLst/>
              <a:gdLst/>
              <a:ahLst/>
              <a:cxnLst/>
              <a:rect l="l" t="t" r="r" b="b"/>
              <a:pathLst>
                <a:path w="3630" h="2086" fill="none" extrusionOk="0">
                  <a:moveTo>
                    <a:pt x="1892" y="0"/>
                  </a:moveTo>
                  <a:lnTo>
                    <a:pt x="1892" y="0"/>
                  </a:lnTo>
                  <a:lnTo>
                    <a:pt x="1699" y="39"/>
                  </a:lnTo>
                  <a:lnTo>
                    <a:pt x="1699" y="39"/>
                  </a:lnTo>
                  <a:lnTo>
                    <a:pt x="1467" y="78"/>
                  </a:lnTo>
                  <a:lnTo>
                    <a:pt x="1467" y="78"/>
                  </a:lnTo>
                  <a:lnTo>
                    <a:pt x="1467" y="78"/>
                  </a:lnTo>
                  <a:lnTo>
                    <a:pt x="1467" y="78"/>
                  </a:lnTo>
                  <a:lnTo>
                    <a:pt x="1467" y="78"/>
                  </a:lnTo>
                  <a:lnTo>
                    <a:pt x="772" y="425"/>
                  </a:lnTo>
                  <a:lnTo>
                    <a:pt x="0" y="888"/>
                  </a:lnTo>
                  <a:lnTo>
                    <a:pt x="0" y="888"/>
                  </a:lnTo>
                  <a:lnTo>
                    <a:pt x="155" y="1120"/>
                  </a:lnTo>
                  <a:lnTo>
                    <a:pt x="309" y="1352"/>
                  </a:lnTo>
                  <a:lnTo>
                    <a:pt x="502" y="1584"/>
                  </a:lnTo>
                  <a:lnTo>
                    <a:pt x="734" y="1738"/>
                  </a:lnTo>
                  <a:lnTo>
                    <a:pt x="965" y="1892"/>
                  </a:lnTo>
                  <a:lnTo>
                    <a:pt x="1236" y="2008"/>
                  </a:lnTo>
                  <a:lnTo>
                    <a:pt x="1545" y="2047"/>
                  </a:lnTo>
                  <a:lnTo>
                    <a:pt x="1854" y="2086"/>
                  </a:lnTo>
                  <a:lnTo>
                    <a:pt x="1854" y="2086"/>
                  </a:lnTo>
                  <a:lnTo>
                    <a:pt x="2124" y="2047"/>
                  </a:lnTo>
                  <a:lnTo>
                    <a:pt x="2394" y="2008"/>
                  </a:lnTo>
                  <a:lnTo>
                    <a:pt x="2664" y="1892"/>
                  </a:lnTo>
                  <a:lnTo>
                    <a:pt x="2896" y="1777"/>
                  </a:lnTo>
                  <a:lnTo>
                    <a:pt x="3128" y="1622"/>
                  </a:lnTo>
                  <a:lnTo>
                    <a:pt x="3321" y="1429"/>
                  </a:lnTo>
                  <a:lnTo>
                    <a:pt x="3475" y="1236"/>
                  </a:lnTo>
                  <a:lnTo>
                    <a:pt x="3630" y="1004"/>
                  </a:lnTo>
                  <a:lnTo>
                    <a:pt x="3630" y="1004"/>
                  </a:lnTo>
                  <a:lnTo>
                    <a:pt x="3166" y="580"/>
                  </a:lnTo>
                  <a:lnTo>
                    <a:pt x="2742" y="271"/>
                  </a:lnTo>
                  <a:lnTo>
                    <a:pt x="2510" y="155"/>
                  </a:lnTo>
                  <a:lnTo>
                    <a:pt x="2317" y="78"/>
                  </a:lnTo>
                  <a:lnTo>
                    <a:pt x="2085" y="39"/>
                  </a:lnTo>
                  <a:lnTo>
                    <a:pt x="1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133330" y="2554945"/>
              <a:ext cx="661431" cy="378363"/>
            </a:xfrm>
            <a:custGeom>
              <a:avLst/>
              <a:gdLst/>
              <a:ahLst/>
              <a:cxnLst/>
              <a:rect l="l" t="t" r="r" b="b"/>
              <a:pathLst>
                <a:path w="9384" h="5368" extrusionOk="0">
                  <a:moveTo>
                    <a:pt x="5175" y="0"/>
                  </a:moveTo>
                  <a:lnTo>
                    <a:pt x="4866" y="116"/>
                  </a:lnTo>
                  <a:lnTo>
                    <a:pt x="4210" y="386"/>
                  </a:lnTo>
                  <a:lnTo>
                    <a:pt x="3437" y="734"/>
                  </a:lnTo>
                  <a:lnTo>
                    <a:pt x="2626" y="1159"/>
                  </a:lnTo>
                  <a:lnTo>
                    <a:pt x="1854" y="1622"/>
                  </a:lnTo>
                  <a:lnTo>
                    <a:pt x="541" y="2394"/>
                  </a:lnTo>
                  <a:lnTo>
                    <a:pt x="1" y="2742"/>
                  </a:lnTo>
                  <a:lnTo>
                    <a:pt x="39" y="2819"/>
                  </a:lnTo>
                  <a:lnTo>
                    <a:pt x="232" y="2703"/>
                  </a:lnTo>
                  <a:lnTo>
                    <a:pt x="1275" y="2085"/>
                  </a:lnTo>
                  <a:lnTo>
                    <a:pt x="2819" y="1197"/>
                  </a:lnTo>
                  <a:lnTo>
                    <a:pt x="3630" y="773"/>
                  </a:lnTo>
                  <a:lnTo>
                    <a:pt x="4364" y="425"/>
                  </a:lnTo>
                  <a:lnTo>
                    <a:pt x="4982" y="155"/>
                  </a:lnTo>
                  <a:lnTo>
                    <a:pt x="5252" y="116"/>
                  </a:lnTo>
                  <a:lnTo>
                    <a:pt x="5445" y="77"/>
                  </a:lnTo>
                  <a:lnTo>
                    <a:pt x="5561" y="116"/>
                  </a:lnTo>
                  <a:lnTo>
                    <a:pt x="5716" y="232"/>
                  </a:lnTo>
                  <a:lnTo>
                    <a:pt x="5909" y="425"/>
                  </a:lnTo>
                  <a:lnTo>
                    <a:pt x="6333" y="966"/>
                  </a:lnTo>
                  <a:lnTo>
                    <a:pt x="6874" y="1699"/>
                  </a:lnTo>
                  <a:lnTo>
                    <a:pt x="7994" y="3321"/>
                  </a:lnTo>
                  <a:lnTo>
                    <a:pt x="8921" y="4750"/>
                  </a:lnTo>
                  <a:lnTo>
                    <a:pt x="9191" y="5175"/>
                  </a:lnTo>
                  <a:lnTo>
                    <a:pt x="9307" y="5368"/>
                  </a:lnTo>
                  <a:lnTo>
                    <a:pt x="9384" y="5290"/>
                  </a:lnTo>
                  <a:lnTo>
                    <a:pt x="8882" y="4518"/>
                  </a:lnTo>
                  <a:lnTo>
                    <a:pt x="7762" y="2819"/>
                  </a:lnTo>
                  <a:lnTo>
                    <a:pt x="7106" y="1854"/>
                  </a:lnTo>
                  <a:lnTo>
                    <a:pt x="6488" y="1004"/>
                  </a:lnTo>
                  <a:lnTo>
                    <a:pt x="5986" y="348"/>
                  </a:lnTo>
                  <a:lnTo>
                    <a:pt x="5754" y="155"/>
                  </a:lnTo>
                  <a:lnTo>
                    <a:pt x="56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5127903" y="2505958"/>
              <a:ext cx="247755" cy="370187"/>
            </a:xfrm>
            <a:custGeom>
              <a:avLst/>
              <a:gdLst/>
              <a:ahLst/>
              <a:cxnLst/>
              <a:rect l="l" t="t" r="r" b="b"/>
              <a:pathLst>
                <a:path w="3515" h="5252" extrusionOk="0">
                  <a:moveTo>
                    <a:pt x="3514" y="3591"/>
                  </a:moveTo>
                  <a:lnTo>
                    <a:pt x="1197" y="5252"/>
                  </a:lnTo>
                  <a:lnTo>
                    <a:pt x="1197" y="5252"/>
                  </a:lnTo>
                  <a:lnTo>
                    <a:pt x="1197" y="5252"/>
                  </a:lnTo>
                  <a:lnTo>
                    <a:pt x="3514" y="3591"/>
                  </a:lnTo>
                  <a:lnTo>
                    <a:pt x="3514" y="3591"/>
                  </a:lnTo>
                  <a:close/>
                  <a:moveTo>
                    <a:pt x="0" y="271"/>
                  </a:moveTo>
                  <a:lnTo>
                    <a:pt x="0" y="271"/>
                  </a:lnTo>
                  <a:lnTo>
                    <a:pt x="0" y="271"/>
                  </a:lnTo>
                  <a:lnTo>
                    <a:pt x="0" y="271"/>
                  </a:lnTo>
                  <a:lnTo>
                    <a:pt x="0" y="271"/>
                  </a:lnTo>
                  <a:close/>
                  <a:moveTo>
                    <a:pt x="386" y="0"/>
                  </a:moveTo>
                  <a:lnTo>
                    <a:pt x="386" y="0"/>
                  </a:lnTo>
                  <a:lnTo>
                    <a:pt x="0" y="271"/>
                  </a:lnTo>
                  <a:lnTo>
                    <a:pt x="0" y="271"/>
                  </a:lnTo>
                  <a:lnTo>
                    <a:pt x="386" y="0"/>
                  </a:lnTo>
                  <a:lnTo>
                    <a:pt x="386" y="0"/>
                  </a:lnTo>
                  <a:lnTo>
                    <a:pt x="386" y="0"/>
                  </a:lnTo>
                  <a:close/>
                </a:path>
              </a:pathLst>
            </a:custGeom>
            <a:solidFill>
              <a:srgbClr val="E5C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212273" y="2759069"/>
              <a:ext cx="163384" cy="117076"/>
            </a:xfrm>
            <a:custGeom>
              <a:avLst/>
              <a:gdLst/>
              <a:ahLst/>
              <a:cxnLst/>
              <a:rect l="l" t="t" r="r" b="b"/>
              <a:pathLst>
                <a:path w="2318" h="1661" fill="none" extrusionOk="0">
                  <a:moveTo>
                    <a:pt x="2317" y="0"/>
                  </a:moveTo>
                  <a:lnTo>
                    <a:pt x="0" y="1661"/>
                  </a:lnTo>
                  <a:lnTo>
                    <a:pt x="0" y="1661"/>
                  </a:lnTo>
                  <a:lnTo>
                    <a:pt x="0" y="1661"/>
                  </a:lnTo>
                  <a:lnTo>
                    <a:pt x="2317" y="0"/>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5127903" y="252498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5127903" y="2505958"/>
              <a:ext cx="27278" cy="19101"/>
            </a:xfrm>
            <a:custGeom>
              <a:avLst/>
              <a:gdLst/>
              <a:ahLst/>
              <a:cxnLst/>
              <a:rect l="l" t="t" r="r" b="b"/>
              <a:pathLst>
                <a:path w="387" h="271" fill="none" extrusionOk="0">
                  <a:moveTo>
                    <a:pt x="386" y="0"/>
                  </a:moveTo>
                  <a:lnTo>
                    <a:pt x="386" y="0"/>
                  </a:lnTo>
                  <a:lnTo>
                    <a:pt x="0" y="271"/>
                  </a:lnTo>
                  <a:lnTo>
                    <a:pt x="0" y="271"/>
                  </a:lnTo>
                  <a:lnTo>
                    <a:pt x="386" y="0"/>
                  </a:lnTo>
                  <a:lnTo>
                    <a:pt x="386" y="0"/>
                  </a:lnTo>
                  <a:lnTo>
                    <a:pt x="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4961841" y="2505958"/>
              <a:ext cx="413817" cy="370187"/>
            </a:xfrm>
            <a:custGeom>
              <a:avLst/>
              <a:gdLst/>
              <a:ahLst/>
              <a:cxnLst/>
              <a:rect l="l" t="t" r="r" b="b"/>
              <a:pathLst>
                <a:path w="5871" h="5252" extrusionOk="0">
                  <a:moveTo>
                    <a:pt x="2742" y="0"/>
                  </a:moveTo>
                  <a:lnTo>
                    <a:pt x="2356" y="271"/>
                  </a:lnTo>
                  <a:lnTo>
                    <a:pt x="773" y="1468"/>
                  </a:lnTo>
                  <a:lnTo>
                    <a:pt x="1005" y="1931"/>
                  </a:lnTo>
                  <a:lnTo>
                    <a:pt x="889" y="2124"/>
                  </a:lnTo>
                  <a:lnTo>
                    <a:pt x="657" y="2317"/>
                  </a:lnTo>
                  <a:lnTo>
                    <a:pt x="387" y="2510"/>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252" y="3398"/>
                  </a:lnTo>
                  <a:lnTo>
                    <a:pt x="4712" y="3205"/>
                  </a:lnTo>
                  <a:lnTo>
                    <a:pt x="4248" y="2974"/>
                  </a:lnTo>
                  <a:lnTo>
                    <a:pt x="3862" y="2665"/>
                  </a:lnTo>
                  <a:lnTo>
                    <a:pt x="2665" y="3398"/>
                  </a:lnTo>
                  <a:lnTo>
                    <a:pt x="2472" y="3514"/>
                  </a:lnTo>
                  <a:lnTo>
                    <a:pt x="2434" y="3437"/>
                  </a:lnTo>
                  <a:lnTo>
                    <a:pt x="3785" y="2626"/>
                  </a:lnTo>
                  <a:lnTo>
                    <a:pt x="3476" y="2317"/>
                  </a:lnTo>
                  <a:lnTo>
                    <a:pt x="3206" y="1970"/>
                  </a:lnTo>
                  <a:lnTo>
                    <a:pt x="3013" y="1622"/>
                  </a:lnTo>
                  <a:lnTo>
                    <a:pt x="2897" y="1274"/>
                  </a:lnTo>
                  <a:lnTo>
                    <a:pt x="2820" y="966"/>
                  </a:lnTo>
                  <a:lnTo>
                    <a:pt x="2742" y="618"/>
                  </a:lnTo>
                  <a:lnTo>
                    <a:pt x="2742" y="309"/>
                  </a:lnTo>
                  <a:lnTo>
                    <a:pt x="27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961841" y="2505958"/>
              <a:ext cx="413817" cy="370187"/>
            </a:xfrm>
            <a:custGeom>
              <a:avLst/>
              <a:gdLst/>
              <a:ahLst/>
              <a:cxnLst/>
              <a:rect l="l" t="t" r="r" b="b"/>
              <a:pathLst>
                <a:path w="5871" h="5252" fill="none" extrusionOk="0">
                  <a:moveTo>
                    <a:pt x="2742" y="0"/>
                  </a:moveTo>
                  <a:lnTo>
                    <a:pt x="2742" y="0"/>
                  </a:lnTo>
                  <a:lnTo>
                    <a:pt x="2356" y="271"/>
                  </a:lnTo>
                  <a:lnTo>
                    <a:pt x="2356" y="271"/>
                  </a:lnTo>
                  <a:lnTo>
                    <a:pt x="2356" y="271"/>
                  </a:lnTo>
                  <a:lnTo>
                    <a:pt x="2356" y="271"/>
                  </a:lnTo>
                  <a:lnTo>
                    <a:pt x="2356" y="271"/>
                  </a:lnTo>
                  <a:lnTo>
                    <a:pt x="2356" y="271"/>
                  </a:lnTo>
                  <a:lnTo>
                    <a:pt x="773" y="1468"/>
                  </a:lnTo>
                  <a:lnTo>
                    <a:pt x="773" y="1468"/>
                  </a:lnTo>
                  <a:lnTo>
                    <a:pt x="1005" y="1931"/>
                  </a:lnTo>
                  <a:lnTo>
                    <a:pt x="1005" y="1931"/>
                  </a:lnTo>
                  <a:lnTo>
                    <a:pt x="889" y="2124"/>
                  </a:lnTo>
                  <a:lnTo>
                    <a:pt x="657" y="2317"/>
                  </a:lnTo>
                  <a:lnTo>
                    <a:pt x="387" y="2510"/>
                  </a:lnTo>
                  <a:lnTo>
                    <a:pt x="1" y="2665"/>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870" y="3591"/>
                  </a:lnTo>
                  <a:lnTo>
                    <a:pt x="5252" y="3398"/>
                  </a:lnTo>
                  <a:lnTo>
                    <a:pt x="4712" y="3205"/>
                  </a:lnTo>
                  <a:lnTo>
                    <a:pt x="4248" y="2974"/>
                  </a:lnTo>
                  <a:lnTo>
                    <a:pt x="3862" y="2665"/>
                  </a:lnTo>
                  <a:lnTo>
                    <a:pt x="3862" y="2665"/>
                  </a:lnTo>
                  <a:lnTo>
                    <a:pt x="2665" y="3398"/>
                  </a:lnTo>
                  <a:lnTo>
                    <a:pt x="2665" y="3398"/>
                  </a:lnTo>
                  <a:lnTo>
                    <a:pt x="2472" y="3514"/>
                  </a:lnTo>
                  <a:lnTo>
                    <a:pt x="2472" y="3514"/>
                  </a:lnTo>
                  <a:lnTo>
                    <a:pt x="2434" y="3437"/>
                  </a:lnTo>
                  <a:lnTo>
                    <a:pt x="2434" y="3437"/>
                  </a:lnTo>
                  <a:lnTo>
                    <a:pt x="3785" y="2626"/>
                  </a:lnTo>
                  <a:lnTo>
                    <a:pt x="3785" y="2626"/>
                  </a:lnTo>
                  <a:lnTo>
                    <a:pt x="3476" y="2317"/>
                  </a:lnTo>
                  <a:lnTo>
                    <a:pt x="3206" y="1970"/>
                  </a:lnTo>
                  <a:lnTo>
                    <a:pt x="3013" y="1622"/>
                  </a:lnTo>
                  <a:lnTo>
                    <a:pt x="2897" y="1274"/>
                  </a:lnTo>
                  <a:lnTo>
                    <a:pt x="2820" y="966"/>
                  </a:lnTo>
                  <a:lnTo>
                    <a:pt x="2742" y="618"/>
                  </a:lnTo>
                  <a:lnTo>
                    <a:pt x="2742" y="309"/>
                  </a:lnTo>
                  <a:lnTo>
                    <a:pt x="27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5133330" y="2691051"/>
              <a:ext cx="100794" cy="62661"/>
            </a:xfrm>
            <a:custGeom>
              <a:avLst/>
              <a:gdLst/>
              <a:ahLst/>
              <a:cxnLst/>
              <a:rect l="l" t="t" r="r" b="b"/>
              <a:pathLst>
                <a:path w="1430" h="889" extrusionOk="0">
                  <a:moveTo>
                    <a:pt x="1352" y="0"/>
                  </a:moveTo>
                  <a:lnTo>
                    <a:pt x="1" y="811"/>
                  </a:lnTo>
                  <a:lnTo>
                    <a:pt x="39" y="888"/>
                  </a:lnTo>
                  <a:lnTo>
                    <a:pt x="232" y="772"/>
                  </a:lnTo>
                  <a:lnTo>
                    <a:pt x="1429" y="39"/>
                  </a:lnTo>
                  <a:lnTo>
                    <a:pt x="13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5987958" y="2859792"/>
              <a:ext cx="70" cy="70"/>
            </a:xfrm>
            <a:custGeom>
              <a:avLst/>
              <a:gdLst/>
              <a:ahLst/>
              <a:cxnLst/>
              <a:rect l="l" t="t" r="r" b="b"/>
              <a:pathLst>
                <a:path w="1" h="1" extrusionOk="0">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5661332" y="2778100"/>
              <a:ext cx="326698" cy="157957"/>
            </a:xfrm>
            <a:custGeom>
              <a:avLst/>
              <a:gdLst/>
              <a:ahLst/>
              <a:cxnLst/>
              <a:rect l="l" t="t" r="r" b="b"/>
              <a:pathLst>
                <a:path w="4635" h="2241" extrusionOk="0">
                  <a:moveTo>
                    <a:pt x="4055" y="1"/>
                  </a:moveTo>
                  <a:lnTo>
                    <a:pt x="2820" y="387"/>
                  </a:lnTo>
                  <a:lnTo>
                    <a:pt x="2009" y="619"/>
                  </a:lnTo>
                  <a:lnTo>
                    <a:pt x="1082" y="850"/>
                  </a:lnTo>
                  <a:lnTo>
                    <a:pt x="1893" y="2124"/>
                  </a:lnTo>
                  <a:lnTo>
                    <a:pt x="1854" y="2163"/>
                  </a:lnTo>
                  <a:lnTo>
                    <a:pt x="2434" y="2047"/>
                  </a:lnTo>
                  <a:lnTo>
                    <a:pt x="2974" y="1893"/>
                  </a:lnTo>
                  <a:lnTo>
                    <a:pt x="3438" y="1738"/>
                  </a:lnTo>
                  <a:lnTo>
                    <a:pt x="3824" y="1584"/>
                  </a:lnTo>
                  <a:lnTo>
                    <a:pt x="4403" y="1314"/>
                  </a:lnTo>
                  <a:lnTo>
                    <a:pt x="4635" y="1159"/>
                  </a:lnTo>
                  <a:lnTo>
                    <a:pt x="4055" y="1"/>
                  </a:lnTo>
                  <a:close/>
                  <a:moveTo>
                    <a:pt x="966" y="889"/>
                  </a:moveTo>
                  <a:lnTo>
                    <a:pt x="1" y="1082"/>
                  </a:lnTo>
                  <a:lnTo>
                    <a:pt x="850" y="2240"/>
                  </a:lnTo>
                  <a:lnTo>
                    <a:pt x="1314" y="2240"/>
                  </a:lnTo>
                  <a:lnTo>
                    <a:pt x="1816" y="2163"/>
                  </a:lnTo>
                  <a:lnTo>
                    <a:pt x="1700" y="2009"/>
                  </a:lnTo>
                  <a:lnTo>
                    <a:pt x="1430" y="1584"/>
                  </a:lnTo>
                  <a:lnTo>
                    <a:pt x="966" y="889"/>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5661332" y="2840690"/>
              <a:ext cx="128001" cy="95366"/>
            </a:xfrm>
            <a:custGeom>
              <a:avLst/>
              <a:gdLst/>
              <a:ahLst/>
              <a:cxnLst/>
              <a:rect l="l" t="t" r="r" b="b"/>
              <a:pathLst>
                <a:path w="1816" h="1353" fill="none" extrusionOk="0">
                  <a:moveTo>
                    <a:pt x="966" y="1"/>
                  </a:moveTo>
                  <a:lnTo>
                    <a:pt x="966" y="1"/>
                  </a:lnTo>
                  <a:lnTo>
                    <a:pt x="1" y="194"/>
                  </a:lnTo>
                  <a:lnTo>
                    <a:pt x="1" y="194"/>
                  </a:lnTo>
                  <a:lnTo>
                    <a:pt x="850" y="1352"/>
                  </a:lnTo>
                  <a:lnTo>
                    <a:pt x="850" y="1352"/>
                  </a:lnTo>
                  <a:lnTo>
                    <a:pt x="1314" y="1352"/>
                  </a:lnTo>
                  <a:lnTo>
                    <a:pt x="1816" y="1275"/>
                  </a:lnTo>
                  <a:lnTo>
                    <a:pt x="1816" y="1275"/>
                  </a:lnTo>
                  <a:lnTo>
                    <a:pt x="1700" y="1121"/>
                  </a:lnTo>
                  <a:lnTo>
                    <a:pt x="1700" y="1121"/>
                  </a:lnTo>
                  <a:lnTo>
                    <a:pt x="1430" y="696"/>
                  </a:lnTo>
                  <a:lnTo>
                    <a:pt x="1430" y="696"/>
                  </a:lnTo>
                  <a:lnTo>
                    <a:pt x="9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5737596" y="2778100"/>
              <a:ext cx="250433" cy="152530"/>
            </a:xfrm>
            <a:custGeom>
              <a:avLst/>
              <a:gdLst/>
              <a:ahLst/>
              <a:cxnLst/>
              <a:rect l="l" t="t" r="r" b="b"/>
              <a:pathLst>
                <a:path w="3553" h="2164" fill="none" extrusionOk="0">
                  <a:moveTo>
                    <a:pt x="2973" y="1"/>
                  </a:moveTo>
                  <a:lnTo>
                    <a:pt x="2973" y="1"/>
                  </a:lnTo>
                  <a:lnTo>
                    <a:pt x="1738" y="387"/>
                  </a:lnTo>
                  <a:lnTo>
                    <a:pt x="927" y="619"/>
                  </a:lnTo>
                  <a:lnTo>
                    <a:pt x="0" y="850"/>
                  </a:lnTo>
                  <a:lnTo>
                    <a:pt x="0" y="850"/>
                  </a:lnTo>
                  <a:lnTo>
                    <a:pt x="811" y="2124"/>
                  </a:lnTo>
                  <a:lnTo>
                    <a:pt x="772" y="2163"/>
                  </a:lnTo>
                  <a:lnTo>
                    <a:pt x="772" y="2163"/>
                  </a:lnTo>
                  <a:lnTo>
                    <a:pt x="1352" y="2047"/>
                  </a:lnTo>
                  <a:lnTo>
                    <a:pt x="1892" y="1893"/>
                  </a:lnTo>
                  <a:lnTo>
                    <a:pt x="2356" y="1738"/>
                  </a:lnTo>
                  <a:lnTo>
                    <a:pt x="2742" y="1584"/>
                  </a:lnTo>
                  <a:lnTo>
                    <a:pt x="3321" y="1314"/>
                  </a:lnTo>
                  <a:lnTo>
                    <a:pt x="3553" y="1159"/>
                  </a:lnTo>
                  <a:lnTo>
                    <a:pt x="3553" y="1159"/>
                  </a:lnTo>
                  <a:lnTo>
                    <a:pt x="3553" y="1159"/>
                  </a:lnTo>
                  <a:lnTo>
                    <a:pt x="3553" y="1159"/>
                  </a:lnTo>
                  <a:lnTo>
                    <a:pt x="3553" y="1159"/>
                  </a:lnTo>
                  <a:lnTo>
                    <a:pt x="3553" y="1159"/>
                  </a:lnTo>
                  <a:lnTo>
                    <a:pt x="3553" y="1159"/>
                  </a:lnTo>
                  <a:lnTo>
                    <a:pt x="3553" y="1159"/>
                  </a:lnTo>
                  <a:lnTo>
                    <a:pt x="29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5729420" y="2838012"/>
              <a:ext cx="65340" cy="92617"/>
            </a:xfrm>
            <a:custGeom>
              <a:avLst/>
              <a:gdLst/>
              <a:ahLst/>
              <a:cxnLst/>
              <a:rect l="l" t="t" r="r" b="b"/>
              <a:pathLst>
                <a:path w="927" h="1314" extrusionOk="0">
                  <a:moveTo>
                    <a:pt x="116" y="0"/>
                  </a:moveTo>
                  <a:lnTo>
                    <a:pt x="0" y="39"/>
                  </a:lnTo>
                  <a:lnTo>
                    <a:pt x="464" y="734"/>
                  </a:lnTo>
                  <a:lnTo>
                    <a:pt x="734" y="1159"/>
                  </a:lnTo>
                  <a:lnTo>
                    <a:pt x="850" y="1313"/>
                  </a:lnTo>
                  <a:lnTo>
                    <a:pt x="888" y="1313"/>
                  </a:lnTo>
                  <a:lnTo>
                    <a:pt x="927" y="1274"/>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5936222" y="2960444"/>
              <a:ext cx="182486" cy="136177"/>
            </a:xfrm>
            <a:custGeom>
              <a:avLst/>
              <a:gdLst/>
              <a:ahLst/>
              <a:cxnLst/>
              <a:rect l="l" t="t" r="r" b="b"/>
              <a:pathLst>
                <a:path w="2589" h="1932" extrusionOk="0">
                  <a:moveTo>
                    <a:pt x="1005" y="1"/>
                  </a:moveTo>
                  <a:lnTo>
                    <a:pt x="812" y="117"/>
                  </a:lnTo>
                  <a:lnTo>
                    <a:pt x="657" y="271"/>
                  </a:lnTo>
                  <a:lnTo>
                    <a:pt x="503" y="464"/>
                  </a:lnTo>
                  <a:lnTo>
                    <a:pt x="348" y="696"/>
                  </a:lnTo>
                  <a:lnTo>
                    <a:pt x="233" y="928"/>
                  </a:lnTo>
                  <a:lnTo>
                    <a:pt x="117" y="1237"/>
                  </a:lnTo>
                  <a:lnTo>
                    <a:pt x="40" y="1584"/>
                  </a:lnTo>
                  <a:lnTo>
                    <a:pt x="1" y="1932"/>
                  </a:lnTo>
                  <a:lnTo>
                    <a:pt x="2588" y="1932"/>
                  </a:lnTo>
                  <a:lnTo>
                    <a:pt x="2588" y="1700"/>
                  </a:lnTo>
                  <a:lnTo>
                    <a:pt x="2511" y="1468"/>
                  </a:lnTo>
                  <a:lnTo>
                    <a:pt x="2434" y="1159"/>
                  </a:lnTo>
                  <a:lnTo>
                    <a:pt x="2241" y="850"/>
                  </a:lnTo>
                  <a:lnTo>
                    <a:pt x="2086" y="657"/>
                  </a:lnTo>
                  <a:lnTo>
                    <a:pt x="1932" y="503"/>
                  </a:lnTo>
                  <a:lnTo>
                    <a:pt x="1739" y="348"/>
                  </a:lnTo>
                  <a:lnTo>
                    <a:pt x="1546" y="233"/>
                  </a:lnTo>
                  <a:lnTo>
                    <a:pt x="1275" y="117"/>
                  </a:lnTo>
                  <a:lnTo>
                    <a:pt x="1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5917191" y="2946840"/>
              <a:ext cx="57234" cy="73586"/>
            </a:xfrm>
            <a:custGeom>
              <a:avLst/>
              <a:gdLst/>
              <a:ahLst/>
              <a:cxnLst/>
              <a:rect l="l" t="t" r="r" b="b"/>
              <a:pathLst>
                <a:path w="812" h="1044" extrusionOk="0">
                  <a:moveTo>
                    <a:pt x="734" y="1"/>
                  </a:moveTo>
                  <a:lnTo>
                    <a:pt x="618" y="78"/>
                  </a:lnTo>
                  <a:lnTo>
                    <a:pt x="425" y="271"/>
                  </a:lnTo>
                  <a:lnTo>
                    <a:pt x="194" y="580"/>
                  </a:lnTo>
                  <a:lnTo>
                    <a:pt x="78" y="773"/>
                  </a:lnTo>
                  <a:lnTo>
                    <a:pt x="1" y="1005"/>
                  </a:lnTo>
                  <a:lnTo>
                    <a:pt x="155" y="1043"/>
                  </a:lnTo>
                  <a:lnTo>
                    <a:pt x="232" y="850"/>
                  </a:lnTo>
                  <a:lnTo>
                    <a:pt x="310" y="657"/>
                  </a:lnTo>
                  <a:lnTo>
                    <a:pt x="541" y="387"/>
                  </a:lnTo>
                  <a:lnTo>
                    <a:pt x="734" y="194"/>
                  </a:lnTo>
                  <a:lnTo>
                    <a:pt x="773" y="155"/>
                  </a:lnTo>
                  <a:lnTo>
                    <a:pt x="812" y="15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5560679" y="2906030"/>
              <a:ext cx="149710" cy="174239"/>
            </a:xfrm>
            <a:custGeom>
              <a:avLst/>
              <a:gdLst/>
              <a:ahLst/>
              <a:cxnLst/>
              <a:rect l="l" t="t" r="r" b="b"/>
              <a:pathLst>
                <a:path w="2124" h="2472" extrusionOk="0">
                  <a:moveTo>
                    <a:pt x="425" y="1"/>
                  </a:moveTo>
                  <a:lnTo>
                    <a:pt x="309" y="657"/>
                  </a:lnTo>
                  <a:lnTo>
                    <a:pt x="193" y="1391"/>
                  </a:lnTo>
                  <a:lnTo>
                    <a:pt x="0" y="2395"/>
                  </a:lnTo>
                  <a:lnTo>
                    <a:pt x="348" y="2472"/>
                  </a:lnTo>
                  <a:lnTo>
                    <a:pt x="1043" y="2472"/>
                  </a:lnTo>
                  <a:lnTo>
                    <a:pt x="1352" y="2433"/>
                  </a:lnTo>
                  <a:lnTo>
                    <a:pt x="1622" y="2317"/>
                  </a:lnTo>
                  <a:lnTo>
                    <a:pt x="1854" y="2202"/>
                  </a:lnTo>
                  <a:lnTo>
                    <a:pt x="2008" y="2047"/>
                  </a:lnTo>
                  <a:lnTo>
                    <a:pt x="2085" y="1931"/>
                  </a:lnTo>
                  <a:lnTo>
                    <a:pt x="2085" y="1815"/>
                  </a:lnTo>
                  <a:lnTo>
                    <a:pt x="2124" y="1507"/>
                  </a:lnTo>
                  <a:lnTo>
                    <a:pt x="2085" y="1236"/>
                  </a:lnTo>
                  <a:lnTo>
                    <a:pt x="2008" y="1005"/>
                  </a:lnTo>
                  <a:lnTo>
                    <a:pt x="1892" y="811"/>
                  </a:lnTo>
                  <a:lnTo>
                    <a:pt x="1776" y="657"/>
                  </a:lnTo>
                  <a:lnTo>
                    <a:pt x="1622" y="503"/>
                  </a:lnTo>
                  <a:lnTo>
                    <a:pt x="1467" y="387"/>
                  </a:lnTo>
                  <a:lnTo>
                    <a:pt x="1313" y="271"/>
                  </a:lnTo>
                  <a:lnTo>
                    <a:pt x="1004" y="116"/>
                  </a:lnTo>
                  <a:lnTo>
                    <a:pt x="695" y="3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4635285" y="2641994"/>
              <a:ext cx="982631" cy="460056"/>
            </a:xfrm>
            <a:custGeom>
              <a:avLst/>
              <a:gdLst/>
              <a:ahLst/>
              <a:cxnLst/>
              <a:rect l="l" t="t" r="r" b="b"/>
              <a:pathLst>
                <a:path w="13941" h="6527" extrusionOk="0">
                  <a:moveTo>
                    <a:pt x="5638" y="1"/>
                  </a:moveTo>
                  <a:lnTo>
                    <a:pt x="4750" y="194"/>
                  </a:lnTo>
                  <a:lnTo>
                    <a:pt x="3823" y="464"/>
                  </a:lnTo>
                  <a:lnTo>
                    <a:pt x="2858" y="735"/>
                  </a:lnTo>
                  <a:lnTo>
                    <a:pt x="2008" y="1044"/>
                  </a:lnTo>
                  <a:lnTo>
                    <a:pt x="618" y="1584"/>
                  </a:lnTo>
                  <a:lnTo>
                    <a:pt x="39" y="1816"/>
                  </a:lnTo>
                  <a:lnTo>
                    <a:pt x="39" y="2009"/>
                  </a:lnTo>
                  <a:lnTo>
                    <a:pt x="0" y="2550"/>
                  </a:lnTo>
                  <a:lnTo>
                    <a:pt x="39" y="3322"/>
                  </a:lnTo>
                  <a:lnTo>
                    <a:pt x="116" y="3747"/>
                  </a:lnTo>
                  <a:lnTo>
                    <a:pt x="193" y="4171"/>
                  </a:lnTo>
                  <a:lnTo>
                    <a:pt x="348" y="4596"/>
                  </a:lnTo>
                  <a:lnTo>
                    <a:pt x="541" y="5059"/>
                  </a:lnTo>
                  <a:lnTo>
                    <a:pt x="772" y="5446"/>
                  </a:lnTo>
                  <a:lnTo>
                    <a:pt x="1081" y="5793"/>
                  </a:lnTo>
                  <a:lnTo>
                    <a:pt x="1236" y="5948"/>
                  </a:lnTo>
                  <a:lnTo>
                    <a:pt x="1429" y="6102"/>
                  </a:lnTo>
                  <a:lnTo>
                    <a:pt x="1660" y="6218"/>
                  </a:lnTo>
                  <a:lnTo>
                    <a:pt x="1892" y="6334"/>
                  </a:lnTo>
                  <a:lnTo>
                    <a:pt x="2162" y="6411"/>
                  </a:lnTo>
                  <a:lnTo>
                    <a:pt x="2433" y="6488"/>
                  </a:lnTo>
                  <a:lnTo>
                    <a:pt x="2742" y="6527"/>
                  </a:lnTo>
                  <a:lnTo>
                    <a:pt x="12897" y="6527"/>
                  </a:lnTo>
                  <a:lnTo>
                    <a:pt x="13090" y="6488"/>
                  </a:lnTo>
                  <a:lnTo>
                    <a:pt x="13245" y="6411"/>
                  </a:lnTo>
                  <a:lnTo>
                    <a:pt x="13438" y="6257"/>
                  </a:lnTo>
                  <a:lnTo>
                    <a:pt x="13631" y="6025"/>
                  </a:lnTo>
                  <a:lnTo>
                    <a:pt x="13786" y="5716"/>
                  </a:lnTo>
                  <a:lnTo>
                    <a:pt x="13863" y="5523"/>
                  </a:lnTo>
                  <a:lnTo>
                    <a:pt x="13901" y="5291"/>
                  </a:lnTo>
                  <a:lnTo>
                    <a:pt x="13940" y="5059"/>
                  </a:lnTo>
                  <a:lnTo>
                    <a:pt x="13940" y="4751"/>
                  </a:lnTo>
                  <a:lnTo>
                    <a:pt x="13940" y="4442"/>
                  </a:lnTo>
                  <a:lnTo>
                    <a:pt x="13901" y="4171"/>
                  </a:lnTo>
                  <a:lnTo>
                    <a:pt x="13824" y="3940"/>
                  </a:lnTo>
                  <a:lnTo>
                    <a:pt x="13708" y="3708"/>
                  </a:lnTo>
                  <a:lnTo>
                    <a:pt x="13592" y="3476"/>
                  </a:lnTo>
                  <a:lnTo>
                    <a:pt x="13399" y="3283"/>
                  </a:lnTo>
                  <a:lnTo>
                    <a:pt x="13245" y="3090"/>
                  </a:lnTo>
                  <a:lnTo>
                    <a:pt x="13013" y="2936"/>
                  </a:lnTo>
                  <a:lnTo>
                    <a:pt x="12782" y="2781"/>
                  </a:lnTo>
                  <a:lnTo>
                    <a:pt x="12511" y="2627"/>
                  </a:lnTo>
                  <a:lnTo>
                    <a:pt x="11893" y="2395"/>
                  </a:lnTo>
                  <a:lnTo>
                    <a:pt x="11198" y="2202"/>
                  </a:lnTo>
                  <a:lnTo>
                    <a:pt x="10426" y="2048"/>
                  </a:lnTo>
                  <a:lnTo>
                    <a:pt x="8881" y="1777"/>
                  </a:lnTo>
                  <a:lnTo>
                    <a:pt x="8148" y="1623"/>
                  </a:lnTo>
                  <a:lnTo>
                    <a:pt x="7530" y="1468"/>
                  </a:lnTo>
                  <a:lnTo>
                    <a:pt x="6951" y="1198"/>
                  </a:lnTo>
                  <a:lnTo>
                    <a:pt x="6680" y="1082"/>
                  </a:lnTo>
                  <a:lnTo>
                    <a:pt x="6449" y="889"/>
                  </a:lnTo>
                  <a:lnTo>
                    <a:pt x="6217" y="735"/>
                  </a:lnTo>
                  <a:lnTo>
                    <a:pt x="5985" y="503"/>
                  </a:lnTo>
                  <a:lnTo>
                    <a:pt x="5831" y="271"/>
                  </a:lnTo>
                  <a:lnTo>
                    <a:pt x="5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5489913" y="2862470"/>
              <a:ext cx="128001" cy="234151"/>
            </a:xfrm>
            <a:custGeom>
              <a:avLst/>
              <a:gdLst/>
              <a:ahLst/>
              <a:cxnLst/>
              <a:rect l="l" t="t" r="r" b="b"/>
              <a:pathLst>
                <a:path w="1816" h="3322" extrusionOk="0">
                  <a:moveTo>
                    <a:pt x="1120" y="1"/>
                  </a:moveTo>
                  <a:lnTo>
                    <a:pt x="888" y="117"/>
                  </a:lnTo>
                  <a:lnTo>
                    <a:pt x="657" y="271"/>
                  </a:lnTo>
                  <a:lnTo>
                    <a:pt x="463" y="425"/>
                  </a:lnTo>
                  <a:lnTo>
                    <a:pt x="309" y="657"/>
                  </a:lnTo>
                  <a:lnTo>
                    <a:pt x="155" y="889"/>
                  </a:lnTo>
                  <a:lnTo>
                    <a:pt x="77" y="1121"/>
                  </a:lnTo>
                  <a:lnTo>
                    <a:pt x="0" y="1391"/>
                  </a:lnTo>
                  <a:lnTo>
                    <a:pt x="0" y="1700"/>
                  </a:lnTo>
                  <a:lnTo>
                    <a:pt x="0" y="1931"/>
                  </a:lnTo>
                  <a:lnTo>
                    <a:pt x="77" y="2202"/>
                  </a:lnTo>
                  <a:lnTo>
                    <a:pt x="155" y="2433"/>
                  </a:lnTo>
                  <a:lnTo>
                    <a:pt x="270" y="2665"/>
                  </a:lnTo>
                  <a:lnTo>
                    <a:pt x="425" y="2858"/>
                  </a:lnTo>
                  <a:lnTo>
                    <a:pt x="579" y="3051"/>
                  </a:lnTo>
                  <a:lnTo>
                    <a:pt x="811" y="3206"/>
                  </a:lnTo>
                  <a:lnTo>
                    <a:pt x="1004" y="3322"/>
                  </a:lnTo>
                  <a:lnTo>
                    <a:pt x="1274" y="3167"/>
                  </a:lnTo>
                  <a:lnTo>
                    <a:pt x="1390" y="3013"/>
                  </a:lnTo>
                  <a:lnTo>
                    <a:pt x="1545" y="2858"/>
                  </a:lnTo>
                  <a:lnTo>
                    <a:pt x="1661" y="2627"/>
                  </a:lnTo>
                  <a:lnTo>
                    <a:pt x="1738" y="2356"/>
                  </a:lnTo>
                  <a:lnTo>
                    <a:pt x="1815" y="2009"/>
                  </a:lnTo>
                  <a:lnTo>
                    <a:pt x="1815" y="1623"/>
                  </a:lnTo>
                  <a:lnTo>
                    <a:pt x="1815" y="1352"/>
                  </a:lnTo>
                  <a:lnTo>
                    <a:pt x="1776" y="1121"/>
                  </a:lnTo>
                  <a:lnTo>
                    <a:pt x="1738" y="889"/>
                  </a:lnTo>
                  <a:lnTo>
                    <a:pt x="1661" y="696"/>
                  </a:lnTo>
                  <a:lnTo>
                    <a:pt x="1545" y="503"/>
                  </a:lnTo>
                  <a:lnTo>
                    <a:pt x="1429" y="310"/>
                  </a:lnTo>
                  <a:lnTo>
                    <a:pt x="1274" y="155"/>
                  </a:lnTo>
                  <a:lnTo>
                    <a:pt x="11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727761" y="2729113"/>
              <a:ext cx="119825" cy="223296"/>
            </a:xfrm>
            <a:custGeom>
              <a:avLst/>
              <a:gdLst/>
              <a:ahLst/>
              <a:cxnLst/>
              <a:rect l="l" t="t" r="r" b="b"/>
              <a:pathLst>
                <a:path w="1700" h="3168" extrusionOk="0">
                  <a:moveTo>
                    <a:pt x="1700" y="1"/>
                  </a:moveTo>
                  <a:lnTo>
                    <a:pt x="1005" y="155"/>
                  </a:lnTo>
                  <a:lnTo>
                    <a:pt x="1005" y="387"/>
                  </a:lnTo>
                  <a:lnTo>
                    <a:pt x="1005" y="657"/>
                  </a:lnTo>
                  <a:lnTo>
                    <a:pt x="966" y="966"/>
                  </a:lnTo>
                  <a:lnTo>
                    <a:pt x="850" y="1314"/>
                  </a:lnTo>
                  <a:lnTo>
                    <a:pt x="657" y="1661"/>
                  </a:lnTo>
                  <a:lnTo>
                    <a:pt x="542" y="1816"/>
                  </a:lnTo>
                  <a:lnTo>
                    <a:pt x="387" y="2009"/>
                  </a:lnTo>
                  <a:lnTo>
                    <a:pt x="194" y="2163"/>
                  </a:lnTo>
                  <a:lnTo>
                    <a:pt x="1" y="2317"/>
                  </a:lnTo>
                  <a:lnTo>
                    <a:pt x="348" y="3167"/>
                  </a:lnTo>
                  <a:lnTo>
                    <a:pt x="542" y="3013"/>
                  </a:lnTo>
                  <a:lnTo>
                    <a:pt x="773" y="2781"/>
                  </a:lnTo>
                  <a:lnTo>
                    <a:pt x="1005" y="2472"/>
                  </a:lnTo>
                  <a:lnTo>
                    <a:pt x="1275" y="2009"/>
                  </a:lnTo>
                  <a:lnTo>
                    <a:pt x="1391" y="1777"/>
                  </a:lnTo>
                  <a:lnTo>
                    <a:pt x="1468" y="1468"/>
                  </a:lnTo>
                  <a:lnTo>
                    <a:pt x="1584" y="1159"/>
                  </a:lnTo>
                  <a:lnTo>
                    <a:pt x="1623" y="812"/>
                  </a:lnTo>
                  <a:lnTo>
                    <a:pt x="1661" y="425"/>
                  </a:lnTo>
                  <a:lnTo>
                    <a:pt x="170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692377" y="2761747"/>
              <a:ext cx="430170" cy="343050"/>
            </a:xfrm>
            <a:custGeom>
              <a:avLst/>
              <a:gdLst/>
              <a:ahLst/>
              <a:cxnLst/>
              <a:rect l="l" t="t" r="r" b="b"/>
              <a:pathLst>
                <a:path w="6103" h="4867" extrusionOk="0">
                  <a:moveTo>
                    <a:pt x="1" y="1"/>
                  </a:moveTo>
                  <a:lnTo>
                    <a:pt x="40" y="426"/>
                  </a:lnTo>
                  <a:lnTo>
                    <a:pt x="117" y="889"/>
                  </a:lnTo>
                  <a:lnTo>
                    <a:pt x="271" y="1468"/>
                  </a:lnTo>
                  <a:lnTo>
                    <a:pt x="503" y="2086"/>
                  </a:lnTo>
                  <a:lnTo>
                    <a:pt x="657" y="2395"/>
                  </a:lnTo>
                  <a:lnTo>
                    <a:pt x="812" y="2665"/>
                  </a:lnTo>
                  <a:lnTo>
                    <a:pt x="1005" y="2974"/>
                  </a:lnTo>
                  <a:lnTo>
                    <a:pt x="1237" y="3206"/>
                  </a:lnTo>
                  <a:lnTo>
                    <a:pt x="1507" y="3476"/>
                  </a:lnTo>
                  <a:lnTo>
                    <a:pt x="1777" y="3669"/>
                  </a:lnTo>
                  <a:lnTo>
                    <a:pt x="2395" y="3978"/>
                  </a:lnTo>
                  <a:lnTo>
                    <a:pt x="2974" y="4249"/>
                  </a:lnTo>
                  <a:lnTo>
                    <a:pt x="3592" y="4480"/>
                  </a:lnTo>
                  <a:lnTo>
                    <a:pt x="4133" y="4635"/>
                  </a:lnTo>
                  <a:lnTo>
                    <a:pt x="4673" y="4751"/>
                  </a:lnTo>
                  <a:lnTo>
                    <a:pt x="5214" y="4828"/>
                  </a:lnTo>
                  <a:lnTo>
                    <a:pt x="5677" y="4866"/>
                  </a:lnTo>
                  <a:lnTo>
                    <a:pt x="6102" y="4866"/>
                  </a:lnTo>
                  <a:lnTo>
                    <a:pt x="6102" y="4789"/>
                  </a:lnTo>
                  <a:lnTo>
                    <a:pt x="5677" y="4789"/>
                  </a:lnTo>
                  <a:lnTo>
                    <a:pt x="5214" y="4712"/>
                  </a:lnTo>
                  <a:lnTo>
                    <a:pt x="4712" y="4635"/>
                  </a:lnTo>
                  <a:lnTo>
                    <a:pt x="4171" y="4519"/>
                  </a:lnTo>
                  <a:lnTo>
                    <a:pt x="3592" y="4364"/>
                  </a:lnTo>
                  <a:lnTo>
                    <a:pt x="3013" y="4171"/>
                  </a:lnTo>
                  <a:lnTo>
                    <a:pt x="2434" y="3901"/>
                  </a:lnTo>
                  <a:lnTo>
                    <a:pt x="1854" y="3592"/>
                  </a:lnTo>
                  <a:lnTo>
                    <a:pt x="1584" y="3399"/>
                  </a:lnTo>
                  <a:lnTo>
                    <a:pt x="1314" y="3167"/>
                  </a:lnTo>
                  <a:lnTo>
                    <a:pt x="1082" y="2897"/>
                  </a:lnTo>
                  <a:lnTo>
                    <a:pt x="928" y="2627"/>
                  </a:lnTo>
                  <a:lnTo>
                    <a:pt x="735" y="2318"/>
                  </a:lnTo>
                  <a:lnTo>
                    <a:pt x="580" y="2048"/>
                  </a:lnTo>
                  <a:lnTo>
                    <a:pt x="387" y="1430"/>
                  </a:lnTo>
                  <a:lnTo>
                    <a:pt x="233" y="889"/>
                  </a:lnTo>
                  <a:lnTo>
                    <a:pt x="155" y="426"/>
                  </a:lnTo>
                  <a:lnTo>
                    <a:pt x="78" y="117"/>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877470" y="1977887"/>
              <a:ext cx="206944" cy="375685"/>
            </a:xfrm>
            <a:custGeom>
              <a:avLst/>
              <a:gdLst/>
              <a:ahLst/>
              <a:cxnLst/>
              <a:rect l="l" t="t" r="r" b="b"/>
              <a:pathLst>
                <a:path w="2936" h="5330" extrusionOk="0">
                  <a:moveTo>
                    <a:pt x="78" y="1"/>
                  </a:moveTo>
                  <a:lnTo>
                    <a:pt x="1" y="40"/>
                  </a:lnTo>
                  <a:lnTo>
                    <a:pt x="541" y="5330"/>
                  </a:lnTo>
                  <a:lnTo>
                    <a:pt x="2935" y="5175"/>
                  </a:lnTo>
                  <a:lnTo>
                    <a:pt x="2820" y="4133"/>
                  </a:lnTo>
                  <a:lnTo>
                    <a:pt x="2704" y="3360"/>
                  </a:lnTo>
                  <a:lnTo>
                    <a:pt x="2549" y="2704"/>
                  </a:lnTo>
                  <a:lnTo>
                    <a:pt x="2356" y="2125"/>
                  </a:lnTo>
                  <a:lnTo>
                    <a:pt x="2163" y="1623"/>
                  </a:lnTo>
                  <a:lnTo>
                    <a:pt x="1932" y="1237"/>
                  </a:lnTo>
                  <a:lnTo>
                    <a:pt x="1700" y="889"/>
                  </a:lnTo>
                  <a:lnTo>
                    <a:pt x="1430" y="657"/>
                  </a:lnTo>
                  <a:lnTo>
                    <a:pt x="1198" y="426"/>
                  </a:lnTo>
                  <a:lnTo>
                    <a:pt x="966" y="271"/>
                  </a:lnTo>
                  <a:lnTo>
                    <a:pt x="734" y="155"/>
                  </a:lnTo>
                  <a:lnTo>
                    <a:pt x="541" y="78"/>
                  </a:lnTo>
                  <a:lnTo>
                    <a:pt x="348" y="40"/>
                  </a:lnTo>
                  <a:lnTo>
                    <a:pt x="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4526386" y="1964283"/>
              <a:ext cx="506294" cy="805714"/>
            </a:xfrm>
            <a:custGeom>
              <a:avLst/>
              <a:gdLst/>
              <a:ahLst/>
              <a:cxnLst/>
              <a:rect l="l" t="t" r="r" b="b"/>
              <a:pathLst>
                <a:path w="7183" h="11431" extrusionOk="0">
                  <a:moveTo>
                    <a:pt x="0" y="1"/>
                  </a:move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6913" y="8998"/>
                  </a:lnTo>
                  <a:lnTo>
                    <a:pt x="6681" y="8380"/>
                  </a:lnTo>
                  <a:lnTo>
                    <a:pt x="6526" y="7801"/>
                  </a:lnTo>
                  <a:lnTo>
                    <a:pt x="6411" y="7260"/>
                  </a:lnTo>
                  <a:lnTo>
                    <a:pt x="6333" y="6758"/>
                  </a:lnTo>
                  <a:lnTo>
                    <a:pt x="6333" y="6334"/>
                  </a:lnTo>
                  <a:lnTo>
                    <a:pt x="6372" y="5948"/>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526386" y="1964283"/>
              <a:ext cx="506294" cy="805714"/>
            </a:xfrm>
            <a:custGeom>
              <a:avLst/>
              <a:gdLst/>
              <a:ahLst/>
              <a:cxnLst/>
              <a:rect l="l" t="t" r="r" b="b"/>
              <a:pathLst>
                <a:path w="7183" h="11431" fill="none" extrusionOk="0">
                  <a:moveTo>
                    <a:pt x="2781" y="310"/>
                  </a:moveTo>
                  <a:lnTo>
                    <a:pt x="0" y="1"/>
                  </a:lnTo>
                  <a:lnTo>
                    <a:pt x="1584" y="11431"/>
                  </a:ln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7183" y="9616"/>
                  </a:lnTo>
                  <a:lnTo>
                    <a:pt x="6913" y="8998"/>
                  </a:lnTo>
                  <a:lnTo>
                    <a:pt x="6681" y="8380"/>
                  </a:lnTo>
                  <a:lnTo>
                    <a:pt x="6526" y="7801"/>
                  </a:lnTo>
                  <a:lnTo>
                    <a:pt x="6411" y="7260"/>
                  </a:lnTo>
                  <a:lnTo>
                    <a:pt x="6333" y="6758"/>
                  </a:lnTo>
                  <a:lnTo>
                    <a:pt x="6333" y="6334"/>
                  </a:lnTo>
                  <a:lnTo>
                    <a:pt x="6372" y="5948"/>
                  </a:lnTo>
                  <a:lnTo>
                    <a:pt x="6411" y="5600"/>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5002722" y="2693730"/>
              <a:ext cx="187843" cy="62661"/>
            </a:xfrm>
            <a:custGeom>
              <a:avLst/>
              <a:gdLst/>
              <a:ahLst/>
              <a:cxnLst/>
              <a:rect l="l" t="t" r="r" b="b"/>
              <a:pathLst>
                <a:path w="2665" h="889" extrusionOk="0">
                  <a:moveTo>
                    <a:pt x="77" y="1"/>
                  </a:moveTo>
                  <a:lnTo>
                    <a:pt x="0" y="78"/>
                  </a:lnTo>
                  <a:lnTo>
                    <a:pt x="386" y="310"/>
                  </a:lnTo>
                  <a:lnTo>
                    <a:pt x="772" y="464"/>
                  </a:lnTo>
                  <a:lnTo>
                    <a:pt x="1197" y="580"/>
                  </a:lnTo>
                  <a:lnTo>
                    <a:pt x="1622" y="696"/>
                  </a:lnTo>
                  <a:lnTo>
                    <a:pt x="2356" y="850"/>
                  </a:lnTo>
                  <a:lnTo>
                    <a:pt x="2626" y="889"/>
                  </a:lnTo>
                  <a:lnTo>
                    <a:pt x="2664" y="773"/>
                  </a:lnTo>
                  <a:lnTo>
                    <a:pt x="2356" y="734"/>
                  </a:lnTo>
                  <a:lnTo>
                    <a:pt x="1854" y="657"/>
                  </a:lnTo>
                  <a:lnTo>
                    <a:pt x="1236" y="503"/>
                  </a:lnTo>
                  <a:lnTo>
                    <a:pt x="618" y="271"/>
                  </a:lnTo>
                  <a:lnTo>
                    <a:pt x="309" y="155"/>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4409381" y="2342645"/>
              <a:ext cx="201446" cy="70837"/>
            </a:xfrm>
            <a:custGeom>
              <a:avLst/>
              <a:gdLst/>
              <a:ahLst/>
              <a:cxnLst/>
              <a:rect l="l" t="t" r="r" b="b"/>
              <a:pathLst>
                <a:path w="2858" h="1005" extrusionOk="0">
                  <a:moveTo>
                    <a:pt x="1506" y="0"/>
                  </a:moveTo>
                  <a:lnTo>
                    <a:pt x="1043" y="78"/>
                  </a:lnTo>
                  <a:lnTo>
                    <a:pt x="618" y="193"/>
                  </a:lnTo>
                  <a:lnTo>
                    <a:pt x="425" y="309"/>
                  </a:lnTo>
                  <a:lnTo>
                    <a:pt x="232" y="425"/>
                  </a:lnTo>
                  <a:lnTo>
                    <a:pt x="77" y="541"/>
                  </a:lnTo>
                  <a:lnTo>
                    <a:pt x="0" y="695"/>
                  </a:lnTo>
                  <a:lnTo>
                    <a:pt x="232" y="773"/>
                  </a:lnTo>
                  <a:lnTo>
                    <a:pt x="502" y="888"/>
                  </a:lnTo>
                  <a:lnTo>
                    <a:pt x="850" y="966"/>
                  </a:lnTo>
                  <a:lnTo>
                    <a:pt x="1274" y="1004"/>
                  </a:lnTo>
                  <a:lnTo>
                    <a:pt x="1776" y="1004"/>
                  </a:lnTo>
                  <a:lnTo>
                    <a:pt x="2278" y="966"/>
                  </a:lnTo>
                  <a:lnTo>
                    <a:pt x="2587" y="888"/>
                  </a:lnTo>
                  <a:lnTo>
                    <a:pt x="2858" y="773"/>
                  </a:lnTo>
                  <a:lnTo>
                    <a:pt x="2780" y="580"/>
                  </a:lnTo>
                  <a:lnTo>
                    <a:pt x="2664" y="425"/>
                  </a:lnTo>
                  <a:lnTo>
                    <a:pt x="2510" y="309"/>
                  </a:lnTo>
                  <a:lnTo>
                    <a:pt x="2356" y="193"/>
                  </a:lnTo>
                  <a:lnTo>
                    <a:pt x="2162" y="116"/>
                  </a:lnTo>
                  <a:lnTo>
                    <a:pt x="1969" y="39"/>
                  </a:lnTo>
                  <a:lnTo>
                    <a:pt x="1738" y="39"/>
                  </a:lnTo>
                  <a:lnTo>
                    <a:pt x="1506" y="0"/>
                  </a:lnTo>
                  <a:close/>
                </a:path>
              </a:pathLst>
            </a:custGeom>
            <a:solidFill>
              <a:srgbClr val="8E5E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4409381" y="2342645"/>
              <a:ext cx="201446" cy="70837"/>
            </a:xfrm>
            <a:custGeom>
              <a:avLst/>
              <a:gdLst/>
              <a:ahLst/>
              <a:cxnLst/>
              <a:rect l="l" t="t" r="r" b="b"/>
              <a:pathLst>
                <a:path w="2858" h="1005" fill="none" extrusionOk="0">
                  <a:moveTo>
                    <a:pt x="0" y="695"/>
                  </a:moveTo>
                  <a:lnTo>
                    <a:pt x="0" y="695"/>
                  </a:lnTo>
                  <a:lnTo>
                    <a:pt x="232" y="773"/>
                  </a:lnTo>
                  <a:lnTo>
                    <a:pt x="502" y="888"/>
                  </a:lnTo>
                  <a:lnTo>
                    <a:pt x="850" y="966"/>
                  </a:lnTo>
                  <a:lnTo>
                    <a:pt x="1274" y="1004"/>
                  </a:lnTo>
                  <a:lnTo>
                    <a:pt x="1776" y="1004"/>
                  </a:lnTo>
                  <a:lnTo>
                    <a:pt x="2278" y="966"/>
                  </a:lnTo>
                  <a:lnTo>
                    <a:pt x="2587" y="888"/>
                  </a:lnTo>
                  <a:lnTo>
                    <a:pt x="2858" y="773"/>
                  </a:lnTo>
                  <a:lnTo>
                    <a:pt x="2858" y="773"/>
                  </a:lnTo>
                  <a:lnTo>
                    <a:pt x="2780" y="580"/>
                  </a:lnTo>
                  <a:lnTo>
                    <a:pt x="2664" y="425"/>
                  </a:lnTo>
                  <a:lnTo>
                    <a:pt x="2510" y="309"/>
                  </a:lnTo>
                  <a:lnTo>
                    <a:pt x="2356" y="193"/>
                  </a:lnTo>
                  <a:lnTo>
                    <a:pt x="2162" y="116"/>
                  </a:lnTo>
                  <a:lnTo>
                    <a:pt x="1969" y="39"/>
                  </a:lnTo>
                  <a:lnTo>
                    <a:pt x="1738" y="39"/>
                  </a:lnTo>
                  <a:lnTo>
                    <a:pt x="1506" y="0"/>
                  </a:lnTo>
                  <a:lnTo>
                    <a:pt x="1043" y="78"/>
                  </a:lnTo>
                  <a:lnTo>
                    <a:pt x="618" y="193"/>
                  </a:lnTo>
                  <a:lnTo>
                    <a:pt x="425" y="309"/>
                  </a:lnTo>
                  <a:lnTo>
                    <a:pt x="232" y="425"/>
                  </a:lnTo>
                  <a:lnTo>
                    <a:pt x="77" y="541"/>
                  </a:lnTo>
                  <a:lnTo>
                    <a:pt x="0" y="6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4218790" y="2320865"/>
              <a:ext cx="370258" cy="792110"/>
            </a:xfrm>
            <a:custGeom>
              <a:avLst/>
              <a:gdLst/>
              <a:ahLst/>
              <a:cxnLst/>
              <a:rect l="l" t="t" r="r" b="b"/>
              <a:pathLst>
                <a:path w="5253" h="11238" extrusionOk="0">
                  <a:moveTo>
                    <a:pt x="5253" y="0"/>
                  </a:moveTo>
                  <a:lnTo>
                    <a:pt x="2974" y="193"/>
                  </a:lnTo>
                  <a:lnTo>
                    <a:pt x="2897" y="2356"/>
                  </a:lnTo>
                  <a:lnTo>
                    <a:pt x="2820" y="5522"/>
                  </a:lnTo>
                  <a:lnTo>
                    <a:pt x="2743" y="6797"/>
                  </a:lnTo>
                  <a:lnTo>
                    <a:pt x="2588" y="8225"/>
                  </a:lnTo>
                  <a:lnTo>
                    <a:pt x="2472" y="8882"/>
                  </a:lnTo>
                  <a:lnTo>
                    <a:pt x="2356" y="9422"/>
                  </a:lnTo>
                  <a:lnTo>
                    <a:pt x="2202" y="9847"/>
                  </a:lnTo>
                  <a:lnTo>
                    <a:pt x="2125" y="10002"/>
                  </a:lnTo>
                  <a:lnTo>
                    <a:pt x="2048" y="10079"/>
                  </a:lnTo>
                  <a:lnTo>
                    <a:pt x="1661" y="10311"/>
                  </a:lnTo>
                  <a:lnTo>
                    <a:pt x="1121" y="10581"/>
                  </a:lnTo>
                  <a:lnTo>
                    <a:pt x="619" y="10735"/>
                  </a:lnTo>
                  <a:lnTo>
                    <a:pt x="426" y="10813"/>
                  </a:lnTo>
                  <a:lnTo>
                    <a:pt x="233" y="10813"/>
                  </a:lnTo>
                  <a:lnTo>
                    <a:pt x="155" y="10851"/>
                  </a:lnTo>
                  <a:lnTo>
                    <a:pt x="78" y="10890"/>
                  </a:lnTo>
                  <a:lnTo>
                    <a:pt x="40" y="10967"/>
                  </a:lnTo>
                  <a:lnTo>
                    <a:pt x="1" y="11044"/>
                  </a:lnTo>
                  <a:lnTo>
                    <a:pt x="40" y="11160"/>
                  </a:lnTo>
                  <a:lnTo>
                    <a:pt x="40" y="11237"/>
                  </a:lnTo>
                  <a:lnTo>
                    <a:pt x="2936" y="11237"/>
                  </a:lnTo>
                  <a:lnTo>
                    <a:pt x="3206" y="11199"/>
                  </a:lnTo>
                  <a:lnTo>
                    <a:pt x="3438" y="11160"/>
                  </a:lnTo>
                  <a:lnTo>
                    <a:pt x="3631" y="11083"/>
                  </a:lnTo>
                  <a:lnTo>
                    <a:pt x="3785" y="11006"/>
                  </a:lnTo>
                  <a:lnTo>
                    <a:pt x="3862" y="10928"/>
                  </a:lnTo>
                  <a:lnTo>
                    <a:pt x="3978" y="10813"/>
                  </a:lnTo>
                  <a:lnTo>
                    <a:pt x="4056" y="10619"/>
                  </a:lnTo>
                  <a:lnTo>
                    <a:pt x="4094" y="10426"/>
                  </a:lnTo>
                  <a:lnTo>
                    <a:pt x="4056" y="10117"/>
                  </a:lnTo>
                  <a:lnTo>
                    <a:pt x="4094" y="9847"/>
                  </a:lnTo>
                  <a:lnTo>
                    <a:pt x="4171" y="9307"/>
                  </a:lnTo>
                  <a:lnTo>
                    <a:pt x="4519" y="7723"/>
                  </a:lnTo>
                  <a:lnTo>
                    <a:pt x="4673" y="6835"/>
                  </a:lnTo>
                  <a:lnTo>
                    <a:pt x="4828" y="5986"/>
                  </a:lnTo>
                  <a:lnTo>
                    <a:pt x="4905" y="5213"/>
                  </a:lnTo>
                  <a:lnTo>
                    <a:pt x="4944" y="4596"/>
                  </a:lnTo>
                  <a:lnTo>
                    <a:pt x="4944" y="4016"/>
                  </a:lnTo>
                  <a:lnTo>
                    <a:pt x="4982" y="3283"/>
                  </a:lnTo>
                  <a:lnTo>
                    <a:pt x="5098" y="1777"/>
                  </a:lnTo>
                  <a:lnTo>
                    <a:pt x="525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4218790" y="2320865"/>
              <a:ext cx="370258" cy="792110"/>
            </a:xfrm>
            <a:custGeom>
              <a:avLst/>
              <a:gdLst/>
              <a:ahLst/>
              <a:cxnLst/>
              <a:rect l="l" t="t" r="r" b="b"/>
              <a:pathLst>
                <a:path w="5253" h="11238" fill="none" extrusionOk="0">
                  <a:moveTo>
                    <a:pt x="5253" y="0"/>
                  </a:moveTo>
                  <a:lnTo>
                    <a:pt x="5253" y="0"/>
                  </a:lnTo>
                  <a:lnTo>
                    <a:pt x="5098" y="1777"/>
                  </a:lnTo>
                  <a:lnTo>
                    <a:pt x="4982" y="3283"/>
                  </a:lnTo>
                  <a:lnTo>
                    <a:pt x="4944" y="4016"/>
                  </a:lnTo>
                  <a:lnTo>
                    <a:pt x="4944" y="4596"/>
                  </a:lnTo>
                  <a:lnTo>
                    <a:pt x="4944" y="4596"/>
                  </a:lnTo>
                  <a:lnTo>
                    <a:pt x="4905" y="5213"/>
                  </a:lnTo>
                  <a:lnTo>
                    <a:pt x="4828" y="5986"/>
                  </a:lnTo>
                  <a:lnTo>
                    <a:pt x="4673" y="6835"/>
                  </a:lnTo>
                  <a:lnTo>
                    <a:pt x="4519" y="7723"/>
                  </a:lnTo>
                  <a:lnTo>
                    <a:pt x="4171" y="9307"/>
                  </a:lnTo>
                  <a:lnTo>
                    <a:pt x="4094" y="9847"/>
                  </a:lnTo>
                  <a:lnTo>
                    <a:pt x="4056" y="10117"/>
                  </a:lnTo>
                  <a:lnTo>
                    <a:pt x="4056" y="10117"/>
                  </a:lnTo>
                  <a:lnTo>
                    <a:pt x="4094" y="10426"/>
                  </a:lnTo>
                  <a:lnTo>
                    <a:pt x="4056" y="10619"/>
                  </a:lnTo>
                  <a:lnTo>
                    <a:pt x="3978" y="10813"/>
                  </a:lnTo>
                  <a:lnTo>
                    <a:pt x="3862" y="10928"/>
                  </a:lnTo>
                  <a:lnTo>
                    <a:pt x="3785" y="11006"/>
                  </a:lnTo>
                  <a:lnTo>
                    <a:pt x="3631" y="11083"/>
                  </a:lnTo>
                  <a:lnTo>
                    <a:pt x="3438" y="11160"/>
                  </a:lnTo>
                  <a:lnTo>
                    <a:pt x="3206" y="11199"/>
                  </a:lnTo>
                  <a:lnTo>
                    <a:pt x="2936" y="11237"/>
                  </a:lnTo>
                  <a:lnTo>
                    <a:pt x="2279" y="11237"/>
                  </a:lnTo>
                  <a:lnTo>
                    <a:pt x="2279" y="11237"/>
                  </a:lnTo>
                  <a:lnTo>
                    <a:pt x="1352" y="11237"/>
                  </a:lnTo>
                  <a:lnTo>
                    <a:pt x="40" y="11237"/>
                  </a:lnTo>
                  <a:lnTo>
                    <a:pt x="40" y="11237"/>
                  </a:lnTo>
                  <a:lnTo>
                    <a:pt x="40" y="11160"/>
                  </a:lnTo>
                  <a:lnTo>
                    <a:pt x="1" y="11044"/>
                  </a:lnTo>
                  <a:lnTo>
                    <a:pt x="40" y="10967"/>
                  </a:lnTo>
                  <a:lnTo>
                    <a:pt x="78" y="10890"/>
                  </a:lnTo>
                  <a:lnTo>
                    <a:pt x="155" y="10851"/>
                  </a:lnTo>
                  <a:lnTo>
                    <a:pt x="233" y="10813"/>
                  </a:lnTo>
                  <a:lnTo>
                    <a:pt x="233" y="10813"/>
                  </a:lnTo>
                  <a:lnTo>
                    <a:pt x="426" y="10813"/>
                  </a:lnTo>
                  <a:lnTo>
                    <a:pt x="619" y="10735"/>
                  </a:lnTo>
                  <a:lnTo>
                    <a:pt x="1121" y="10581"/>
                  </a:lnTo>
                  <a:lnTo>
                    <a:pt x="1661" y="10311"/>
                  </a:lnTo>
                  <a:lnTo>
                    <a:pt x="2048" y="10079"/>
                  </a:lnTo>
                  <a:lnTo>
                    <a:pt x="2048" y="10079"/>
                  </a:lnTo>
                  <a:lnTo>
                    <a:pt x="2125" y="10002"/>
                  </a:lnTo>
                  <a:lnTo>
                    <a:pt x="2202" y="9847"/>
                  </a:lnTo>
                  <a:lnTo>
                    <a:pt x="2356" y="9422"/>
                  </a:lnTo>
                  <a:lnTo>
                    <a:pt x="2472" y="8882"/>
                  </a:lnTo>
                  <a:lnTo>
                    <a:pt x="2588" y="8225"/>
                  </a:lnTo>
                  <a:lnTo>
                    <a:pt x="2743" y="6797"/>
                  </a:lnTo>
                  <a:lnTo>
                    <a:pt x="2820" y="5522"/>
                  </a:lnTo>
                  <a:lnTo>
                    <a:pt x="2820" y="5522"/>
                  </a:lnTo>
                  <a:lnTo>
                    <a:pt x="2897" y="2356"/>
                  </a:lnTo>
                  <a:lnTo>
                    <a:pt x="2974" y="193"/>
                  </a:lnTo>
                  <a:lnTo>
                    <a:pt x="5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417487" y="2522240"/>
              <a:ext cx="5568" cy="144353"/>
            </a:xfrm>
            <a:custGeom>
              <a:avLst/>
              <a:gdLst/>
              <a:ahLst/>
              <a:cxnLst/>
              <a:rect l="l" t="t" r="r" b="b"/>
              <a:pathLst>
                <a:path w="79" h="2048" extrusionOk="0">
                  <a:moveTo>
                    <a:pt x="78" y="1"/>
                  </a:moveTo>
                  <a:lnTo>
                    <a:pt x="78" y="1"/>
                  </a:lnTo>
                  <a:lnTo>
                    <a:pt x="1" y="2047"/>
                  </a:lnTo>
                  <a:lnTo>
                    <a:pt x="1" y="2047"/>
                  </a:lnTo>
                  <a:lnTo>
                    <a:pt x="1" y="2047"/>
                  </a:lnTo>
                  <a:lnTo>
                    <a:pt x="1" y="2047"/>
                  </a:lnTo>
                  <a:lnTo>
                    <a:pt x="78" y="1"/>
                  </a:lnTo>
                  <a:lnTo>
                    <a:pt x="78" y="1"/>
                  </a:lnTo>
                  <a:lnTo>
                    <a:pt x="78" y="1"/>
                  </a:lnTo>
                  <a:close/>
                </a:path>
              </a:pathLst>
            </a:custGeom>
            <a:solidFill>
              <a:srgbClr val="B39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417487" y="2522240"/>
              <a:ext cx="5568" cy="144353"/>
            </a:xfrm>
            <a:custGeom>
              <a:avLst/>
              <a:gdLst/>
              <a:ahLst/>
              <a:cxnLst/>
              <a:rect l="l" t="t" r="r" b="b"/>
              <a:pathLst>
                <a:path w="79" h="2048" fill="none" extrusionOk="0">
                  <a:moveTo>
                    <a:pt x="78" y="1"/>
                  </a:moveTo>
                  <a:lnTo>
                    <a:pt x="78" y="1"/>
                  </a:lnTo>
                  <a:lnTo>
                    <a:pt x="1" y="2047"/>
                  </a:lnTo>
                  <a:lnTo>
                    <a:pt x="1" y="2047"/>
                  </a:lnTo>
                  <a:lnTo>
                    <a:pt x="1" y="2047"/>
                  </a:lnTo>
                  <a:lnTo>
                    <a:pt x="1" y="2047"/>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4417487" y="2522240"/>
              <a:ext cx="43630" cy="144353"/>
            </a:xfrm>
            <a:custGeom>
              <a:avLst/>
              <a:gdLst/>
              <a:ahLst/>
              <a:cxnLst/>
              <a:rect l="l" t="t" r="r" b="b"/>
              <a:pathLst>
                <a:path w="619" h="2048" extrusionOk="0">
                  <a:moveTo>
                    <a:pt x="78" y="1"/>
                  </a:moveTo>
                  <a:lnTo>
                    <a:pt x="1" y="2047"/>
                  </a:lnTo>
                  <a:lnTo>
                    <a:pt x="1" y="2047"/>
                  </a:lnTo>
                  <a:lnTo>
                    <a:pt x="271" y="1893"/>
                  </a:lnTo>
                  <a:lnTo>
                    <a:pt x="464" y="1623"/>
                  </a:lnTo>
                  <a:lnTo>
                    <a:pt x="580" y="1352"/>
                  </a:lnTo>
                  <a:lnTo>
                    <a:pt x="619" y="1159"/>
                  </a:lnTo>
                  <a:lnTo>
                    <a:pt x="619" y="1005"/>
                  </a:lnTo>
                  <a:lnTo>
                    <a:pt x="580" y="696"/>
                  </a:lnTo>
                  <a:lnTo>
                    <a:pt x="464" y="426"/>
                  </a:lnTo>
                  <a:lnTo>
                    <a:pt x="310" y="194"/>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4417487" y="2522240"/>
              <a:ext cx="43630" cy="144353"/>
            </a:xfrm>
            <a:custGeom>
              <a:avLst/>
              <a:gdLst/>
              <a:ahLst/>
              <a:cxnLst/>
              <a:rect l="l" t="t" r="r" b="b"/>
              <a:pathLst>
                <a:path w="619" h="2048" fill="none" extrusionOk="0">
                  <a:moveTo>
                    <a:pt x="78" y="1"/>
                  </a:moveTo>
                  <a:lnTo>
                    <a:pt x="78" y="1"/>
                  </a:lnTo>
                  <a:lnTo>
                    <a:pt x="1" y="2047"/>
                  </a:lnTo>
                  <a:lnTo>
                    <a:pt x="1" y="2047"/>
                  </a:lnTo>
                  <a:lnTo>
                    <a:pt x="271" y="1893"/>
                  </a:lnTo>
                  <a:lnTo>
                    <a:pt x="464" y="1623"/>
                  </a:lnTo>
                  <a:lnTo>
                    <a:pt x="580" y="1352"/>
                  </a:lnTo>
                  <a:lnTo>
                    <a:pt x="619" y="1159"/>
                  </a:lnTo>
                  <a:lnTo>
                    <a:pt x="619" y="1005"/>
                  </a:lnTo>
                  <a:lnTo>
                    <a:pt x="619" y="1005"/>
                  </a:lnTo>
                  <a:lnTo>
                    <a:pt x="580" y="696"/>
                  </a:lnTo>
                  <a:lnTo>
                    <a:pt x="464" y="426"/>
                  </a:lnTo>
                  <a:lnTo>
                    <a:pt x="310" y="194"/>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4248746" y="3061166"/>
              <a:ext cx="92617" cy="54485"/>
            </a:xfrm>
            <a:custGeom>
              <a:avLst/>
              <a:gdLst/>
              <a:ahLst/>
              <a:cxnLst/>
              <a:rect l="l" t="t" r="r" b="b"/>
              <a:pathLst>
                <a:path w="1314" h="773" extrusionOk="0">
                  <a:moveTo>
                    <a:pt x="1275" y="1"/>
                  </a:moveTo>
                  <a:lnTo>
                    <a:pt x="1236" y="39"/>
                  </a:lnTo>
                  <a:lnTo>
                    <a:pt x="966" y="155"/>
                  </a:lnTo>
                  <a:lnTo>
                    <a:pt x="541" y="310"/>
                  </a:lnTo>
                  <a:lnTo>
                    <a:pt x="310" y="387"/>
                  </a:lnTo>
                  <a:lnTo>
                    <a:pt x="155" y="464"/>
                  </a:lnTo>
                  <a:lnTo>
                    <a:pt x="39" y="580"/>
                  </a:lnTo>
                  <a:lnTo>
                    <a:pt x="1" y="618"/>
                  </a:lnTo>
                  <a:lnTo>
                    <a:pt x="1" y="657"/>
                  </a:lnTo>
                  <a:lnTo>
                    <a:pt x="1" y="734"/>
                  </a:lnTo>
                  <a:lnTo>
                    <a:pt x="39" y="773"/>
                  </a:lnTo>
                  <a:lnTo>
                    <a:pt x="155" y="773"/>
                  </a:lnTo>
                  <a:lnTo>
                    <a:pt x="155" y="696"/>
                  </a:lnTo>
                  <a:lnTo>
                    <a:pt x="78" y="696"/>
                  </a:lnTo>
                  <a:lnTo>
                    <a:pt x="78" y="657"/>
                  </a:lnTo>
                  <a:lnTo>
                    <a:pt x="78" y="618"/>
                  </a:lnTo>
                  <a:lnTo>
                    <a:pt x="271" y="503"/>
                  </a:lnTo>
                  <a:lnTo>
                    <a:pt x="541" y="387"/>
                  </a:lnTo>
                  <a:lnTo>
                    <a:pt x="1082" y="194"/>
                  </a:lnTo>
                  <a:lnTo>
                    <a:pt x="1314" y="78"/>
                  </a:lnTo>
                  <a:lnTo>
                    <a:pt x="12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409381" y="1964283"/>
              <a:ext cx="220477" cy="432848"/>
            </a:xfrm>
            <a:custGeom>
              <a:avLst/>
              <a:gdLst/>
              <a:ahLst/>
              <a:cxnLst/>
              <a:rect l="l" t="t" r="r" b="b"/>
              <a:pathLst>
                <a:path w="3128" h="6141" extrusionOk="0">
                  <a:moveTo>
                    <a:pt x="1660" y="1"/>
                  </a:move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39" y="3785"/>
                  </a:lnTo>
                  <a:lnTo>
                    <a:pt x="0" y="4944"/>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409381" y="1964283"/>
              <a:ext cx="220477" cy="432848"/>
            </a:xfrm>
            <a:custGeom>
              <a:avLst/>
              <a:gdLst/>
              <a:ahLst/>
              <a:cxnLst/>
              <a:rect l="l" t="t" r="r" b="b"/>
              <a:pathLst>
                <a:path w="3128" h="6141" fill="none" extrusionOk="0">
                  <a:moveTo>
                    <a:pt x="1660" y="1"/>
                  </a:moveTo>
                  <a:lnTo>
                    <a:pt x="1660" y="1"/>
                  </a:ln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116" y="2356"/>
                  </a:lnTo>
                  <a:lnTo>
                    <a:pt x="39" y="3785"/>
                  </a:lnTo>
                  <a:lnTo>
                    <a:pt x="0" y="4944"/>
                  </a:lnTo>
                  <a:lnTo>
                    <a:pt x="0" y="6063"/>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4406632" y="2293658"/>
              <a:ext cx="2819" cy="98045"/>
            </a:xfrm>
            <a:custGeom>
              <a:avLst/>
              <a:gdLst/>
              <a:ahLst/>
              <a:cxnLst/>
              <a:rect l="l" t="t" r="r" b="b"/>
              <a:pathLst>
                <a:path w="40" h="1391" extrusionOk="0">
                  <a:moveTo>
                    <a:pt x="39" y="1390"/>
                  </a:moveTo>
                  <a:lnTo>
                    <a:pt x="39" y="1390"/>
                  </a:lnTo>
                  <a:lnTo>
                    <a:pt x="39" y="1390"/>
                  </a:lnTo>
                  <a:lnTo>
                    <a:pt x="39" y="1390"/>
                  </a:lnTo>
                  <a:lnTo>
                    <a:pt x="39" y="1390"/>
                  </a:lnTo>
                  <a:close/>
                  <a:moveTo>
                    <a:pt x="0" y="1390"/>
                  </a:moveTo>
                  <a:lnTo>
                    <a:pt x="0" y="1390"/>
                  </a:lnTo>
                  <a:lnTo>
                    <a:pt x="39" y="1390"/>
                  </a:lnTo>
                  <a:lnTo>
                    <a:pt x="39" y="1390"/>
                  </a:lnTo>
                  <a:lnTo>
                    <a:pt x="0" y="1390"/>
                  </a:lnTo>
                  <a:close/>
                  <a:moveTo>
                    <a:pt x="0" y="1390"/>
                  </a:moveTo>
                  <a:lnTo>
                    <a:pt x="0" y="1390"/>
                  </a:lnTo>
                  <a:lnTo>
                    <a:pt x="0" y="1390"/>
                  </a:lnTo>
                  <a:lnTo>
                    <a:pt x="0" y="1390"/>
                  </a:lnTo>
                  <a:lnTo>
                    <a:pt x="0" y="1390"/>
                  </a:lnTo>
                  <a:close/>
                  <a:moveTo>
                    <a:pt x="39" y="0"/>
                  </a:moveTo>
                  <a:lnTo>
                    <a:pt x="39" y="0"/>
                  </a:lnTo>
                  <a:lnTo>
                    <a:pt x="39" y="0"/>
                  </a:lnTo>
                  <a:lnTo>
                    <a:pt x="39" y="0"/>
                  </a:lnTo>
                  <a:lnTo>
                    <a:pt x="0" y="1390"/>
                  </a:lnTo>
                  <a:lnTo>
                    <a:pt x="0" y="1390"/>
                  </a:lnTo>
                  <a:lnTo>
                    <a:pt x="39"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4409381"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4406632" y="2391632"/>
              <a:ext cx="2819" cy="70"/>
            </a:xfrm>
            <a:custGeom>
              <a:avLst/>
              <a:gdLst/>
              <a:ahLst/>
              <a:cxnLst/>
              <a:rect l="l" t="t" r="r" b="b"/>
              <a:pathLst>
                <a:path w="40" h="1" fill="none" extrusionOk="0">
                  <a:moveTo>
                    <a:pt x="0" y="0"/>
                  </a:moveTo>
                  <a:lnTo>
                    <a:pt x="0" y="0"/>
                  </a:lnTo>
                  <a:lnTo>
                    <a:pt x="39" y="0"/>
                  </a:lnTo>
                  <a:lnTo>
                    <a:pt x="3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4406632"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406632" y="2293658"/>
              <a:ext cx="2819" cy="98045"/>
            </a:xfrm>
            <a:custGeom>
              <a:avLst/>
              <a:gdLst/>
              <a:ahLst/>
              <a:cxnLst/>
              <a:rect l="l" t="t" r="r" b="b"/>
              <a:pathLst>
                <a:path w="40" h="1391" fill="none" extrusionOk="0">
                  <a:moveTo>
                    <a:pt x="39" y="0"/>
                  </a:moveTo>
                  <a:lnTo>
                    <a:pt x="39" y="0"/>
                  </a:lnTo>
                  <a:lnTo>
                    <a:pt x="39" y="0"/>
                  </a:lnTo>
                  <a:lnTo>
                    <a:pt x="39" y="0"/>
                  </a:lnTo>
                  <a:lnTo>
                    <a:pt x="0" y="1390"/>
                  </a:lnTo>
                  <a:lnTo>
                    <a:pt x="0" y="139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610756" y="2394311"/>
              <a:ext cx="70" cy="2819"/>
            </a:xfrm>
            <a:custGeom>
              <a:avLst/>
              <a:gdLst/>
              <a:ahLst/>
              <a:cxnLst/>
              <a:rect l="l" t="t" r="r" b="b"/>
              <a:pathLst>
                <a:path w="1" h="40" extrusionOk="0">
                  <a:moveTo>
                    <a:pt x="1" y="40"/>
                  </a:moveTo>
                  <a:lnTo>
                    <a:pt x="1" y="40"/>
                  </a:lnTo>
                  <a:lnTo>
                    <a:pt x="1" y="40"/>
                  </a:lnTo>
                  <a:lnTo>
                    <a:pt x="1" y="40"/>
                  </a:lnTo>
                  <a:lnTo>
                    <a:pt x="1" y="40"/>
                  </a:lnTo>
                  <a:close/>
                  <a:moveTo>
                    <a:pt x="1" y="1"/>
                  </a:moveTo>
                  <a:lnTo>
                    <a:pt x="1" y="1"/>
                  </a:lnTo>
                  <a:lnTo>
                    <a:pt x="1" y="40"/>
                  </a:lnTo>
                  <a:lnTo>
                    <a:pt x="1" y="40"/>
                  </a:lnTo>
                  <a:lnTo>
                    <a:pt x="1" y="1"/>
                  </a:lnTo>
                  <a:close/>
                </a:path>
              </a:pathLst>
            </a:custGeom>
            <a:solidFill>
              <a:srgbClr val="DC9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610756" y="2397059"/>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610756" y="2394311"/>
              <a:ext cx="70" cy="2819"/>
            </a:xfrm>
            <a:custGeom>
              <a:avLst/>
              <a:gdLst/>
              <a:ahLst/>
              <a:cxnLst/>
              <a:rect l="l" t="t" r="r" b="b"/>
              <a:pathLst>
                <a:path w="1" h="40" fill="none" extrusionOk="0">
                  <a:moveTo>
                    <a:pt x="1" y="1"/>
                  </a:moveTo>
                  <a:lnTo>
                    <a:pt x="1" y="1"/>
                  </a:lnTo>
                  <a:lnTo>
                    <a:pt x="1" y="40"/>
                  </a:lnTo>
                  <a:lnTo>
                    <a:pt x="1" y="4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4406632" y="2277306"/>
              <a:ext cx="212371" cy="119824"/>
            </a:xfrm>
            <a:custGeom>
              <a:avLst/>
              <a:gdLst/>
              <a:ahLst/>
              <a:cxnLst/>
              <a:rect l="l" t="t" r="r" b="b"/>
              <a:pathLst>
                <a:path w="3013" h="1700" extrusionOk="0">
                  <a:moveTo>
                    <a:pt x="1120" y="1"/>
                  </a:moveTo>
                  <a:lnTo>
                    <a:pt x="734" y="78"/>
                  </a:lnTo>
                  <a:lnTo>
                    <a:pt x="348" y="155"/>
                  </a:lnTo>
                  <a:lnTo>
                    <a:pt x="39" y="232"/>
                  </a:lnTo>
                  <a:lnTo>
                    <a:pt x="0" y="1622"/>
                  </a:lnTo>
                  <a:lnTo>
                    <a:pt x="39" y="1622"/>
                  </a:lnTo>
                  <a:lnTo>
                    <a:pt x="116" y="1545"/>
                  </a:lnTo>
                  <a:lnTo>
                    <a:pt x="425" y="1391"/>
                  </a:lnTo>
                  <a:lnTo>
                    <a:pt x="657" y="1313"/>
                  </a:lnTo>
                  <a:lnTo>
                    <a:pt x="889" y="1236"/>
                  </a:lnTo>
                  <a:lnTo>
                    <a:pt x="1197" y="1198"/>
                  </a:lnTo>
                  <a:lnTo>
                    <a:pt x="1468" y="1159"/>
                  </a:lnTo>
                  <a:lnTo>
                    <a:pt x="1815" y="1198"/>
                  </a:lnTo>
                  <a:lnTo>
                    <a:pt x="2163" y="1275"/>
                  </a:lnTo>
                  <a:lnTo>
                    <a:pt x="2549" y="1468"/>
                  </a:lnTo>
                  <a:lnTo>
                    <a:pt x="2897" y="1700"/>
                  </a:lnTo>
                  <a:lnTo>
                    <a:pt x="2897" y="1661"/>
                  </a:lnTo>
                  <a:lnTo>
                    <a:pt x="3012" y="271"/>
                  </a:lnTo>
                  <a:lnTo>
                    <a:pt x="2665" y="155"/>
                  </a:lnTo>
                  <a:lnTo>
                    <a:pt x="2279" y="78"/>
                  </a:lnTo>
                  <a:lnTo>
                    <a:pt x="19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406632" y="2277306"/>
              <a:ext cx="212371" cy="119824"/>
            </a:xfrm>
            <a:custGeom>
              <a:avLst/>
              <a:gdLst/>
              <a:ahLst/>
              <a:cxnLst/>
              <a:rect l="l" t="t" r="r" b="b"/>
              <a:pathLst>
                <a:path w="3013" h="1700" fill="none" extrusionOk="0">
                  <a:moveTo>
                    <a:pt x="1584" y="1"/>
                  </a:moveTo>
                  <a:lnTo>
                    <a:pt x="1584" y="1"/>
                  </a:lnTo>
                  <a:lnTo>
                    <a:pt x="1120" y="1"/>
                  </a:lnTo>
                  <a:lnTo>
                    <a:pt x="734" y="78"/>
                  </a:lnTo>
                  <a:lnTo>
                    <a:pt x="348" y="155"/>
                  </a:lnTo>
                  <a:lnTo>
                    <a:pt x="39" y="232"/>
                  </a:lnTo>
                  <a:lnTo>
                    <a:pt x="39" y="232"/>
                  </a:lnTo>
                  <a:lnTo>
                    <a:pt x="0" y="1622"/>
                  </a:lnTo>
                  <a:lnTo>
                    <a:pt x="0" y="1622"/>
                  </a:lnTo>
                  <a:lnTo>
                    <a:pt x="0" y="1622"/>
                  </a:lnTo>
                  <a:lnTo>
                    <a:pt x="0" y="1622"/>
                  </a:lnTo>
                  <a:lnTo>
                    <a:pt x="0" y="1622"/>
                  </a:lnTo>
                  <a:lnTo>
                    <a:pt x="0" y="1622"/>
                  </a:lnTo>
                  <a:lnTo>
                    <a:pt x="0" y="1622"/>
                  </a:lnTo>
                  <a:lnTo>
                    <a:pt x="39" y="1622"/>
                  </a:lnTo>
                  <a:lnTo>
                    <a:pt x="39" y="1622"/>
                  </a:lnTo>
                  <a:lnTo>
                    <a:pt x="39" y="1622"/>
                  </a:lnTo>
                  <a:lnTo>
                    <a:pt x="39" y="1622"/>
                  </a:lnTo>
                  <a:lnTo>
                    <a:pt x="39" y="1622"/>
                  </a:lnTo>
                  <a:lnTo>
                    <a:pt x="39" y="1622"/>
                  </a:lnTo>
                  <a:lnTo>
                    <a:pt x="39" y="1622"/>
                  </a:lnTo>
                  <a:lnTo>
                    <a:pt x="39" y="1622"/>
                  </a:lnTo>
                  <a:lnTo>
                    <a:pt x="116" y="1545"/>
                  </a:lnTo>
                  <a:lnTo>
                    <a:pt x="425" y="1391"/>
                  </a:lnTo>
                  <a:lnTo>
                    <a:pt x="657" y="1313"/>
                  </a:lnTo>
                  <a:lnTo>
                    <a:pt x="889" y="1236"/>
                  </a:lnTo>
                  <a:lnTo>
                    <a:pt x="1197" y="1198"/>
                  </a:lnTo>
                  <a:lnTo>
                    <a:pt x="1468" y="1159"/>
                  </a:lnTo>
                  <a:lnTo>
                    <a:pt x="1468" y="1159"/>
                  </a:lnTo>
                  <a:lnTo>
                    <a:pt x="1815" y="1198"/>
                  </a:lnTo>
                  <a:lnTo>
                    <a:pt x="2163" y="1275"/>
                  </a:lnTo>
                  <a:lnTo>
                    <a:pt x="2549" y="1468"/>
                  </a:lnTo>
                  <a:lnTo>
                    <a:pt x="2897" y="1700"/>
                  </a:lnTo>
                  <a:lnTo>
                    <a:pt x="2897" y="1700"/>
                  </a:lnTo>
                  <a:lnTo>
                    <a:pt x="2897" y="1700"/>
                  </a:lnTo>
                  <a:lnTo>
                    <a:pt x="2897" y="1700"/>
                  </a:lnTo>
                  <a:lnTo>
                    <a:pt x="2897" y="1700"/>
                  </a:lnTo>
                  <a:lnTo>
                    <a:pt x="2897" y="1700"/>
                  </a:lnTo>
                  <a:lnTo>
                    <a:pt x="2897" y="1700"/>
                  </a:lnTo>
                  <a:lnTo>
                    <a:pt x="2897" y="1661"/>
                  </a:lnTo>
                  <a:lnTo>
                    <a:pt x="2897" y="1661"/>
                  </a:lnTo>
                  <a:lnTo>
                    <a:pt x="3012" y="271"/>
                  </a:lnTo>
                  <a:lnTo>
                    <a:pt x="3012" y="271"/>
                  </a:lnTo>
                  <a:lnTo>
                    <a:pt x="2665" y="155"/>
                  </a:lnTo>
                  <a:lnTo>
                    <a:pt x="2279" y="78"/>
                  </a:lnTo>
                  <a:lnTo>
                    <a:pt x="1931" y="1"/>
                  </a:lnTo>
                  <a:lnTo>
                    <a:pt x="15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4605329" y="1972460"/>
              <a:ext cx="274962" cy="187913"/>
            </a:xfrm>
            <a:custGeom>
              <a:avLst/>
              <a:gdLst/>
              <a:ahLst/>
              <a:cxnLst/>
              <a:rect l="l" t="t" r="r" b="b"/>
              <a:pathLst>
                <a:path w="3901" h="2666" extrusionOk="0">
                  <a:moveTo>
                    <a:pt x="0" y="1"/>
                  </a:moveTo>
                  <a:lnTo>
                    <a:pt x="155" y="387"/>
                  </a:lnTo>
                  <a:lnTo>
                    <a:pt x="309" y="812"/>
                  </a:lnTo>
                  <a:lnTo>
                    <a:pt x="580" y="1275"/>
                  </a:lnTo>
                  <a:lnTo>
                    <a:pt x="927" y="1700"/>
                  </a:lnTo>
                  <a:lnTo>
                    <a:pt x="1120" y="1931"/>
                  </a:lnTo>
                  <a:lnTo>
                    <a:pt x="1313" y="2086"/>
                  </a:lnTo>
                  <a:lnTo>
                    <a:pt x="1583" y="2279"/>
                  </a:lnTo>
                  <a:lnTo>
                    <a:pt x="1854" y="2433"/>
                  </a:lnTo>
                  <a:lnTo>
                    <a:pt x="2124" y="2511"/>
                  </a:lnTo>
                  <a:lnTo>
                    <a:pt x="2433" y="2627"/>
                  </a:lnTo>
                  <a:lnTo>
                    <a:pt x="2781" y="2665"/>
                  </a:lnTo>
                  <a:lnTo>
                    <a:pt x="3167" y="2665"/>
                  </a:lnTo>
                  <a:lnTo>
                    <a:pt x="3321" y="2627"/>
                  </a:lnTo>
                  <a:lnTo>
                    <a:pt x="3437" y="2549"/>
                  </a:lnTo>
                  <a:lnTo>
                    <a:pt x="3553" y="2472"/>
                  </a:lnTo>
                  <a:lnTo>
                    <a:pt x="3669" y="2356"/>
                  </a:lnTo>
                  <a:lnTo>
                    <a:pt x="3746" y="2202"/>
                  </a:lnTo>
                  <a:lnTo>
                    <a:pt x="3785" y="2047"/>
                  </a:lnTo>
                  <a:lnTo>
                    <a:pt x="3862" y="1700"/>
                  </a:lnTo>
                  <a:lnTo>
                    <a:pt x="3900" y="1314"/>
                  </a:lnTo>
                  <a:lnTo>
                    <a:pt x="3862" y="889"/>
                  </a:lnTo>
                  <a:lnTo>
                    <a:pt x="3823" y="503"/>
                  </a:lnTo>
                  <a:lnTo>
                    <a:pt x="3746" y="117"/>
                  </a:lnTo>
                  <a:lnTo>
                    <a:pt x="2626" y="194"/>
                  </a:lnTo>
                  <a:lnTo>
                    <a:pt x="1661" y="19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637963" y="1975208"/>
              <a:ext cx="217799" cy="149781"/>
            </a:xfrm>
            <a:custGeom>
              <a:avLst/>
              <a:gdLst/>
              <a:ahLst/>
              <a:cxnLst/>
              <a:rect l="l" t="t" r="r" b="b"/>
              <a:pathLst>
                <a:path w="3090" h="2125" extrusionOk="0">
                  <a:moveTo>
                    <a:pt x="1" y="0"/>
                  </a:moveTo>
                  <a:lnTo>
                    <a:pt x="155" y="309"/>
                  </a:lnTo>
                  <a:lnTo>
                    <a:pt x="310" y="657"/>
                  </a:lnTo>
                  <a:lnTo>
                    <a:pt x="541" y="1004"/>
                  </a:lnTo>
                  <a:lnTo>
                    <a:pt x="812" y="1313"/>
                  </a:lnTo>
                  <a:lnTo>
                    <a:pt x="1159" y="1622"/>
                  </a:lnTo>
                  <a:lnTo>
                    <a:pt x="1352" y="1777"/>
                  </a:lnTo>
                  <a:lnTo>
                    <a:pt x="1584" y="1892"/>
                  </a:lnTo>
                  <a:lnTo>
                    <a:pt x="1816" y="1970"/>
                  </a:lnTo>
                  <a:lnTo>
                    <a:pt x="2047" y="2047"/>
                  </a:lnTo>
                  <a:lnTo>
                    <a:pt x="2318" y="2086"/>
                  </a:lnTo>
                  <a:lnTo>
                    <a:pt x="2588" y="2124"/>
                  </a:lnTo>
                  <a:lnTo>
                    <a:pt x="2704" y="2086"/>
                  </a:lnTo>
                  <a:lnTo>
                    <a:pt x="2781" y="2047"/>
                  </a:lnTo>
                  <a:lnTo>
                    <a:pt x="2897" y="1970"/>
                  </a:lnTo>
                  <a:lnTo>
                    <a:pt x="2935" y="1892"/>
                  </a:lnTo>
                  <a:lnTo>
                    <a:pt x="3051" y="1622"/>
                  </a:lnTo>
                  <a:lnTo>
                    <a:pt x="3090" y="1352"/>
                  </a:lnTo>
                  <a:lnTo>
                    <a:pt x="3090" y="1004"/>
                  </a:lnTo>
                  <a:lnTo>
                    <a:pt x="3090" y="695"/>
                  </a:lnTo>
                  <a:lnTo>
                    <a:pt x="3013" y="78"/>
                  </a:lnTo>
                  <a:lnTo>
                    <a:pt x="2163" y="155"/>
                  </a:lnTo>
                  <a:lnTo>
                    <a:pt x="1198" y="155"/>
                  </a:lnTo>
                  <a:lnTo>
                    <a:pt x="1"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534562" y="1468917"/>
              <a:ext cx="206944" cy="190662"/>
            </a:xfrm>
            <a:custGeom>
              <a:avLst/>
              <a:gdLst/>
              <a:ahLst/>
              <a:cxnLst/>
              <a:rect l="l" t="t" r="r" b="b"/>
              <a:pathLst>
                <a:path w="2936" h="2705" extrusionOk="0">
                  <a:moveTo>
                    <a:pt x="695" y="1"/>
                  </a:moveTo>
                  <a:lnTo>
                    <a:pt x="541" y="78"/>
                  </a:lnTo>
                  <a:lnTo>
                    <a:pt x="386" y="155"/>
                  </a:lnTo>
                  <a:lnTo>
                    <a:pt x="232" y="271"/>
                  </a:lnTo>
                  <a:lnTo>
                    <a:pt x="155" y="387"/>
                  </a:lnTo>
                  <a:lnTo>
                    <a:pt x="39" y="542"/>
                  </a:lnTo>
                  <a:lnTo>
                    <a:pt x="0" y="696"/>
                  </a:lnTo>
                  <a:lnTo>
                    <a:pt x="0" y="889"/>
                  </a:lnTo>
                  <a:lnTo>
                    <a:pt x="0" y="1121"/>
                  </a:lnTo>
                  <a:lnTo>
                    <a:pt x="116" y="1352"/>
                  </a:lnTo>
                  <a:lnTo>
                    <a:pt x="39" y="1584"/>
                  </a:lnTo>
                  <a:lnTo>
                    <a:pt x="0" y="1777"/>
                  </a:lnTo>
                  <a:lnTo>
                    <a:pt x="0" y="1970"/>
                  </a:lnTo>
                  <a:lnTo>
                    <a:pt x="78" y="2163"/>
                  </a:lnTo>
                  <a:lnTo>
                    <a:pt x="155" y="2318"/>
                  </a:lnTo>
                  <a:lnTo>
                    <a:pt x="271" y="2434"/>
                  </a:lnTo>
                  <a:lnTo>
                    <a:pt x="386" y="2550"/>
                  </a:lnTo>
                  <a:lnTo>
                    <a:pt x="541" y="2627"/>
                  </a:lnTo>
                  <a:lnTo>
                    <a:pt x="734" y="2665"/>
                  </a:lnTo>
                  <a:lnTo>
                    <a:pt x="888" y="2704"/>
                  </a:lnTo>
                  <a:lnTo>
                    <a:pt x="1082" y="2704"/>
                  </a:lnTo>
                  <a:lnTo>
                    <a:pt x="1236" y="2627"/>
                  </a:lnTo>
                  <a:lnTo>
                    <a:pt x="1352" y="2588"/>
                  </a:lnTo>
                  <a:lnTo>
                    <a:pt x="1506" y="2472"/>
                  </a:lnTo>
                  <a:lnTo>
                    <a:pt x="1584" y="2356"/>
                  </a:lnTo>
                  <a:lnTo>
                    <a:pt x="1699" y="2241"/>
                  </a:lnTo>
                  <a:lnTo>
                    <a:pt x="1738" y="2086"/>
                  </a:lnTo>
                  <a:lnTo>
                    <a:pt x="1777" y="1932"/>
                  </a:lnTo>
                  <a:lnTo>
                    <a:pt x="2008" y="1970"/>
                  </a:lnTo>
                  <a:lnTo>
                    <a:pt x="2201" y="1970"/>
                  </a:lnTo>
                  <a:lnTo>
                    <a:pt x="2356" y="1893"/>
                  </a:lnTo>
                  <a:lnTo>
                    <a:pt x="2510" y="1816"/>
                  </a:lnTo>
                  <a:lnTo>
                    <a:pt x="2665" y="1700"/>
                  </a:lnTo>
                  <a:lnTo>
                    <a:pt x="2781" y="1584"/>
                  </a:lnTo>
                  <a:lnTo>
                    <a:pt x="2858" y="1430"/>
                  </a:lnTo>
                  <a:lnTo>
                    <a:pt x="2896" y="1237"/>
                  </a:lnTo>
                  <a:lnTo>
                    <a:pt x="2935" y="1082"/>
                  </a:lnTo>
                  <a:lnTo>
                    <a:pt x="2896" y="889"/>
                  </a:lnTo>
                  <a:lnTo>
                    <a:pt x="2858" y="735"/>
                  </a:lnTo>
                  <a:lnTo>
                    <a:pt x="2781" y="580"/>
                  </a:lnTo>
                  <a:lnTo>
                    <a:pt x="2665" y="426"/>
                  </a:lnTo>
                  <a:lnTo>
                    <a:pt x="2510" y="310"/>
                  </a:lnTo>
                  <a:lnTo>
                    <a:pt x="2356" y="233"/>
                  </a:lnTo>
                  <a:lnTo>
                    <a:pt x="2201" y="194"/>
                  </a:lnTo>
                  <a:lnTo>
                    <a:pt x="2008" y="155"/>
                  </a:lnTo>
                  <a:lnTo>
                    <a:pt x="1777" y="194"/>
                  </a:lnTo>
                  <a:lnTo>
                    <a:pt x="1545" y="271"/>
                  </a:lnTo>
                  <a:lnTo>
                    <a:pt x="1429" y="155"/>
                  </a:lnTo>
                  <a:lnTo>
                    <a:pt x="1275" y="78"/>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597152" y="1528829"/>
              <a:ext cx="100794" cy="98045"/>
            </a:xfrm>
            <a:custGeom>
              <a:avLst/>
              <a:gdLst/>
              <a:ahLst/>
              <a:cxnLst/>
              <a:rect l="l" t="t" r="r" b="b"/>
              <a:pathLst>
                <a:path w="1430" h="1391" extrusionOk="0">
                  <a:moveTo>
                    <a:pt x="580" y="0"/>
                  </a:moveTo>
                  <a:lnTo>
                    <a:pt x="425" y="39"/>
                  </a:lnTo>
                  <a:lnTo>
                    <a:pt x="309" y="116"/>
                  </a:lnTo>
                  <a:lnTo>
                    <a:pt x="232" y="194"/>
                  </a:lnTo>
                  <a:lnTo>
                    <a:pt x="155" y="309"/>
                  </a:lnTo>
                  <a:lnTo>
                    <a:pt x="78" y="425"/>
                  </a:lnTo>
                  <a:lnTo>
                    <a:pt x="39" y="541"/>
                  </a:lnTo>
                  <a:lnTo>
                    <a:pt x="0" y="696"/>
                  </a:lnTo>
                  <a:lnTo>
                    <a:pt x="39" y="850"/>
                  </a:lnTo>
                  <a:lnTo>
                    <a:pt x="78" y="966"/>
                  </a:lnTo>
                  <a:lnTo>
                    <a:pt x="155" y="1082"/>
                  </a:lnTo>
                  <a:lnTo>
                    <a:pt x="232" y="1198"/>
                  </a:lnTo>
                  <a:lnTo>
                    <a:pt x="309" y="1275"/>
                  </a:lnTo>
                  <a:lnTo>
                    <a:pt x="425" y="1352"/>
                  </a:lnTo>
                  <a:lnTo>
                    <a:pt x="580" y="1391"/>
                  </a:lnTo>
                  <a:lnTo>
                    <a:pt x="850" y="1391"/>
                  </a:lnTo>
                  <a:lnTo>
                    <a:pt x="1004" y="1352"/>
                  </a:lnTo>
                  <a:lnTo>
                    <a:pt x="1120" y="1275"/>
                  </a:lnTo>
                  <a:lnTo>
                    <a:pt x="1197" y="1198"/>
                  </a:lnTo>
                  <a:lnTo>
                    <a:pt x="1275" y="1082"/>
                  </a:lnTo>
                  <a:lnTo>
                    <a:pt x="1352" y="966"/>
                  </a:lnTo>
                  <a:lnTo>
                    <a:pt x="1391" y="850"/>
                  </a:lnTo>
                  <a:lnTo>
                    <a:pt x="1429" y="696"/>
                  </a:lnTo>
                  <a:lnTo>
                    <a:pt x="1391" y="541"/>
                  </a:lnTo>
                  <a:lnTo>
                    <a:pt x="1352" y="425"/>
                  </a:lnTo>
                  <a:lnTo>
                    <a:pt x="1275" y="309"/>
                  </a:lnTo>
                  <a:lnTo>
                    <a:pt x="1197" y="194"/>
                  </a:lnTo>
                  <a:lnTo>
                    <a:pt x="1120" y="116"/>
                  </a:lnTo>
                  <a:lnTo>
                    <a:pt x="1004" y="39"/>
                  </a:lnTo>
                  <a:lnTo>
                    <a:pt x="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597152" y="1528829"/>
              <a:ext cx="100794" cy="98045"/>
            </a:xfrm>
            <a:custGeom>
              <a:avLst/>
              <a:gdLst/>
              <a:ahLst/>
              <a:cxnLst/>
              <a:rect l="l" t="t" r="r" b="b"/>
              <a:pathLst>
                <a:path w="1430" h="1391" fill="none" extrusionOk="0">
                  <a:moveTo>
                    <a:pt x="1429" y="696"/>
                  </a:moveTo>
                  <a:lnTo>
                    <a:pt x="1429" y="696"/>
                  </a:lnTo>
                  <a:lnTo>
                    <a:pt x="1391" y="850"/>
                  </a:lnTo>
                  <a:lnTo>
                    <a:pt x="1352" y="966"/>
                  </a:lnTo>
                  <a:lnTo>
                    <a:pt x="1275" y="1082"/>
                  </a:lnTo>
                  <a:lnTo>
                    <a:pt x="1197" y="1198"/>
                  </a:lnTo>
                  <a:lnTo>
                    <a:pt x="1120" y="1275"/>
                  </a:lnTo>
                  <a:lnTo>
                    <a:pt x="1004" y="1352"/>
                  </a:lnTo>
                  <a:lnTo>
                    <a:pt x="850" y="1391"/>
                  </a:lnTo>
                  <a:lnTo>
                    <a:pt x="696" y="1391"/>
                  </a:lnTo>
                  <a:lnTo>
                    <a:pt x="696" y="1391"/>
                  </a:lnTo>
                  <a:lnTo>
                    <a:pt x="580" y="1391"/>
                  </a:lnTo>
                  <a:lnTo>
                    <a:pt x="425" y="1352"/>
                  </a:lnTo>
                  <a:lnTo>
                    <a:pt x="309" y="1275"/>
                  </a:lnTo>
                  <a:lnTo>
                    <a:pt x="232" y="1198"/>
                  </a:lnTo>
                  <a:lnTo>
                    <a:pt x="155" y="1082"/>
                  </a:lnTo>
                  <a:lnTo>
                    <a:pt x="78" y="966"/>
                  </a:lnTo>
                  <a:lnTo>
                    <a:pt x="39" y="850"/>
                  </a:lnTo>
                  <a:lnTo>
                    <a:pt x="0" y="696"/>
                  </a:lnTo>
                  <a:lnTo>
                    <a:pt x="0" y="696"/>
                  </a:lnTo>
                  <a:lnTo>
                    <a:pt x="39" y="541"/>
                  </a:lnTo>
                  <a:lnTo>
                    <a:pt x="78" y="425"/>
                  </a:lnTo>
                  <a:lnTo>
                    <a:pt x="155" y="309"/>
                  </a:lnTo>
                  <a:lnTo>
                    <a:pt x="232" y="194"/>
                  </a:lnTo>
                  <a:lnTo>
                    <a:pt x="309" y="116"/>
                  </a:lnTo>
                  <a:lnTo>
                    <a:pt x="425" y="39"/>
                  </a:lnTo>
                  <a:lnTo>
                    <a:pt x="580" y="0"/>
                  </a:lnTo>
                  <a:lnTo>
                    <a:pt x="696" y="0"/>
                  </a:lnTo>
                  <a:lnTo>
                    <a:pt x="696" y="0"/>
                  </a:lnTo>
                  <a:lnTo>
                    <a:pt x="850" y="0"/>
                  </a:lnTo>
                  <a:lnTo>
                    <a:pt x="1004" y="39"/>
                  </a:lnTo>
                  <a:lnTo>
                    <a:pt x="1120" y="116"/>
                  </a:lnTo>
                  <a:lnTo>
                    <a:pt x="1197" y="194"/>
                  </a:lnTo>
                  <a:lnTo>
                    <a:pt x="1275" y="309"/>
                  </a:lnTo>
                  <a:lnTo>
                    <a:pt x="1352" y="425"/>
                  </a:lnTo>
                  <a:lnTo>
                    <a:pt x="1391" y="541"/>
                  </a:lnTo>
                  <a:lnTo>
                    <a:pt x="1429" y="6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602580" y="1520653"/>
              <a:ext cx="332125" cy="345729"/>
            </a:xfrm>
            <a:custGeom>
              <a:avLst/>
              <a:gdLst/>
              <a:ahLst/>
              <a:cxnLst/>
              <a:rect l="l" t="t" r="r" b="b"/>
              <a:pathLst>
                <a:path w="4712" h="4905" extrusionOk="0">
                  <a:moveTo>
                    <a:pt x="2240" y="1"/>
                  </a:moveTo>
                  <a:lnTo>
                    <a:pt x="1970" y="39"/>
                  </a:lnTo>
                  <a:lnTo>
                    <a:pt x="1429" y="194"/>
                  </a:lnTo>
                  <a:lnTo>
                    <a:pt x="1198" y="271"/>
                  </a:lnTo>
                  <a:lnTo>
                    <a:pt x="966" y="387"/>
                  </a:lnTo>
                  <a:lnTo>
                    <a:pt x="734" y="541"/>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777" y="2820"/>
                  </a:ln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287" y="734"/>
                  </a:lnTo>
                  <a:lnTo>
                    <a:pt x="4094" y="541"/>
                  </a:lnTo>
                  <a:lnTo>
                    <a:pt x="3901" y="348"/>
                  </a:lnTo>
                  <a:lnTo>
                    <a:pt x="3630" y="232"/>
                  </a:lnTo>
                  <a:lnTo>
                    <a:pt x="3399" y="116"/>
                  </a:lnTo>
                  <a:lnTo>
                    <a:pt x="3128" y="39"/>
                  </a:lnTo>
                  <a:lnTo>
                    <a:pt x="2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602580" y="1520653"/>
              <a:ext cx="332125" cy="345729"/>
            </a:xfrm>
            <a:custGeom>
              <a:avLst/>
              <a:gdLst/>
              <a:ahLst/>
              <a:cxnLst/>
              <a:rect l="l" t="t" r="r" b="b"/>
              <a:pathLst>
                <a:path w="4712" h="4905" fill="none" extrusionOk="0">
                  <a:moveTo>
                    <a:pt x="4326" y="2395"/>
                  </a:move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480" y="1005"/>
                  </a:lnTo>
                  <a:lnTo>
                    <a:pt x="4287" y="734"/>
                  </a:lnTo>
                  <a:lnTo>
                    <a:pt x="4094" y="541"/>
                  </a:lnTo>
                  <a:lnTo>
                    <a:pt x="3901" y="348"/>
                  </a:lnTo>
                  <a:lnTo>
                    <a:pt x="3630" y="232"/>
                  </a:lnTo>
                  <a:lnTo>
                    <a:pt x="3399" y="116"/>
                  </a:lnTo>
                  <a:lnTo>
                    <a:pt x="3128" y="39"/>
                  </a:lnTo>
                  <a:lnTo>
                    <a:pt x="2820" y="1"/>
                  </a:lnTo>
                  <a:lnTo>
                    <a:pt x="2549" y="1"/>
                  </a:lnTo>
                  <a:lnTo>
                    <a:pt x="2240" y="1"/>
                  </a:lnTo>
                  <a:lnTo>
                    <a:pt x="1970" y="39"/>
                  </a:lnTo>
                  <a:lnTo>
                    <a:pt x="1429" y="194"/>
                  </a:lnTo>
                  <a:lnTo>
                    <a:pt x="1198" y="271"/>
                  </a:lnTo>
                  <a:lnTo>
                    <a:pt x="966" y="387"/>
                  </a:lnTo>
                  <a:lnTo>
                    <a:pt x="734" y="541"/>
                  </a:lnTo>
                  <a:lnTo>
                    <a:pt x="580" y="657"/>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468" y="4905"/>
                  </a:lnTo>
                  <a:lnTo>
                    <a:pt x="1777" y="2820"/>
                  </a:lnTo>
                  <a:lnTo>
                    <a:pt x="4326" y="23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689699" y="1790116"/>
              <a:ext cx="128001" cy="228724"/>
            </a:xfrm>
            <a:custGeom>
              <a:avLst/>
              <a:gdLst/>
              <a:ahLst/>
              <a:cxnLst/>
              <a:rect l="l" t="t" r="r" b="b"/>
              <a:pathLst>
                <a:path w="1816" h="3245" extrusionOk="0">
                  <a:moveTo>
                    <a:pt x="232" y="1"/>
                  </a:moveTo>
                  <a:lnTo>
                    <a:pt x="116" y="1854"/>
                  </a:lnTo>
                  <a:lnTo>
                    <a:pt x="0" y="2974"/>
                  </a:lnTo>
                  <a:lnTo>
                    <a:pt x="193" y="3051"/>
                  </a:lnTo>
                  <a:lnTo>
                    <a:pt x="386" y="3128"/>
                  </a:lnTo>
                  <a:lnTo>
                    <a:pt x="618" y="3206"/>
                  </a:lnTo>
                  <a:lnTo>
                    <a:pt x="888" y="3244"/>
                  </a:lnTo>
                  <a:lnTo>
                    <a:pt x="1197" y="3244"/>
                  </a:lnTo>
                  <a:lnTo>
                    <a:pt x="1506" y="3206"/>
                  </a:lnTo>
                  <a:lnTo>
                    <a:pt x="1815" y="3051"/>
                  </a:lnTo>
                  <a:lnTo>
                    <a:pt x="1661" y="2472"/>
                  </a:lnTo>
                  <a:lnTo>
                    <a:pt x="1584" y="1931"/>
                  </a:lnTo>
                  <a:lnTo>
                    <a:pt x="1584" y="1352"/>
                  </a:lnTo>
                  <a:lnTo>
                    <a:pt x="1275" y="1043"/>
                  </a:lnTo>
                  <a:lnTo>
                    <a:pt x="232"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727761" y="1855455"/>
              <a:ext cx="76335" cy="92617"/>
            </a:xfrm>
            <a:custGeom>
              <a:avLst/>
              <a:gdLst/>
              <a:ahLst/>
              <a:cxnLst/>
              <a:rect l="l" t="t" r="r" b="b"/>
              <a:pathLst>
                <a:path w="1083" h="1314" extrusionOk="0">
                  <a:moveTo>
                    <a:pt x="1" y="0"/>
                  </a:moveTo>
                  <a:lnTo>
                    <a:pt x="78" y="155"/>
                  </a:lnTo>
                  <a:lnTo>
                    <a:pt x="271" y="502"/>
                  </a:lnTo>
                  <a:lnTo>
                    <a:pt x="464" y="695"/>
                  </a:lnTo>
                  <a:lnTo>
                    <a:pt x="619" y="927"/>
                  </a:lnTo>
                  <a:lnTo>
                    <a:pt x="850" y="1120"/>
                  </a:lnTo>
                  <a:lnTo>
                    <a:pt x="1082" y="1313"/>
                  </a:lnTo>
                  <a:lnTo>
                    <a:pt x="1044" y="695"/>
                  </a:lnTo>
                  <a:lnTo>
                    <a:pt x="1044" y="425"/>
                  </a:lnTo>
                  <a:lnTo>
                    <a:pt x="889" y="309"/>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700553" y="1629551"/>
              <a:ext cx="206944" cy="285817"/>
            </a:xfrm>
            <a:custGeom>
              <a:avLst/>
              <a:gdLst/>
              <a:ahLst/>
              <a:cxnLst/>
              <a:rect l="l" t="t" r="r" b="b"/>
              <a:pathLst>
                <a:path w="2936" h="4055" extrusionOk="0">
                  <a:moveTo>
                    <a:pt x="2897" y="0"/>
                  </a:moveTo>
                  <a:lnTo>
                    <a:pt x="2588" y="155"/>
                  </a:lnTo>
                  <a:lnTo>
                    <a:pt x="1816" y="502"/>
                  </a:lnTo>
                  <a:lnTo>
                    <a:pt x="1352" y="657"/>
                  </a:lnTo>
                  <a:lnTo>
                    <a:pt x="889" y="811"/>
                  </a:lnTo>
                  <a:lnTo>
                    <a:pt x="464" y="927"/>
                  </a:lnTo>
                  <a:lnTo>
                    <a:pt x="78" y="1004"/>
                  </a:lnTo>
                  <a:lnTo>
                    <a:pt x="1" y="1545"/>
                  </a:lnTo>
                  <a:lnTo>
                    <a:pt x="1" y="2047"/>
                  </a:lnTo>
                  <a:lnTo>
                    <a:pt x="78" y="2472"/>
                  </a:lnTo>
                  <a:lnTo>
                    <a:pt x="194" y="2858"/>
                  </a:lnTo>
                  <a:lnTo>
                    <a:pt x="348" y="3167"/>
                  </a:lnTo>
                  <a:lnTo>
                    <a:pt x="541" y="3398"/>
                  </a:lnTo>
                  <a:lnTo>
                    <a:pt x="734" y="3591"/>
                  </a:lnTo>
                  <a:lnTo>
                    <a:pt x="966" y="3746"/>
                  </a:lnTo>
                  <a:lnTo>
                    <a:pt x="1391" y="3939"/>
                  </a:lnTo>
                  <a:lnTo>
                    <a:pt x="1738" y="4055"/>
                  </a:lnTo>
                  <a:lnTo>
                    <a:pt x="2009" y="4055"/>
                  </a:lnTo>
                  <a:lnTo>
                    <a:pt x="2163" y="4016"/>
                  </a:lnTo>
                  <a:lnTo>
                    <a:pt x="2240" y="3939"/>
                  </a:lnTo>
                  <a:lnTo>
                    <a:pt x="2434" y="3746"/>
                  </a:lnTo>
                  <a:lnTo>
                    <a:pt x="2588" y="3476"/>
                  </a:lnTo>
                  <a:lnTo>
                    <a:pt x="2704" y="3128"/>
                  </a:lnTo>
                  <a:lnTo>
                    <a:pt x="2781" y="2703"/>
                  </a:lnTo>
                  <a:lnTo>
                    <a:pt x="2858" y="2240"/>
                  </a:lnTo>
                  <a:lnTo>
                    <a:pt x="2897" y="1777"/>
                  </a:lnTo>
                  <a:lnTo>
                    <a:pt x="2936" y="888"/>
                  </a:lnTo>
                  <a:lnTo>
                    <a:pt x="2936" y="271"/>
                  </a:lnTo>
                  <a:lnTo>
                    <a:pt x="2897"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4700553" y="1629551"/>
              <a:ext cx="206944" cy="285817"/>
            </a:xfrm>
            <a:custGeom>
              <a:avLst/>
              <a:gdLst/>
              <a:ahLst/>
              <a:cxnLst/>
              <a:rect l="l" t="t" r="r" b="b"/>
              <a:pathLst>
                <a:path w="2936" h="4055" fill="none" extrusionOk="0">
                  <a:moveTo>
                    <a:pt x="2897" y="0"/>
                  </a:moveTo>
                  <a:lnTo>
                    <a:pt x="2897" y="0"/>
                  </a:lnTo>
                  <a:lnTo>
                    <a:pt x="2936" y="271"/>
                  </a:lnTo>
                  <a:lnTo>
                    <a:pt x="2936" y="888"/>
                  </a:lnTo>
                  <a:lnTo>
                    <a:pt x="2897" y="1777"/>
                  </a:lnTo>
                  <a:lnTo>
                    <a:pt x="2858" y="2240"/>
                  </a:lnTo>
                  <a:lnTo>
                    <a:pt x="2781" y="2703"/>
                  </a:lnTo>
                  <a:lnTo>
                    <a:pt x="2781" y="2703"/>
                  </a:lnTo>
                  <a:lnTo>
                    <a:pt x="2704" y="3128"/>
                  </a:lnTo>
                  <a:lnTo>
                    <a:pt x="2588" y="3476"/>
                  </a:lnTo>
                  <a:lnTo>
                    <a:pt x="2434" y="3746"/>
                  </a:lnTo>
                  <a:lnTo>
                    <a:pt x="2240" y="3939"/>
                  </a:lnTo>
                  <a:lnTo>
                    <a:pt x="2163" y="4016"/>
                  </a:lnTo>
                  <a:lnTo>
                    <a:pt x="2009" y="4055"/>
                  </a:lnTo>
                  <a:lnTo>
                    <a:pt x="1893" y="4055"/>
                  </a:lnTo>
                  <a:lnTo>
                    <a:pt x="1738" y="4055"/>
                  </a:lnTo>
                  <a:lnTo>
                    <a:pt x="1391" y="3939"/>
                  </a:lnTo>
                  <a:lnTo>
                    <a:pt x="966" y="3746"/>
                  </a:lnTo>
                  <a:lnTo>
                    <a:pt x="966" y="3746"/>
                  </a:lnTo>
                  <a:lnTo>
                    <a:pt x="734" y="3591"/>
                  </a:lnTo>
                  <a:lnTo>
                    <a:pt x="541" y="3398"/>
                  </a:lnTo>
                  <a:lnTo>
                    <a:pt x="348" y="3167"/>
                  </a:lnTo>
                  <a:lnTo>
                    <a:pt x="194" y="2858"/>
                  </a:lnTo>
                  <a:lnTo>
                    <a:pt x="78" y="2472"/>
                  </a:lnTo>
                  <a:lnTo>
                    <a:pt x="1" y="2047"/>
                  </a:lnTo>
                  <a:lnTo>
                    <a:pt x="1" y="1545"/>
                  </a:lnTo>
                  <a:lnTo>
                    <a:pt x="78" y="1004"/>
                  </a:lnTo>
                  <a:lnTo>
                    <a:pt x="78" y="1004"/>
                  </a:lnTo>
                  <a:lnTo>
                    <a:pt x="464" y="927"/>
                  </a:lnTo>
                  <a:lnTo>
                    <a:pt x="889" y="811"/>
                  </a:lnTo>
                  <a:lnTo>
                    <a:pt x="1352" y="657"/>
                  </a:lnTo>
                  <a:lnTo>
                    <a:pt x="1816" y="502"/>
                  </a:lnTo>
                  <a:lnTo>
                    <a:pt x="2588" y="155"/>
                  </a:lnTo>
                  <a:lnTo>
                    <a:pt x="28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858439" y="1784688"/>
              <a:ext cx="27278" cy="57234"/>
            </a:xfrm>
            <a:custGeom>
              <a:avLst/>
              <a:gdLst/>
              <a:ahLst/>
              <a:cxnLst/>
              <a:rect l="l" t="t" r="r" b="b"/>
              <a:pathLst>
                <a:path w="387" h="812" extrusionOk="0">
                  <a:moveTo>
                    <a:pt x="309" y="0"/>
                  </a:moveTo>
                  <a:lnTo>
                    <a:pt x="271" y="348"/>
                  </a:lnTo>
                  <a:lnTo>
                    <a:pt x="232" y="618"/>
                  </a:lnTo>
                  <a:lnTo>
                    <a:pt x="232" y="695"/>
                  </a:lnTo>
                  <a:lnTo>
                    <a:pt x="232" y="734"/>
                  </a:lnTo>
                  <a:lnTo>
                    <a:pt x="194" y="695"/>
                  </a:lnTo>
                  <a:lnTo>
                    <a:pt x="116" y="618"/>
                  </a:lnTo>
                  <a:lnTo>
                    <a:pt x="78" y="580"/>
                  </a:lnTo>
                  <a:lnTo>
                    <a:pt x="0" y="618"/>
                  </a:lnTo>
                  <a:lnTo>
                    <a:pt x="78" y="734"/>
                  </a:lnTo>
                  <a:lnTo>
                    <a:pt x="155" y="773"/>
                  </a:lnTo>
                  <a:lnTo>
                    <a:pt x="232" y="811"/>
                  </a:lnTo>
                  <a:lnTo>
                    <a:pt x="271" y="811"/>
                  </a:lnTo>
                  <a:lnTo>
                    <a:pt x="309" y="773"/>
                  </a:lnTo>
                  <a:lnTo>
                    <a:pt x="309" y="695"/>
                  </a:lnTo>
                  <a:lnTo>
                    <a:pt x="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825805" y="1836354"/>
              <a:ext cx="40881" cy="21850"/>
            </a:xfrm>
            <a:custGeom>
              <a:avLst/>
              <a:gdLst/>
              <a:ahLst/>
              <a:cxnLst/>
              <a:rect l="l" t="t" r="r" b="b"/>
              <a:pathLst>
                <a:path w="580" h="310" extrusionOk="0">
                  <a:moveTo>
                    <a:pt x="77" y="1"/>
                  </a:moveTo>
                  <a:lnTo>
                    <a:pt x="0" y="78"/>
                  </a:lnTo>
                  <a:lnTo>
                    <a:pt x="348" y="233"/>
                  </a:lnTo>
                  <a:lnTo>
                    <a:pt x="541" y="310"/>
                  </a:lnTo>
                  <a:lnTo>
                    <a:pt x="579" y="233"/>
                  </a:lnTo>
                  <a:lnTo>
                    <a:pt x="502" y="194"/>
                  </a:lnTo>
                  <a:lnTo>
                    <a:pt x="309" y="117"/>
                  </a:lnTo>
                  <a:lnTo>
                    <a:pt x="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637963" y="1716600"/>
              <a:ext cx="76265" cy="81763"/>
            </a:xfrm>
            <a:custGeom>
              <a:avLst/>
              <a:gdLst/>
              <a:ahLst/>
              <a:cxnLst/>
              <a:rect l="l" t="t" r="r" b="b"/>
              <a:pathLst>
                <a:path w="1082" h="1160" extrusionOk="0">
                  <a:moveTo>
                    <a:pt x="348" y="1"/>
                  </a:moveTo>
                  <a:lnTo>
                    <a:pt x="232" y="40"/>
                  </a:lnTo>
                  <a:lnTo>
                    <a:pt x="155" y="117"/>
                  </a:lnTo>
                  <a:lnTo>
                    <a:pt x="78" y="194"/>
                  </a:lnTo>
                  <a:lnTo>
                    <a:pt x="1" y="387"/>
                  </a:lnTo>
                  <a:lnTo>
                    <a:pt x="1" y="619"/>
                  </a:lnTo>
                  <a:lnTo>
                    <a:pt x="117" y="850"/>
                  </a:lnTo>
                  <a:lnTo>
                    <a:pt x="271" y="1044"/>
                  </a:lnTo>
                  <a:lnTo>
                    <a:pt x="464" y="1121"/>
                  </a:lnTo>
                  <a:lnTo>
                    <a:pt x="657" y="1159"/>
                  </a:lnTo>
                  <a:lnTo>
                    <a:pt x="773" y="1159"/>
                  </a:lnTo>
                  <a:lnTo>
                    <a:pt x="850" y="1121"/>
                  </a:lnTo>
                  <a:lnTo>
                    <a:pt x="927" y="1044"/>
                  </a:lnTo>
                  <a:lnTo>
                    <a:pt x="1005" y="966"/>
                  </a:lnTo>
                  <a:lnTo>
                    <a:pt x="1082" y="773"/>
                  </a:lnTo>
                  <a:lnTo>
                    <a:pt x="1082" y="542"/>
                  </a:lnTo>
                  <a:lnTo>
                    <a:pt x="1005" y="310"/>
                  </a:lnTo>
                  <a:lnTo>
                    <a:pt x="850" y="117"/>
                  </a:lnTo>
                  <a:lnTo>
                    <a:pt x="657"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637963" y="1735701"/>
              <a:ext cx="68159" cy="62661"/>
            </a:xfrm>
            <a:custGeom>
              <a:avLst/>
              <a:gdLst/>
              <a:ahLst/>
              <a:cxnLst/>
              <a:rect l="l" t="t" r="r" b="b"/>
              <a:pathLst>
                <a:path w="967" h="889" extrusionOk="0">
                  <a:moveTo>
                    <a:pt x="310" y="0"/>
                  </a:moveTo>
                  <a:lnTo>
                    <a:pt x="194" y="39"/>
                  </a:lnTo>
                  <a:lnTo>
                    <a:pt x="117" y="77"/>
                  </a:lnTo>
                  <a:lnTo>
                    <a:pt x="1" y="155"/>
                  </a:lnTo>
                  <a:lnTo>
                    <a:pt x="1" y="348"/>
                  </a:lnTo>
                  <a:lnTo>
                    <a:pt x="117" y="579"/>
                  </a:lnTo>
                  <a:lnTo>
                    <a:pt x="271" y="773"/>
                  </a:lnTo>
                  <a:lnTo>
                    <a:pt x="464" y="850"/>
                  </a:lnTo>
                  <a:lnTo>
                    <a:pt x="657" y="888"/>
                  </a:lnTo>
                  <a:lnTo>
                    <a:pt x="773" y="888"/>
                  </a:lnTo>
                  <a:lnTo>
                    <a:pt x="850" y="850"/>
                  </a:lnTo>
                  <a:lnTo>
                    <a:pt x="966" y="773"/>
                  </a:lnTo>
                  <a:lnTo>
                    <a:pt x="927" y="541"/>
                  </a:lnTo>
                  <a:lnTo>
                    <a:pt x="850" y="348"/>
                  </a:lnTo>
                  <a:lnTo>
                    <a:pt x="696" y="155"/>
                  </a:lnTo>
                  <a:lnTo>
                    <a:pt x="503" y="39"/>
                  </a:lnTo>
                  <a:lnTo>
                    <a:pt x="31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774069" y="1697569"/>
              <a:ext cx="89868" cy="21850"/>
            </a:xfrm>
            <a:custGeom>
              <a:avLst/>
              <a:gdLst/>
              <a:ahLst/>
              <a:cxnLst/>
              <a:rect l="l" t="t" r="r" b="b"/>
              <a:pathLst>
                <a:path w="1275" h="310" extrusionOk="0">
                  <a:moveTo>
                    <a:pt x="695" y="1"/>
                  </a:moveTo>
                  <a:lnTo>
                    <a:pt x="387" y="78"/>
                  </a:lnTo>
                  <a:lnTo>
                    <a:pt x="116" y="194"/>
                  </a:lnTo>
                  <a:lnTo>
                    <a:pt x="0" y="310"/>
                  </a:lnTo>
                  <a:lnTo>
                    <a:pt x="0" y="310"/>
                  </a:lnTo>
                  <a:lnTo>
                    <a:pt x="193" y="232"/>
                  </a:lnTo>
                  <a:lnTo>
                    <a:pt x="425" y="194"/>
                  </a:lnTo>
                  <a:lnTo>
                    <a:pt x="811" y="194"/>
                  </a:lnTo>
                  <a:lnTo>
                    <a:pt x="1120" y="232"/>
                  </a:lnTo>
                  <a:lnTo>
                    <a:pt x="1236" y="271"/>
                  </a:lnTo>
                  <a:lnTo>
                    <a:pt x="1275" y="194"/>
                  </a:lnTo>
                  <a:lnTo>
                    <a:pt x="1236" y="116"/>
                  </a:lnTo>
                  <a:lnTo>
                    <a:pt x="1120" y="39"/>
                  </a:lnTo>
                  <a:lnTo>
                    <a:pt x="889" y="39"/>
                  </a:lnTo>
                  <a:lnTo>
                    <a:pt x="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790422" y="1760160"/>
              <a:ext cx="59912" cy="16423"/>
            </a:xfrm>
            <a:custGeom>
              <a:avLst/>
              <a:gdLst/>
              <a:ahLst/>
              <a:cxnLst/>
              <a:rect l="l" t="t" r="r" b="b"/>
              <a:pathLst>
                <a:path w="850" h="233" extrusionOk="0">
                  <a:moveTo>
                    <a:pt x="0" y="1"/>
                  </a:moveTo>
                  <a:lnTo>
                    <a:pt x="77" y="78"/>
                  </a:lnTo>
                  <a:lnTo>
                    <a:pt x="155" y="155"/>
                  </a:lnTo>
                  <a:lnTo>
                    <a:pt x="270" y="232"/>
                  </a:lnTo>
                  <a:lnTo>
                    <a:pt x="541" y="232"/>
                  </a:lnTo>
                  <a:lnTo>
                    <a:pt x="657" y="194"/>
                  </a:lnTo>
                  <a:lnTo>
                    <a:pt x="772" y="155"/>
                  </a:lnTo>
                  <a:lnTo>
                    <a:pt x="850" y="78"/>
                  </a:lnTo>
                  <a:lnTo>
                    <a:pt x="425" y="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891074" y="1768336"/>
              <a:ext cx="13674" cy="8247"/>
            </a:xfrm>
            <a:custGeom>
              <a:avLst/>
              <a:gdLst/>
              <a:ahLst/>
              <a:cxnLst/>
              <a:rect l="l" t="t" r="r" b="b"/>
              <a:pathLst>
                <a:path w="194" h="117" extrusionOk="0">
                  <a:moveTo>
                    <a:pt x="78" y="1"/>
                  </a:moveTo>
                  <a:lnTo>
                    <a:pt x="1" y="39"/>
                  </a:lnTo>
                  <a:lnTo>
                    <a:pt x="1" y="78"/>
                  </a:lnTo>
                  <a:lnTo>
                    <a:pt x="78" y="116"/>
                  </a:lnTo>
                  <a:lnTo>
                    <a:pt x="117" y="116"/>
                  </a:lnTo>
                  <a:lnTo>
                    <a:pt x="194" y="78"/>
                  </a:lnTo>
                  <a:lnTo>
                    <a:pt x="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755038" y="1781939"/>
              <a:ext cx="62661" cy="35454"/>
            </a:xfrm>
            <a:custGeom>
              <a:avLst/>
              <a:gdLst/>
              <a:ahLst/>
              <a:cxnLst/>
              <a:rect l="l" t="t" r="r" b="b"/>
              <a:pathLst>
                <a:path w="889" h="503" extrusionOk="0">
                  <a:moveTo>
                    <a:pt x="193" y="1"/>
                  </a:moveTo>
                  <a:lnTo>
                    <a:pt x="77" y="39"/>
                  </a:lnTo>
                  <a:lnTo>
                    <a:pt x="0" y="78"/>
                  </a:lnTo>
                  <a:lnTo>
                    <a:pt x="0" y="155"/>
                  </a:lnTo>
                  <a:lnTo>
                    <a:pt x="0" y="232"/>
                  </a:lnTo>
                  <a:lnTo>
                    <a:pt x="77" y="348"/>
                  </a:lnTo>
                  <a:lnTo>
                    <a:pt x="193" y="425"/>
                  </a:lnTo>
                  <a:lnTo>
                    <a:pt x="386" y="464"/>
                  </a:lnTo>
                  <a:lnTo>
                    <a:pt x="579" y="503"/>
                  </a:lnTo>
                  <a:lnTo>
                    <a:pt x="695" y="503"/>
                  </a:lnTo>
                  <a:lnTo>
                    <a:pt x="772" y="464"/>
                  </a:lnTo>
                  <a:lnTo>
                    <a:pt x="850" y="425"/>
                  </a:lnTo>
                  <a:lnTo>
                    <a:pt x="888" y="348"/>
                  </a:lnTo>
                  <a:lnTo>
                    <a:pt x="888" y="232"/>
                  </a:lnTo>
                  <a:lnTo>
                    <a:pt x="772" y="155"/>
                  </a:lnTo>
                  <a:lnTo>
                    <a:pt x="657" y="78"/>
                  </a:lnTo>
                  <a:lnTo>
                    <a:pt x="502"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755038" y="1781939"/>
              <a:ext cx="62661" cy="35454"/>
            </a:xfrm>
            <a:custGeom>
              <a:avLst/>
              <a:gdLst/>
              <a:ahLst/>
              <a:cxnLst/>
              <a:rect l="l" t="t" r="r" b="b"/>
              <a:pathLst>
                <a:path w="889" h="503" fill="none" extrusionOk="0">
                  <a:moveTo>
                    <a:pt x="309" y="1"/>
                  </a:moveTo>
                  <a:lnTo>
                    <a:pt x="309" y="1"/>
                  </a:lnTo>
                  <a:lnTo>
                    <a:pt x="193" y="1"/>
                  </a:lnTo>
                  <a:lnTo>
                    <a:pt x="77" y="39"/>
                  </a:lnTo>
                  <a:lnTo>
                    <a:pt x="0" y="78"/>
                  </a:lnTo>
                  <a:lnTo>
                    <a:pt x="0" y="155"/>
                  </a:lnTo>
                  <a:lnTo>
                    <a:pt x="0" y="155"/>
                  </a:lnTo>
                  <a:lnTo>
                    <a:pt x="0" y="232"/>
                  </a:lnTo>
                  <a:lnTo>
                    <a:pt x="77" y="348"/>
                  </a:lnTo>
                  <a:lnTo>
                    <a:pt x="193" y="425"/>
                  </a:lnTo>
                  <a:lnTo>
                    <a:pt x="386" y="464"/>
                  </a:lnTo>
                  <a:lnTo>
                    <a:pt x="386" y="464"/>
                  </a:lnTo>
                  <a:lnTo>
                    <a:pt x="579" y="503"/>
                  </a:lnTo>
                  <a:lnTo>
                    <a:pt x="579" y="503"/>
                  </a:lnTo>
                  <a:lnTo>
                    <a:pt x="695" y="503"/>
                  </a:lnTo>
                  <a:lnTo>
                    <a:pt x="772" y="464"/>
                  </a:lnTo>
                  <a:lnTo>
                    <a:pt x="850" y="425"/>
                  </a:lnTo>
                  <a:lnTo>
                    <a:pt x="888" y="348"/>
                  </a:lnTo>
                  <a:lnTo>
                    <a:pt x="888" y="348"/>
                  </a:lnTo>
                  <a:lnTo>
                    <a:pt x="888" y="232"/>
                  </a:lnTo>
                  <a:lnTo>
                    <a:pt x="772" y="155"/>
                  </a:lnTo>
                  <a:lnTo>
                    <a:pt x="657" y="78"/>
                  </a:lnTo>
                  <a:lnTo>
                    <a:pt x="502" y="1"/>
                  </a:lnTo>
                  <a:lnTo>
                    <a:pt x="502"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627108" y="1561463"/>
              <a:ext cx="24529" cy="24599"/>
            </a:xfrm>
            <a:custGeom>
              <a:avLst/>
              <a:gdLst/>
              <a:ahLst/>
              <a:cxnLst/>
              <a:rect l="l" t="t" r="r" b="b"/>
              <a:pathLst>
                <a:path w="348" h="349" extrusionOk="0">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271"/>
                  </a:moveTo>
                  <a:lnTo>
                    <a:pt x="39" y="271"/>
                  </a:lnTo>
                  <a:lnTo>
                    <a:pt x="39" y="310"/>
                  </a:lnTo>
                  <a:lnTo>
                    <a:pt x="39" y="310"/>
                  </a:lnTo>
                  <a:lnTo>
                    <a:pt x="39" y="271"/>
                  </a:lnTo>
                  <a:close/>
                  <a:moveTo>
                    <a:pt x="77" y="271"/>
                  </a:moveTo>
                  <a:lnTo>
                    <a:pt x="77" y="271"/>
                  </a:lnTo>
                  <a:lnTo>
                    <a:pt x="39" y="271"/>
                  </a:lnTo>
                  <a:lnTo>
                    <a:pt x="39" y="271"/>
                  </a:lnTo>
                  <a:lnTo>
                    <a:pt x="77" y="271"/>
                  </a:lnTo>
                  <a:close/>
                  <a:moveTo>
                    <a:pt x="155" y="155"/>
                  </a:moveTo>
                  <a:lnTo>
                    <a:pt x="155" y="155"/>
                  </a:lnTo>
                  <a:lnTo>
                    <a:pt x="77" y="271"/>
                  </a:lnTo>
                  <a:lnTo>
                    <a:pt x="77" y="271"/>
                  </a:lnTo>
                  <a:lnTo>
                    <a:pt x="155" y="155"/>
                  </a:lnTo>
                  <a:close/>
                  <a:moveTo>
                    <a:pt x="155" y="155"/>
                  </a:moveTo>
                  <a:lnTo>
                    <a:pt x="155" y="155"/>
                  </a:lnTo>
                  <a:lnTo>
                    <a:pt x="155" y="155"/>
                  </a:lnTo>
                  <a:lnTo>
                    <a:pt x="155" y="155"/>
                  </a:lnTo>
                  <a:lnTo>
                    <a:pt x="155" y="155"/>
                  </a:lnTo>
                  <a:close/>
                  <a:moveTo>
                    <a:pt x="193" y="117"/>
                  </a:moveTo>
                  <a:lnTo>
                    <a:pt x="193" y="117"/>
                  </a:lnTo>
                  <a:lnTo>
                    <a:pt x="155" y="155"/>
                  </a:lnTo>
                  <a:lnTo>
                    <a:pt x="155" y="155"/>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232" y="117"/>
                  </a:moveTo>
                  <a:lnTo>
                    <a:pt x="232" y="117"/>
                  </a:lnTo>
                  <a:lnTo>
                    <a:pt x="193" y="117"/>
                  </a:lnTo>
                  <a:lnTo>
                    <a:pt x="193" y="117"/>
                  </a:lnTo>
                  <a:lnTo>
                    <a:pt x="232" y="117"/>
                  </a:lnTo>
                  <a:close/>
                  <a:moveTo>
                    <a:pt x="232" y="78"/>
                  </a:moveTo>
                  <a:lnTo>
                    <a:pt x="232" y="78"/>
                  </a:lnTo>
                  <a:lnTo>
                    <a:pt x="232" y="117"/>
                  </a:lnTo>
                  <a:lnTo>
                    <a:pt x="232" y="117"/>
                  </a:lnTo>
                  <a:lnTo>
                    <a:pt x="232" y="78"/>
                  </a:lnTo>
                  <a:close/>
                  <a:moveTo>
                    <a:pt x="232" y="78"/>
                  </a:moveTo>
                  <a:lnTo>
                    <a:pt x="232" y="78"/>
                  </a:lnTo>
                  <a:lnTo>
                    <a:pt x="232" y="78"/>
                  </a:lnTo>
                  <a:lnTo>
                    <a:pt x="232" y="78"/>
                  </a:lnTo>
                  <a:lnTo>
                    <a:pt x="232" y="78"/>
                  </a:lnTo>
                  <a:close/>
                  <a:moveTo>
                    <a:pt x="348" y="1"/>
                  </a:moveTo>
                  <a:lnTo>
                    <a:pt x="348" y="1"/>
                  </a:lnTo>
                  <a:lnTo>
                    <a:pt x="232" y="78"/>
                  </a:lnTo>
                  <a:lnTo>
                    <a:pt x="232" y="78"/>
                  </a:lnTo>
                  <a:lnTo>
                    <a:pt x="232" y="78"/>
                  </a:lnTo>
                  <a:lnTo>
                    <a:pt x="232" y="78"/>
                  </a:lnTo>
                  <a:lnTo>
                    <a:pt x="348" y="1"/>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629787" y="1580565"/>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629787" y="1580565"/>
              <a:ext cx="2819" cy="70"/>
            </a:xfrm>
            <a:custGeom>
              <a:avLst/>
              <a:gdLst/>
              <a:ahLst/>
              <a:cxnLst/>
              <a:rect l="l" t="t" r="r" b="b"/>
              <a:pathLst>
                <a:path w="40" h="1" fill="none" extrusionOk="0">
                  <a:moveTo>
                    <a:pt x="39" y="0"/>
                  </a:moveTo>
                  <a:lnTo>
                    <a:pt x="39" y="0"/>
                  </a:lnTo>
                  <a:lnTo>
                    <a:pt x="1" y="0"/>
                  </a:lnTo>
                  <a:lnTo>
                    <a:pt x="1" y="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632536" y="1572388"/>
              <a:ext cx="5498" cy="8247"/>
            </a:xfrm>
            <a:custGeom>
              <a:avLst/>
              <a:gdLst/>
              <a:ahLst/>
              <a:cxnLst/>
              <a:rect l="l" t="t" r="r" b="b"/>
              <a:pathLst>
                <a:path w="78" h="117" fill="none" extrusionOk="0">
                  <a:moveTo>
                    <a:pt x="78" y="0"/>
                  </a:moveTo>
                  <a:lnTo>
                    <a:pt x="78" y="0"/>
                  </a:lnTo>
                  <a:lnTo>
                    <a:pt x="0" y="116"/>
                  </a:lnTo>
                  <a:lnTo>
                    <a:pt x="0" y="116"/>
                  </a:lnTo>
                  <a:lnTo>
                    <a:pt x="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4637963" y="1572388"/>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4637963" y="1569639"/>
              <a:ext cx="2819" cy="2819"/>
            </a:xfrm>
            <a:custGeom>
              <a:avLst/>
              <a:gdLst/>
              <a:ahLst/>
              <a:cxnLst/>
              <a:rect l="l" t="t" r="r" b="b"/>
              <a:pathLst>
                <a:path w="40" h="40" fill="none" extrusionOk="0">
                  <a:moveTo>
                    <a:pt x="39" y="1"/>
                  </a:moveTo>
                  <a:lnTo>
                    <a:pt x="39" y="1"/>
                  </a:lnTo>
                  <a:lnTo>
                    <a:pt x="1" y="39"/>
                  </a:lnTo>
                  <a:lnTo>
                    <a:pt x="1" y="39"/>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640712" y="1569639"/>
              <a:ext cx="2749" cy="70"/>
            </a:xfrm>
            <a:custGeom>
              <a:avLst/>
              <a:gdLst/>
              <a:ahLst/>
              <a:cxnLst/>
              <a:rect l="l" t="t" r="r" b="b"/>
              <a:pathLst>
                <a:path w="39" h="1" fill="none" extrusionOk="0">
                  <a:moveTo>
                    <a:pt x="39" y="1"/>
                  </a:moveTo>
                  <a:lnTo>
                    <a:pt x="39" y="1"/>
                  </a:lnTo>
                  <a:lnTo>
                    <a:pt x="0" y="1"/>
                  </a:lnTo>
                  <a:lnTo>
                    <a:pt x="0"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643390" y="1566961"/>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4643390" y="1561463"/>
              <a:ext cx="8247" cy="5568"/>
            </a:xfrm>
            <a:custGeom>
              <a:avLst/>
              <a:gdLst/>
              <a:ahLst/>
              <a:cxnLst/>
              <a:rect l="l" t="t" r="r" b="b"/>
              <a:pathLst>
                <a:path w="117" h="79" fill="none" extrusionOk="0">
                  <a:moveTo>
                    <a:pt x="117" y="1"/>
                  </a:moveTo>
                  <a:lnTo>
                    <a:pt x="117" y="1"/>
                  </a:lnTo>
                  <a:lnTo>
                    <a:pt x="1" y="78"/>
                  </a:lnTo>
                  <a:lnTo>
                    <a:pt x="1" y="78"/>
                  </a:lnTo>
                  <a:lnTo>
                    <a:pt x="1" y="78"/>
                  </a:lnTo>
                  <a:lnTo>
                    <a:pt x="1" y="78"/>
                  </a:lnTo>
                  <a:lnTo>
                    <a:pt x="1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605329" y="1520653"/>
              <a:ext cx="283138" cy="149781"/>
            </a:xfrm>
            <a:custGeom>
              <a:avLst/>
              <a:gdLst/>
              <a:ahLst/>
              <a:cxnLst/>
              <a:rect l="l" t="t" r="r" b="b"/>
              <a:pathLst>
                <a:path w="4017" h="2125" fill="none" extrusionOk="0">
                  <a:moveTo>
                    <a:pt x="2510" y="1"/>
                  </a:moveTo>
                  <a:lnTo>
                    <a:pt x="2510" y="1"/>
                  </a:lnTo>
                  <a:lnTo>
                    <a:pt x="1970" y="39"/>
                  </a:lnTo>
                  <a:lnTo>
                    <a:pt x="1468" y="155"/>
                  </a:lnTo>
                  <a:lnTo>
                    <a:pt x="1043" y="348"/>
                  </a:lnTo>
                  <a:lnTo>
                    <a:pt x="657" y="580"/>
                  </a:lnTo>
                  <a:lnTo>
                    <a:pt x="657" y="580"/>
                  </a:lnTo>
                  <a:lnTo>
                    <a:pt x="541" y="657"/>
                  </a:lnTo>
                  <a:lnTo>
                    <a:pt x="541" y="657"/>
                  </a:lnTo>
                  <a:lnTo>
                    <a:pt x="734" y="503"/>
                  </a:lnTo>
                  <a:lnTo>
                    <a:pt x="927" y="387"/>
                  </a:lnTo>
                  <a:lnTo>
                    <a:pt x="1390" y="194"/>
                  </a:lnTo>
                  <a:lnTo>
                    <a:pt x="1931" y="39"/>
                  </a:lnTo>
                  <a:lnTo>
                    <a:pt x="2201" y="1"/>
                  </a:lnTo>
                  <a:lnTo>
                    <a:pt x="2510" y="1"/>
                  </a:lnTo>
                  <a:lnTo>
                    <a:pt x="2510" y="1"/>
                  </a:lnTo>
                  <a:lnTo>
                    <a:pt x="2935" y="39"/>
                  </a:lnTo>
                  <a:lnTo>
                    <a:pt x="3321" y="116"/>
                  </a:lnTo>
                  <a:lnTo>
                    <a:pt x="3321" y="116"/>
                  </a:lnTo>
                  <a:lnTo>
                    <a:pt x="3089" y="310"/>
                  </a:lnTo>
                  <a:lnTo>
                    <a:pt x="2781" y="541"/>
                  </a:lnTo>
                  <a:lnTo>
                    <a:pt x="2394" y="734"/>
                  </a:lnTo>
                  <a:lnTo>
                    <a:pt x="1931" y="889"/>
                  </a:lnTo>
                  <a:lnTo>
                    <a:pt x="1931" y="889"/>
                  </a:lnTo>
                  <a:lnTo>
                    <a:pt x="1583" y="927"/>
                  </a:lnTo>
                  <a:lnTo>
                    <a:pt x="1583" y="927"/>
                  </a:lnTo>
                  <a:lnTo>
                    <a:pt x="1468" y="927"/>
                  </a:lnTo>
                  <a:lnTo>
                    <a:pt x="1390" y="889"/>
                  </a:lnTo>
                  <a:lnTo>
                    <a:pt x="1352" y="812"/>
                  </a:lnTo>
                  <a:lnTo>
                    <a:pt x="1390" y="773"/>
                  </a:lnTo>
                  <a:lnTo>
                    <a:pt x="1468" y="618"/>
                  </a:lnTo>
                  <a:lnTo>
                    <a:pt x="1506" y="580"/>
                  </a:lnTo>
                  <a:lnTo>
                    <a:pt x="1506" y="580"/>
                  </a:lnTo>
                  <a:lnTo>
                    <a:pt x="1275" y="657"/>
                  </a:lnTo>
                  <a:lnTo>
                    <a:pt x="966" y="696"/>
                  </a:lnTo>
                  <a:lnTo>
                    <a:pt x="541" y="734"/>
                  </a:lnTo>
                  <a:lnTo>
                    <a:pt x="541" y="734"/>
                  </a:lnTo>
                  <a:lnTo>
                    <a:pt x="464" y="734"/>
                  </a:lnTo>
                  <a:lnTo>
                    <a:pt x="464" y="734"/>
                  </a:lnTo>
                  <a:lnTo>
                    <a:pt x="541" y="657"/>
                  </a:lnTo>
                  <a:lnTo>
                    <a:pt x="541" y="657"/>
                  </a:lnTo>
                  <a:lnTo>
                    <a:pt x="541" y="657"/>
                  </a:lnTo>
                  <a:lnTo>
                    <a:pt x="541" y="657"/>
                  </a:lnTo>
                  <a:lnTo>
                    <a:pt x="541" y="657"/>
                  </a:lnTo>
                  <a:lnTo>
                    <a:pt x="541" y="657"/>
                  </a:lnTo>
                  <a:lnTo>
                    <a:pt x="541" y="657"/>
                  </a:lnTo>
                  <a:lnTo>
                    <a:pt x="541" y="657"/>
                  </a:lnTo>
                  <a:lnTo>
                    <a:pt x="541" y="696"/>
                  </a:lnTo>
                  <a:lnTo>
                    <a:pt x="541" y="696"/>
                  </a:lnTo>
                  <a:lnTo>
                    <a:pt x="541" y="696"/>
                  </a:lnTo>
                  <a:lnTo>
                    <a:pt x="541"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464" y="734"/>
                  </a:lnTo>
                  <a:lnTo>
                    <a:pt x="464" y="734"/>
                  </a:lnTo>
                  <a:lnTo>
                    <a:pt x="464" y="734"/>
                  </a:lnTo>
                  <a:lnTo>
                    <a:pt x="464" y="734"/>
                  </a:lnTo>
                  <a:lnTo>
                    <a:pt x="464" y="734"/>
                  </a:lnTo>
                  <a:lnTo>
                    <a:pt x="464" y="734"/>
                  </a:lnTo>
                  <a:lnTo>
                    <a:pt x="464" y="734"/>
                  </a:lnTo>
                  <a:lnTo>
                    <a:pt x="464" y="734"/>
                  </a:lnTo>
                  <a:lnTo>
                    <a:pt x="386" y="850"/>
                  </a:lnTo>
                  <a:lnTo>
                    <a:pt x="386" y="850"/>
                  </a:lnTo>
                  <a:lnTo>
                    <a:pt x="386" y="850"/>
                  </a:lnTo>
                  <a:lnTo>
                    <a:pt x="386" y="850"/>
                  </a:lnTo>
                  <a:lnTo>
                    <a:pt x="348" y="850"/>
                  </a:lnTo>
                  <a:lnTo>
                    <a:pt x="348" y="850"/>
                  </a:lnTo>
                  <a:lnTo>
                    <a:pt x="348" y="850"/>
                  </a:lnTo>
                  <a:lnTo>
                    <a:pt x="348" y="850"/>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116" y="1275"/>
                  </a:lnTo>
                  <a:lnTo>
                    <a:pt x="0" y="1661"/>
                  </a:lnTo>
                  <a:lnTo>
                    <a:pt x="425" y="1661"/>
                  </a:lnTo>
                  <a:lnTo>
                    <a:pt x="425" y="1661"/>
                  </a:lnTo>
                  <a:lnTo>
                    <a:pt x="386" y="1700"/>
                  </a:lnTo>
                  <a:lnTo>
                    <a:pt x="348" y="1854"/>
                  </a:lnTo>
                  <a:lnTo>
                    <a:pt x="348" y="1893"/>
                  </a:lnTo>
                  <a:lnTo>
                    <a:pt x="348" y="1970"/>
                  </a:lnTo>
                  <a:lnTo>
                    <a:pt x="386" y="2009"/>
                  </a:lnTo>
                  <a:lnTo>
                    <a:pt x="464" y="2047"/>
                  </a:lnTo>
                  <a:lnTo>
                    <a:pt x="464" y="2047"/>
                  </a:lnTo>
                  <a:lnTo>
                    <a:pt x="580" y="2009"/>
                  </a:lnTo>
                  <a:lnTo>
                    <a:pt x="580" y="2009"/>
                  </a:lnTo>
                  <a:lnTo>
                    <a:pt x="1004" y="1893"/>
                  </a:lnTo>
                  <a:lnTo>
                    <a:pt x="1429" y="1661"/>
                  </a:lnTo>
                  <a:lnTo>
                    <a:pt x="1931" y="1391"/>
                  </a:lnTo>
                  <a:lnTo>
                    <a:pt x="1931" y="1391"/>
                  </a:lnTo>
                  <a:lnTo>
                    <a:pt x="1854" y="1507"/>
                  </a:lnTo>
                  <a:lnTo>
                    <a:pt x="1661" y="1777"/>
                  </a:lnTo>
                  <a:lnTo>
                    <a:pt x="1622" y="1893"/>
                  </a:lnTo>
                  <a:lnTo>
                    <a:pt x="1583" y="2009"/>
                  </a:lnTo>
                  <a:lnTo>
                    <a:pt x="1583" y="2086"/>
                  </a:lnTo>
                  <a:lnTo>
                    <a:pt x="1661" y="2124"/>
                  </a:lnTo>
                  <a:lnTo>
                    <a:pt x="1661" y="2124"/>
                  </a:lnTo>
                  <a:lnTo>
                    <a:pt x="1854" y="2086"/>
                  </a:lnTo>
                  <a:lnTo>
                    <a:pt x="1854" y="2086"/>
                  </a:lnTo>
                  <a:lnTo>
                    <a:pt x="2124" y="1970"/>
                  </a:lnTo>
                  <a:lnTo>
                    <a:pt x="2394" y="1777"/>
                  </a:lnTo>
                  <a:lnTo>
                    <a:pt x="3051" y="1314"/>
                  </a:lnTo>
                  <a:lnTo>
                    <a:pt x="3630" y="850"/>
                  </a:lnTo>
                  <a:lnTo>
                    <a:pt x="4016" y="503"/>
                  </a:lnTo>
                  <a:lnTo>
                    <a:pt x="4016" y="503"/>
                  </a:lnTo>
                  <a:lnTo>
                    <a:pt x="3669" y="271"/>
                  </a:lnTo>
                  <a:lnTo>
                    <a:pt x="3321" y="116"/>
                  </a:lnTo>
                  <a:lnTo>
                    <a:pt x="2896" y="39"/>
                  </a:lnTo>
                  <a:lnTo>
                    <a:pt x="25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681523" y="2239174"/>
              <a:ext cx="318522" cy="402892"/>
            </a:xfrm>
            <a:custGeom>
              <a:avLst/>
              <a:gdLst/>
              <a:ahLst/>
              <a:cxnLst/>
              <a:rect l="l" t="t" r="r" b="b"/>
              <a:pathLst>
                <a:path w="4519" h="5716" extrusionOk="0">
                  <a:moveTo>
                    <a:pt x="927" y="1"/>
                  </a:moveTo>
                  <a:lnTo>
                    <a:pt x="0" y="4828"/>
                  </a:lnTo>
                  <a:lnTo>
                    <a:pt x="3823" y="5716"/>
                  </a:lnTo>
                  <a:lnTo>
                    <a:pt x="3939" y="5677"/>
                  </a:lnTo>
                  <a:lnTo>
                    <a:pt x="4132" y="5561"/>
                  </a:lnTo>
                  <a:lnTo>
                    <a:pt x="4287" y="5446"/>
                  </a:lnTo>
                  <a:lnTo>
                    <a:pt x="4364" y="5330"/>
                  </a:lnTo>
                  <a:lnTo>
                    <a:pt x="4480" y="5137"/>
                  </a:lnTo>
                  <a:lnTo>
                    <a:pt x="4518" y="4944"/>
                  </a:lnTo>
                  <a:lnTo>
                    <a:pt x="4480" y="4789"/>
                  </a:lnTo>
                  <a:lnTo>
                    <a:pt x="4403" y="4596"/>
                  </a:lnTo>
                  <a:lnTo>
                    <a:pt x="4094" y="3978"/>
                  </a:lnTo>
                  <a:lnTo>
                    <a:pt x="3669" y="3206"/>
                  </a:lnTo>
                  <a:lnTo>
                    <a:pt x="3206" y="2395"/>
                  </a:lnTo>
                  <a:lnTo>
                    <a:pt x="2279" y="928"/>
                  </a:lnTo>
                  <a:lnTo>
                    <a:pt x="1854" y="271"/>
                  </a:lnTo>
                  <a:lnTo>
                    <a:pt x="92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4681523" y="2239174"/>
              <a:ext cx="318522" cy="402892"/>
            </a:xfrm>
            <a:custGeom>
              <a:avLst/>
              <a:gdLst/>
              <a:ahLst/>
              <a:cxnLst/>
              <a:rect l="l" t="t" r="r" b="b"/>
              <a:pathLst>
                <a:path w="4519" h="5716" fill="none" extrusionOk="0">
                  <a:moveTo>
                    <a:pt x="927" y="1"/>
                  </a:moveTo>
                  <a:lnTo>
                    <a:pt x="0" y="4828"/>
                  </a:lnTo>
                  <a:lnTo>
                    <a:pt x="3823" y="5716"/>
                  </a:lnTo>
                  <a:lnTo>
                    <a:pt x="3823" y="5716"/>
                  </a:lnTo>
                  <a:lnTo>
                    <a:pt x="3939" y="5677"/>
                  </a:lnTo>
                  <a:lnTo>
                    <a:pt x="4132" y="5561"/>
                  </a:lnTo>
                  <a:lnTo>
                    <a:pt x="4287" y="5446"/>
                  </a:lnTo>
                  <a:lnTo>
                    <a:pt x="4364" y="5330"/>
                  </a:lnTo>
                  <a:lnTo>
                    <a:pt x="4480" y="5137"/>
                  </a:lnTo>
                  <a:lnTo>
                    <a:pt x="4518" y="4944"/>
                  </a:lnTo>
                  <a:lnTo>
                    <a:pt x="4518" y="4944"/>
                  </a:lnTo>
                  <a:lnTo>
                    <a:pt x="4480" y="4789"/>
                  </a:lnTo>
                  <a:lnTo>
                    <a:pt x="4403" y="4596"/>
                  </a:lnTo>
                  <a:lnTo>
                    <a:pt x="4094" y="3978"/>
                  </a:lnTo>
                  <a:lnTo>
                    <a:pt x="3669" y="3206"/>
                  </a:lnTo>
                  <a:lnTo>
                    <a:pt x="3206" y="2395"/>
                  </a:lnTo>
                  <a:lnTo>
                    <a:pt x="2279" y="928"/>
                  </a:lnTo>
                  <a:lnTo>
                    <a:pt x="1854" y="271"/>
                  </a:lnTo>
                  <a:lnTo>
                    <a:pt x="9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close/>
                </a:path>
              </a:pathLst>
            </a:custGeom>
            <a:solidFill>
              <a:srgbClr val="FEF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4637963" y="1520653"/>
              <a:ext cx="201517" cy="65410"/>
            </a:xfrm>
            <a:custGeom>
              <a:avLst/>
              <a:gdLst/>
              <a:ahLst/>
              <a:cxnLst/>
              <a:rect l="l" t="t" r="r" b="b"/>
              <a:pathLst>
                <a:path w="2859" h="928" extrusionOk="0">
                  <a:moveTo>
                    <a:pt x="1738" y="1"/>
                  </a:moveTo>
                  <a:lnTo>
                    <a:pt x="1468" y="39"/>
                  </a:lnTo>
                  <a:lnTo>
                    <a:pt x="927" y="194"/>
                  </a:lnTo>
                  <a:lnTo>
                    <a:pt x="464" y="387"/>
                  </a:lnTo>
                  <a:lnTo>
                    <a:pt x="271" y="503"/>
                  </a:lnTo>
                  <a:lnTo>
                    <a:pt x="78" y="657"/>
                  </a:lnTo>
                  <a:lnTo>
                    <a:pt x="1" y="734"/>
                  </a:lnTo>
                  <a:lnTo>
                    <a:pt x="78" y="734"/>
                  </a:lnTo>
                  <a:lnTo>
                    <a:pt x="503" y="696"/>
                  </a:lnTo>
                  <a:lnTo>
                    <a:pt x="812" y="657"/>
                  </a:lnTo>
                  <a:lnTo>
                    <a:pt x="1043" y="580"/>
                  </a:lnTo>
                  <a:lnTo>
                    <a:pt x="1005" y="618"/>
                  </a:lnTo>
                  <a:lnTo>
                    <a:pt x="927" y="773"/>
                  </a:lnTo>
                  <a:lnTo>
                    <a:pt x="889" y="812"/>
                  </a:lnTo>
                  <a:lnTo>
                    <a:pt x="927" y="889"/>
                  </a:lnTo>
                  <a:lnTo>
                    <a:pt x="1005" y="927"/>
                  </a:lnTo>
                  <a:lnTo>
                    <a:pt x="1120" y="927"/>
                  </a:lnTo>
                  <a:lnTo>
                    <a:pt x="1468" y="889"/>
                  </a:lnTo>
                  <a:lnTo>
                    <a:pt x="1931" y="734"/>
                  </a:lnTo>
                  <a:lnTo>
                    <a:pt x="2318" y="541"/>
                  </a:lnTo>
                  <a:lnTo>
                    <a:pt x="2626" y="310"/>
                  </a:lnTo>
                  <a:lnTo>
                    <a:pt x="2858" y="116"/>
                  </a:lnTo>
                  <a:lnTo>
                    <a:pt x="2472" y="39"/>
                  </a:lnTo>
                  <a:lnTo>
                    <a:pt x="2047"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4637963" y="1520653"/>
              <a:ext cx="201517" cy="65410"/>
            </a:xfrm>
            <a:custGeom>
              <a:avLst/>
              <a:gdLst/>
              <a:ahLst/>
              <a:cxnLst/>
              <a:rect l="l" t="t" r="r" b="b"/>
              <a:pathLst>
                <a:path w="2859" h="928" fill="none" extrusionOk="0">
                  <a:moveTo>
                    <a:pt x="2047" y="1"/>
                  </a:moveTo>
                  <a:lnTo>
                    <a:pt x="2047" y="1"/>
                  </a:lnTo>
                  <a:lnTo>
                    <a:pt x="1738" y="1"/>
                  </a:lnTo>
                  <a:lnTo>
                    <a:pt x="1468" y="39"/>
                  </a:lnTo>
                  <a:lnTo>
                    <a:pt x="927" y="194"/>
                  </a:lnTo>
                  <a:lnTo>
                    <a:pt x="464" y="387"/>
                  </a:lnTo>
                  <a:lnTo>
                    <a:pt x="271" y="503"/>
                  </a:lnTo>
                  <a:lnTo>
                    <a:pt x="78" y="657"/>
                  </a:lnTo>
                  <a:lnTo>
                    <a:pt x="78" y="657"/>
                  </a:lnTo>
                  <a:lnTo>
                    <a:pt x="78" y="657"/>
                  </a:lnTo>
                  <a:lnTo>
                    <a:pt x="78" y="657"/>
                  </a:lnTo>
                  <a:lnTo>
                    <a:pt x="78" y="657"/>
                  </a:lnTo>
                  <a:lnTo>
                    <a:pt x="78" y="657"/>
                  </a:lnTo>
                  <a:lnTo>
                    <a:pt x="1" y="734"/>
                  </a:lnTo>
                  <a:lnTo>
                    <a:pt x="1" y="734"/>
                  </a:lnTo>
                  <a:lnTo>
                    <a:pt x="78" y="734"/>
                  </a:lnTo>
                  <a:lnTo>
                    <a:pt x="78" y="734"/>
                  </a:lnTo>
                  <a:lnTo>
                    <a:pt x="503" y="696"/>
                  </a:lnTo>
                  <a:lnTo>
                    <a:pt x="812" y="657"/>
                  </a:lnTo>
                  <a:lnTo>
                    <a:pt x="1043" y="580"/>
                  </a:lnTo>
                  <a:lnTo>
                    <a:pt x="1043" y="580"/>
                  </a:lnTo>
                  <a:lnTo>
                    <a:pt x="1005" y="618"/>
                  </a:lnTo>
                  <a:lnTo>
                    <a:pt x="927" y="773"/>
                  </a:lnTo>
                  <a:lnTo>
                    <a:pt x="889" y="812"/>
                  </a:lnTo>
                  <a:lnTo>
                    <a:pt x="927" y="889"/>
                  </a:lnTo>
                  <a:lnTo>
                    <a:pt x="1005" y="927"/>
                  </a:lnTo>
                  <a:lnTo>
                    <a:pt x="1120" y="927"/>
                  </a:lnTo>
                  <a:lnTo>
                    <a:pt x="1120" y="927"/>
                  </a:lnTo>
                  <a:lnTo>
                    <a:pt x="1468" y="889"/>
                  </a:lnTo>
                  <a:lnTo>
                    <a:pt x="1468" y="889"/>
                  </a:lnTo>
                  <a:lnTo>
                    <a:pt x="1931" y="734"/>
                  </a:lnTo>
                  <a:lnTo>
                    <a:pt x="2318" y="541"/>
                  </a:lnTo>
                  <a:lnTo>
                    <a:pt x="2626" y="310"/>
                  </a:lnTo>
                  <a:lnTo>
                    <a:pt x="2858" y="116"/>
                  </a:lnTo>
                  <a:lnTo>
                    <a:pt x="2858" y="116"/>
                  </a:lnTo>
                  <a:lnTo>
                    <a:pt x="2472" y="39"/>
                  </a:lnTo>
                  <a:lnTo>
                    <a:pt x="2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4523637" y="1961605"/>
              <a:ext cx="103542" cy="334804"/>
            </a:xfrm>
            <a:custGeom>
              <a:avLst/>
              <a:gdLst/>
              <a:ahLst/>
              <a:cxnLst/>
              <a:rect l="l" t="t" r="r" b="b"/>
              <a:pathLst>
                <a:path w="1469" h="4750" extrusionOk="0">
                  <a:moveTo>
                    <a:pt x="39" y="0"/>
                  </a:moveTo>
                  <a:lnTo>
                    <a:pt x="1" y="77"/>
                  </a:lnTo>
                  <a:lnTo>
                    <a:pt x="233" y="155"/>
                  </a:lnTo>
                  <a:lnTo>
                    <a:pt x="387" y="271"/>
                  </a:lnTo>
                  <a:lnTo>
                    <a:pt x="580" y="386"/>
                  </a:lnTo>
                  <a:lnTo>
                    <a:pt x="735" y="579"/>
                  </a:lnTo>
                  <a:lnTo>
                    <a:pt x="850" y="773"/>
                  </a:lnTo>
                  <a:lnTo>
                    <a:pt x="966" y="966"/>
                  </a:lnTo>
                  <a:lnTo>
                    <a:pt x="1121" y="1468"/>
                  </a:lnTo>
                  <a:lnTo>
                    <a:pt x="1275" y="2008"/>
                  </a:lnTo>
                  <a:lnTo>
                    <a:pt x="1352" y="2549"/>
                  </a:lnTo>
                  <a:lnTo>
                    <a:pt x="1391" y="3089"/>
                  </a:lnTo>
                  <a:lnTo>
                    <a:pt x="1391" y="3591"/>
                  </a:lnTo>
                  <a:lnTo>
                    <a:pt x="1352" y="4441"/>
                  </a:lnTo>
                  <a:lnTo>
                    <a:pt x="1352" y="4750"/>
                  </a:lnTo>
                  <a:lnTo>
                    <a:pt x="1391" y="4750"/>
                  </a:lnTo>
                  <a:lnTo>
                    <a:pt x="1430" y="4441"/>
                  </a:lnTo>
                  <a:lnTo>
                    <a:pt x="1468" y="3591"/>
                  </a:lnTo>
                  <a:lnTo>
                    <a:pt x="1430" y="3089"/>
                  </a:lnTo>
                  <a:lnTo>
                    <a:pt x="1391" y="2549"/>
                  </a:lnTo>
                  <a:lnTo>
                    <a:pt x="1314" y="1970"/>
                  </a:lnTo>
                  <a:lnTo>
                    <a:pt x="1198" y="1429"/>
                  </a:lnTo>
                  <a:lnTo>
                    <a:pt x="1005" y="966"/>
                  </a:lnTo>
                  <a:lnTo>
                    <a:pt x="889" y="734"/>
                  </a:lnTo>
                  <a:lnTo>
                    <a:pt x="773" y="541"/>
                  </a:lnTo>
                  <a:lnTo>
                    <a:pt x="619" y="348"/>
                  </a:lnTo>
                  <a:lnTo>
                    <a:pt x="426" y="193"/>
                  </a:lnTo>
                  <a:lnTo>
                    <a:pt x="233" y="77"/>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4670668" y="1790116"/>
              <a:ext cx="19101" cy="19101"/>
            </a:xfrm>
            <a:custGeom>
              <a:avLst/>
              <a:gdLst/>
              <a:ahLst/>
              <a:cxnLst/>
              <a:rect l="l" t="t" r="r" b="b"/>
              <a:pathLst>
                <a:path w="271" h="271" extrusionOk="0">
                  <a:moveTo>
                    <a:pt x="154" y="1"/>
                  </a:moveTo>
                  <a:lnTo>
                    <a:pt x="39" y="39"/>
                  </a:lnTo>
                  <a:lnTo>
                    <a:pt x="0" y="116"/>
                  </a:lnTo>
                  <a:lnTo>
                    <a:pt x="39" y="232"/>
                  </a:lnTo>
                  <a:lnTo>
                    <a:pt x="154" y="271"/>
                  </a:lnTo>
                  <a:lnTo>
                    <a:pt x="232" y="232"/>
                  </a:lnTo>
                  <a:lnTo>
                    <a:pt x="270" y="116"/>
                  </a:lnTo>
                  <a:lnTo>
                    <a:pt x="232" y="39"/>
                  </a:lnTo>
                  <a:lnTo>
                    <a:pt x="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4896572" y="1705745"/>
              <a:ext cx="10925" cy="13674"/>
            </a:xfrm>
            <a:custGeom>
              <a:avLst/>
              <a:gdLst/>
              <a:ahLst/>
              <a:cxnLst/>
              <a:rect l="l" t="t" r="r" b="b"/>
              <a:pathLst>
                <a:path w="155" h="194" extrusionOk="0">
                  <a:moveTo>
                    <a:pt x="155" y="0"/>
                  </a:moveTo>
                  <a:lnTo>
                    <a:pt x="77" y="39"/>
                  </a:lnTo>
                  <a:lnTo>
                    <a:pt x="39" y="78"/>
                  </a:lnTo>
                  <a:lnTo>
                    <a:pt x="0" y="194"/>
                  </a:lnTo>
                  <a:lnTo>
                    <a:pt x="155" y="194"/>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4869294" y="1977887"/>
              <a:ext cx="122573" cy="261358"/>
            </a:xfrm>
            <a:custGeom>
              <a:avLst/>
              <a:gdLst/>
              <a:ahLst/>
              <a:cxnLst/>
              <a:rect l="l" t="t" r="r" b="b"/>
              <a:pathLst>
                <a:path w="1739" h="3708" extrusionOk="0">
                  <a:moveTo>
                    <a:pt x="40" y="1"/>
                  </a:moveTo>
                  <a:lnTo>
                    <a:pt x="1" y="40"/>
                  </a:lnTo>
                  <a:lnTo>
                    <a:pt x="194" y="426"/>
                  </a:lnTo>
                  <a:lnTo>
                    <a:pt x="928" y="1932"/>
                  </a:lnTo>
                  <a:lnTo>
                    <a:pt x="1314" y="2820"/>
                  </a:lnTo>
                  <a:lnTo>
                    <a:pt x="1661" y="3708"/>
                  </a:lnTo>
                  <a:lnTo>
                    <a:pt x="1739" y="3708"/>
                  </a:lnTo>
                  <a:lnTo>
                    <a:pt x="1507" y="3129"/>
                  </a:lnTo>
                  <a:lnTo>
                    <a:pt x="1237" y="2511"/>
                  </a:lnTo>
                  <a:lnTo>
                    <a:pt x="696" y="1314"/>
                  </a:lnTo>
                  <a:lnTo>
                    <a:pt x="4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4828483" y="2124918"/>
              <a:ext cx="340302" cy="190591"/>
            </a:xfrm>
            <a:custGeom>
              <a:avLst/>
              <a:gdLst/>
              <a:ahLst/>
              <a:cxnLst/>
              <a:rect l="l" t="t" r="r" b="b"/>
              <a:pathLst>
                <a:path w="4828" h="2704" extrusionOk="0">
                  <a:moveTo>
                    <a:pt x="4403" y="0"/>
                  </a:moveTo>
                  <a:lnTo>
                    <a:pt x="3476" y="1892"/>
                  </a:lnTo>
                  <a:lnTo>
                    <a:pt x="3399" y="1931"/>
                  </a:lnTo>
                  <a:lnTo>
                    <a:pt x="3129" y="1931"/>
                  </a:lnTo>
                  <a:lnTo>
                    <a:pt x="2588" y="1738"/>
                  </a:lnTo>
                  <a:lnTo>
                    <a:pt x="1545" y="1352"/>
                  </a:lnTo>
                  <a:lnTo>
                    <a:pt x="155" y="811"/>
                  </a:lnTo>
                  <a:lnTo>
                    <a:pt x="1" y="1197"/>
                  </a:lnTo>
                  <a:lnTo>
                    <a:pt x="39" y="1738"/>
                  </a:lnTo>
                  <a:lnTo>
                    <a:pt x="3051" y="2703"/>
                  </a:lnTo>
                  <a:lnTo>
                    <a:pt x="3978" y="2549"/>
                  </a:lnTo>
                  <a:lnTo>
                    <a:pt x="4828" y="155"/>
                  </a:lnTo>
                  <a:lnTo>
                    <a:pt x="4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4978193" y="2282733"/>
              <a:ext cx="108970" cy="326698"/>
            </a:xfrm>
            <a:custGeom>
              <a:avLst/>
              <a:gdLst/>
              <a:ahLst/>
              <a:cxnLst/>
              <a:rect l="l" t="t" r="r" b="b"/>
              <a:pathLst>
                <a:path w="1546" h="4635" extrusionOk="0">
                  <a:moveTo>
                    <a:pt x="1005" y="1"/>
                  </a:moveTo>
                  <a:lnTo>
                    <a:pt x="850" y="580"/>
                  </a:lnTo>
                  <a:lnTo>
                    <a:pt x="464" y="1893"/>
                  </a:lnTo>
                  <a:lnTo>
                    <a:pt x="271" y="2665"/>
                  </a:lnTo>
                  <a:lnTo>
                    <a:pt x="116" y="3438"/>
                  </a:lnTo>
                  <a:lnTo>
                    <a:pt x="39" y="4094"/>
                  </a:lnTo>
                  <a:lnTo>
                    <a:pt x="1" y="4403"/>
                  </a:lnTo>
                  <a:lnTo>
                    <a:pt x="39" y="4635"/>
                  </a:lnTo>
                  <a:lnTo>
                    <a:pt x="232" y="4635"/>
                  </a:lnTo>
                  <a:lnTo>
                    <a:pt x="387" y="4557"/>
                  </a:lnTo>
                  <a:lnTo>
                    <a:pt x="503" y="4480"/>
                  </a:lnTo>
                  <a:lnTo>
                    <a:pt x="1545" y="1"/>
                  </a:lnTo>
                  <a:lnTo>
                    <a:pt x="1352" y="39"/>
                  </a:lnTo>
                  <a:lnTo>
                    <a:pt x="1159" y="39"/>
                  </a:lnTo>
                  <a:lnTo>
                    <a:pt x="1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4722333" y="2201112"/>
              <a:ext cx="326698" cy="408320"/>
            </a:xfrm>
            <a:custGeom>
              <a:avLst/>
              <a:gdLst/>
              <a:ahLst/>
              <a:cxnLst/>
              <a:rect l="l" t="t" r="r" b="b"/>
              <a:pathLst>
                <a:path w="4635" h="5793" extrusionOk="0">
                  <a:moveTo>
                    <a:pt x="1159" y="0"/>
                  </a:moveTo>
                  <a:lnTo>
                    <a:pt x="1" y="4673"/>
                  </a:lnTo>
                  <a:lnTo>
                    <a:pt x="3669" y="5793"/>
                  </a:lnTo>
                  <a:lnTo>
                    <a:pt x="4635" y="1159"/>
                  </a:lnTo>
                  <a:lnTo>
                    <a:pt x="1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013576" y="2124918"/>
              <a:ext cx="163384" cy="473659"/>
            </a:xfrm>
            <a:custGeom>
              <a:avLst/>
              <a:gdLst/>
              <a:ahLst/>
              <a:cxnLst/>
              <a:rect l="l" t="t" r="r" b="b"/>
              <a:pathLst>
                <a:path w="2318" h="6720" extrusionOk="0">
                  <a:moveTo>
                    <a:pt x="2317" y="0"/>
                  </a:moveTo>
                  <a:lnTo>
                    <a:pt x="1043" y="2240"/>
                  </a:lnTo>
                  <a:lnTo>
                    <a:pt x="1" y="6719"/>
                  </a:lnTo>
                  <a:lnTo>
                    <a:pt x="1004" y="5754"/>
                  </a:lnTo>
                  <a:lnTo>
                    <a:pt x="2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4950986" y="2372601"/>
              <a:ext cx="182415" cy="204195"/>
            </a:xfrm>
            <a:custGeom>
              <a:avLst/>
              <a:gdLst/>
              <a:ahLst/>
              <a:cxnLst/>
              <a:rect l="l" t="t" r="r" b="b"/>
              <a:pathLst>
                <a:path w="2588" h="2897" extrusionOk="0">
                  <a:moveTo>
                    <a:pt x="889" y="0"/>
                  </a:moveTo>
                  <a:lnTo>
                    <a:pt x="618" y="77"/>
                  </a:lnTo>
                  <a:lnTo>
                    <a:pt x="425" y="155"/>
                  </a:lnTo>
                  <a:lnTo>
                    <a:pt x="309" y="270"/>
                  </a:lnTo>
                  <a:lnTo>
                    <a:pt x="271" y="309"/>
                  </a:lnTo>
                  <a:lnTo>
                    <a:pt x="271" y="386"/>
                  </a:lnTo>
                  <a:lnTo>
                    <a:pt x="309" y="463"/>
                  </a:lnTo>
                  <a:lnTo>
                    <a:pt x="387" y="502"/>
                  </a:lnTo>
                  <a:lnTo>
                    <a:pt x="464" y="541"/>
                  </a:lnTo>
                  <a:lnTo>
                    <a:pt x="618" y="579"/>
                  </a:lnTo>
                  <a:lnTo>
                    <a:pt x="927" y="657"/>
                  </a:lnTo>
                  <a:lnTo>
                    <a:pt x="1197" y="734"/>
                  </a:lnTo>
                  <a:lnTo>
                    <a:pt x="1429" y="850"/>
                  </a:lnTo>
                  <a:lnTo>
                    <a:pt x="1429" y="850"/>
                  </a:lnTo>
                  <a:lnTo>
                    <a:pt x="1004" y="811"/>
                  </a:lnTo>
                  <a:lnTo>
                    <a:pt x="618" y="811"/>
                  </a:lnTo>
                  <a:lnTo>
                    <a:pt x="271" y="850"/>
                  </a:lnTo>
                  <a:lnTo>
                    <a:pt x="155" y="888"/>
                  </a:lnTo>
                  <a:lnTo>
                    <a:pt x="39" y="965"/>
                  </a:lnTo>
                  <a:lnTo>
                    <a:pt x="0" y="1081"/>
                  </a:lnTo>
                  <a:lnTo>
                    <a:pt x="0" y="1159"/>
                  </a:lnTo>
                  <a:lnTo>
                    <a:pt x="0" y="1236"/>
                  </a:lnTo>
                  <a:lnTo>
                    <a:pt x="78" y="1313"/>
                  </a:lnTo>
                  <a:lnTo>
                    <a:pt x="116" y="1390"/>
                  </a:lnTo>
                  <a:lnTo>
                    <a:pt x="232" y="1390"/>
                  </a:lnTo>
                  <a:lnTo>
                    <a:pt x="271" y="1583"/>
                  </a:lnTo>
                  <a:lnTo>
                    <a:pt x="387" y="1738"/>
                  </a:lnTo>
                  <a:lnTo>
                    <a:pt x="541" y="1892"/>
                  </a:lnTo>
                  <a:lnTo>
                    <a:pt x="541" y="1931"/>
                  </a:lnTo>
                  <a:lnTo>
                    <a:pt x="541" y="2047"/>
                  </a:lnTo>
                  <a:lnTo>
                    <a:pt x="580" y="2124"/>
                  </a:lnTo>
                  <a:lnTo>
                    <a:pt x="657" y="2240"/>
                  </a:lnTo>
                  <a:lnTo>
                    <a:pt x="773" y="2317"/>
                  </a:lnTo>
                  <a:lnTo>
                    <a:pt x="927" y="2433"/>
                  </a:lnTo>
                  <a:lnTo>
                    <a:pt x="1313" y="2626"/>
                  </a:lnTo>
                  <a:lnTo>
                    <a:pt x="1738" y="2819"/>
                  </a:lnTo>
                  <a:lnTo>
                    <a:pt x="1892" y="2858"/>
                  </a:lnTo>
                  <a:lnTo>
                    <a:pt x="2047" y="2896"/>
                  </a:lnTo>
                  <a:lnTo>
                    <a:pt x="2201" y="2858"/>
                  </a:lnTo>
                  <a:lnTo>
                    <a:pt x="2279" y="2819"/>
                  </a:lnTo>
                  <a:lnTo>
                    <a:pt x="2356" y="2664"/>
                  </a:lnTo>
                  <a:lnTo>
                    <a:pt x="2472" y="2278"/>
                  </a:lnTo>
                  <a:lnTo>
                    <a:pt x="2549" y="2008"/>
                  </a:lnTo>
                  <a:lnTo>
                    <a:pt x="2588" y="1738"/>
                  </a:lnTo>
                  <a:lnTo>
                    <a:pt x="2588" y="1467"/>
                  </a:lnTo>
                  <a:lnTo>
                    <a:pt x="2549" y="1197"/>
                  </a:lnTo>
                  <a:lnTo>
                    <a:pt x="2472" y="965"/>
                  </a:lnTo>
                  <a:lnTo>
                    <a:pt x="2356" y="772"/>
                  </a:lnTo>
                  <a:lnTo>
                    <a:pt x="2201" y="579"/>
                  </a:lnTo>
                  <a:lnTo>
                    <a:pt x="2047" y="425"/>
                  </a:lnTo>
                  <a:lnTo>
                    <a:pt x="1738" y="155"/>
                  </a:lnTo>
                  <a:lnTo>
                    <a:pt x="1468" y="39"/>
                  </a:lnTo>
                  <a:lnTo>
                    <a:pt x="131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4967338" y="2467826"/>
              <a:ext cx="76265" cy="16423"/>
            </a:xfrm>
            <a:custGeom>
              <a:avLst/>
              <a:gdLst/>
              <a:ahLst/>
              <a:cxnLst/>
              <a:rect l="l" t="t" r="r" b="b"/>
              <a:pathLst>
                <a:path w="1082" h="233" extrusionOk="0">
                  <a:moveTo>
                    <a:pt x="0" y="1"/>
                  </a:moveTo>
                  <a:lnTo>
                    <a:pt x="0" y="78"/>
                  </a:lnTo>
                  <a:lnTo>
                    <a:pt x="386" y="116"/>
                  </a:lnTo>
                  <a:lnTo>
                    <a:pt x="734" y="155"/>
                  </a:lnTo>
                  <a:lnTo>
                    <a:pt x="1043" y="232"/>
                  </a:lnTo>
                  <a:lnTo>
                    <a:pt x="1081" y="155"/>
                  </a:lnTo>
                  <a:lnTo>
                    <a:pt x="734" y="78"/>
                  </a:lnTo>
                  <a:lnTo>
                    <a:pt x="386" y="39"/>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989048" y="2503209"/>
              <a:ext cx="54555" cy="21850"/>
            </a:xfrm>
            <a:custGeom>
              <a:avLst/>
              <a:gdLst/>
              <a:ahLst/>
              <a:cxnLst/>
              <a:rect l="l" t="t" r="r" b="b"/>
              <a:pathLst>
                <a:path w="774" h="310" extrusionOk="0">
                  <a:moveTo>
                    <a:pt x="1" y="1"/>
                  </a:moveTo>
                  <a:lnTo>
                    <a:pt x="1" y="78"/>
                  </a:lnTo>
                  <a:lnTo>
                    <a:pt x="735" y="310"/>
                  </a:lnTo>
                  <a:lnTo>
                    <a:pt x="773" y="232"/>
                  </a:lnTo>
                  <a:lnTo>
                    <a:pt x="271" y="78"/>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4719655" y="2195685"/>
              <a:ext cx="329376" cy="334804"/>
            </a:xfrm>
            <a:custGeom>
              <a:avLst/>
              <a:gdLst/>
              <a:ahLst/>
              <a:cxnLst/>
              <a:rect l="l" t="t" r="r" b="b"/>
              <a:pathLst>
                <a:path w="4673" h="4750" extrusionOk="0">
                  <a:moveTo>
                    <a:pt x="1159" y="0"/>
                  </a:moveTo>
                  <a:lnTo>
                    <a:pt x="0" y="4750"/>
                  </a:lnTo>
                  <a:lnTo>
                    <a:pt x="77" y="4750"/>
                  </a:lnTo>
                  <a:lnTo>
                    <a:pt x="1236" y="116"/>
                  </a:lnTo>
                  <a:lnTo>
                    <a:pt x="4673" y="1274"/>
                  </a:lnTo>
                  <a:lnTo>
                    <a:pt x="4673" y="1197"/>
                  </a:lnTo>
                  <a:lnTo>
                    <a:pt x="1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5084343" y="2122169"/>
              <a:ext cx="95366" cy="163384"/>
            </a:xfrm>
            <a:custGeom>
              <a:avLst/>
              <a:gdLst/>
              <a:ahLst/>
              <a:cxnLst/>
              <a:rect l="l" t="t" r="r" b="b"/>
              <a:pathLst>
                <a:path w="1353" h="2318" extrusionOk="0">
                  <a:moveTo>
                    <a:pt x="1275" y="1"/>
                  </a:moveTo>
                  <a:lnTo>
                    <a:pt x="0" y="2279"/>
                  </a:lnTo>
                  <a:lnTo>
                    <a:pt x="78" y="2317"/>
                  </a:lnTo>
                  <a:lnTo>
                    <a:pt x="1352" y="39"/>
                  </a:lnTo>
                  <a:lnTo>
                    <a:pt x="1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4812201" y="2266451"/>
              <a:ext cx="187843" cy="87119"/>
            </a:xfrm>
            <a:custGeom>
              <a:avLst/>
              <a:gdLst/>
              <a:ahLst/>
              <a:cxnLst/>
              <a:rect l="l" t="t" r="r" b="b"/>
              <a:pathLst>
                <a:path w="2665" h="1236" extrusionOk="0">
                  <a:moveTo>
                    <a:pt x="116" y="0"/>
                  </a:moveTo>
                  <a:lnTo>
                    <a:pt x="0" y="502"/>
                  </a:lnTo>
                  <a:lnTo>
                    <a:pt x="2549" y="1236"/>
                  </a:lnTo>
                  <a:lnTo>
                    <a:pt x="2664" y="695"/>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5081594" y="2130345"/>
              <a:ext cx="73586" cy="141604"/>
            </a:xfrm>
            <a:custGeom>
              <a:avLst/>
              <a:gdLst/>
              <a:ahLst/>
              <a:cxnLst/>
              <a:rect l="l" t="t" r="r" b="b"/>
              <a:pathLst>
                <a:path w="1044" h="2009" extrusionOk="0">
                  <a:moveTo>
                    <a:pt x="1005" y="0"/>
                  </a:moveTo>
                  <a:lnTo>
                    <a:pt x="1" y="2008"/>
                  </a:lnTo>
                  <a:lnTo>
                    <a:pt x="39" y="2008"/>
                  </a:lnTo>
                  <a:lnTo>
                    <a:pt x="104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4833911" y="2195685"/>
              <a:ext cx="223296" cy="78943"/>
            </a:xfrm>
            <a:custGeom>
              <a:avLst/>
              <a:gdLst/>
              <a:ahLst/>
              <a:cxnLst/>
              <a:rect l="l" t="t" r="r" b="b"/>
              <a:pathLst>
                <a:path w="3168" h="1120" extrusionOk="0">
                  <a:moveTo>
                    <a:pt x="1" y="0"/>
                  </a:moveTo>
                  <a:lnTo>
                    <a:pt x="1" y="39"/>
                  </a:lnTo>
                  <a:lnTo>
                    <a:pt x="3167" y="1120"/>
                  </a:lnTo>
                  <a:lnTo>
                    <a:pt x="3167" y="1081"/>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5487164" y="2598505"/>
              <a:ext cx="35454" cy="57234"/>
            </a:xfrm>
            <a:custGeom>
              <a:avLst/>
              <a:gdLst/>
              <a:ahLst/>
              <a:cxnLst/>
              <a:rect l="l" t="t" r="r" b="b"/>
              <a:pathLst>
                <a:path w="503" h="812" extrusionOk="0">
                  <a:moveTo>
                    <a:pt x="78" y="0"/>
                  </a:moveTo>
                  <a:lnTo>
                    <a:pt x="0" y="39"/>
                  </a:lnTo>
                  <a:lnTo>
                    <a:pt x="425" y="811"/>
                  </a:lnTo>
                  <a:lnTo>
                    <a:pt x="502" y="77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9"/>
          <p:cNvSpPr/>
          <p:nvPr/>
        </p:nvSpPr>
        <p:spPr>
          <a:xfrm>
            <a:off x="6602893" y="1898084"/>
            <a:ext cx="125240" cy="174774"/>
          </a:xfrm>
          <a:custGeom>
            <a:avLst/>
            <a:gdLst/>
            <a:ahLst/>
            <a:cxnLst/>
            <a:rect l="l" t="t" r="r" b="b"/>
            <a:pathLst>
              <a:path w="2048" h="2858" extrusionOk="0">
                <a:moveTo>
                  <a:pt x="1352" y="0"/>
                </a:moveTo>
                <a:lnTo>
                  <a:pt x="1043" y="77"/>
                </a:lnTo>
                <a:lnTo>
                  <a:pt x="811" y="193"/>
                </a:lnTo>
                <a:lnTo>
                  <a:pt x="580" y="348"/>
                </a:lnTo>
                <a:lnTo>
                  <a:pt x="387" y="541"/>
                </a:lnTo>
                <a:lnTo>
                  <a:pt x="232" y="734"/>
                </a:lnTo>
                <a:lnTo>
                  <a:pt x="116" y="1004"/>
                </a:lnTo>
                <a:lnTo>
                  <a:pt x="39" y="1274"/>
                </a:lnTo>
                <a:lnTo>
                  <a:pt x="0" y="1545"/>
                </a:lnTo>
                <a:lnTo>
                  <a:pt x="0" y="1738"/>
                </a:lnTo>
                <a:lnTo>
                  <a:pt x="39" y="1931"/>
                </a:lnTo>
                <a:lnTo>
                  <a:pt x="194" y="2278"/>
                </a:lnTo>
                <a:lnTo>
                  <a:pt x="387" y="2587"/>
                </a:lnTo>
                <a:lnTo>
                  <a:pt x="657" y="2858"/>
                </a:lnTo>
                <a:lnTo>
                  <a:pt x="1236" y="2510"/>
                </a:lnTo>
                <a:lnTo>
                  <a:pt x="1661" y="2201"/>
                </a:lnTo>
                <a:lnTo>
                  <a:pt x="1854" y="2047"/>
                </a:lnTo>
                <a:lnTo>
                  <a:pt x="1970" y="1892"/>
                </a:lnTo>
                <a:lnTo>
                  <a:pt x="2008" y="1738"/>
                </a:lnTo>
                <a:lnTo>
                  <a:pt x="2047" y="1583"/>
                </a:lnTo>
                <a:lnTo>
                  <a:pt x="1970" y="1236"/>
                </a:lnTo>
                <a:lnTo>
                  <a:pt x="1815" y="850"/>
                </a:lnTo>
                <a:lnTo>
                  <a:pt x="1584" y="425"/>
                </a:lnTo>
                <a:lnTo>
                  <a:pt x="1352" y="0"/>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5408038" y="3300728"/>
            <a:ext cx="68552" cy="96866"/>
          </a:xfrm>
          <a:custGeom>
            <a:avLst/>
            <a:gdLst/>
            <a:ahLst/>
            <a:cxnLst/>
            <a:rect l="l" t="t" r="r" b="b"/>
            <a:pathLst>
              <a:path w="1121" h="1584" extrusionOk="0">
                <a:moveTo>
                  <a:pt x="1120" y="0"/>
                </a:moveTo>
                <a:lnTo>
                  <a:pt x="773" y="270"/>
                </a:lnTo>
                <a:lnTo>
                  <a:pt x="580" y="425"/>
                </a:lnTo>
                <a:lnTo>
                  <a:pt x="425" y="579"/>
                </a:lnTo>
                <a:lnTo>
                  <a:pt x="232" y="811"/>
                </a:lnTo>
                <a:lnTo>
                  <a:pt x="116" y="1043"/>
                </a:lnTo>
                <a:lnTo>
                  <a:pt x="39" y="1313"/>
                </a:lnTo>
                <a:lnTo>
                  <a:pt x="0" y="1583"/>
                </a:lnTo>
                <a:lnTo>
                  <a:pt x="1043" y="1583"/>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9"/>
          <p:cNvGrpSpPr/>
          <p:nvPr/>
        </p:nvGrpSpPr>
        <p:grpSpPr>
          <a:xfrm>
            <a:off x="5183670" y="1064521"/>
            <a:ext cx="1544464" cy="2333073"/>
            <a:chOff x="5183670" y="1064521"/>
            <a:chExt cx="1544464" cy="2333073"/>
          </a:xfrm>
        </p:grpSpPr>
        <p:sp>
          <p:nvSpPr>
            <p:cNvPr id="585" name="Google Shape;585;p39"/>
            <p:cNvSpPr/>
            <p:nvPr/>
          </p:nvSpPr>
          <p:spPr>
            <a:xfrm>
              <a:off x="5849307" y="1518422"/>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851957" y="1513227"/>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5578041" y="2981942"/>
              <a:ext cx="167741" cy="141751"/>
            </a:xfrm>
            <a:custGeom>
              <a:avLst/>
              <a:gdLst/>
              <a:ahLst/>
              <a:cxnLst/>
              <a:rect l="l" t="t" r="r" b="b"/>
              <a:pathLst>
                <a:path w="2743" h="2318" extrusionOk="0">
                  <a:moveTo>
                    <a:pt x="2240" y="0"/>
                  </a:moveTo>
                  <a:lnTo>
                    <a:pt x="1" y="1120"/>
                  </a:lnTo>
                  <a:lnTo>
                    <a:pt x="503" y="2317"/>
                  </a:lnTo>
                  <a:lnTo>
                    <a:pt x="2742" y="1004"/>
                  </a:lnTo>
                  <a:lnTo>
                    <a:pt x="2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5346641"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5346641" y="2268788"/>
              <a:ext cx="654148" cy="807641"/>
            </a:xfrm>
            <a:custGeom>
              <a:avLst/>
              <a:gdLst/>
              <a:ahLst/>
              <a:cxnLst/>
              <a:rect l="l" t="t" r="r" b="b"/>
              <a:pathLst>
                <a:path w="10697" h="13207" fill="none" extrusionOk="0">
                  <a:moveTo>
                    <a:pt x="10079" y="580"/>
                  </a:moveTo>
                  <a:lnTo>
                    <a:pt x="10079" y="580"/>
                  </a:lnTo>
                  <a:lnTo>
                    <a:pt x="9113" y="464"/>
                  </a:lnTo>
                  <a:lnTo>
                    <a:pt x="6797" y="271"/>
                  </a:lnTo>
                  <a:lnTo>
                    <a:pt x="5406" y="155"/>
                  </a:lnTo>
                  <a:lnTo>
                    <a:pt x="4016" y="78"/>
                  </a:lnTo>
                  <a:lnTo>
                    <a:pt x="2703" y="1"/>
                  </a:lnTo>
                  <a:lnTo>
                    <a:pt x="1545" y="1"/>
                  </a:lnTo>
                  <a:lnTo>
                    <a:pt x="1545" y="1"/>
                  </a:ln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1352" y="9307"/>
                  </a:lnTo>
                  <a:lnTo>
                    <a:pt x="2819" y="13207"/>
                  </a:lnTo>
                  <a:lnTo>
                    <a:pt x="2819" y="13207"/>
                  </a:lnTo>
                  <a:lnTo>
                    <a:pt x="3398" y="13014"/>
                  </a:lnTo>
                  <a:lnTo>
                    <a:pt x="4634" y="12550"/>
                  </a:lnTo>
                  <a:lnTo>
                    <a:pt x="5368" y="12241"/>
                  </a:lnTo>
                  <a:lnTo>
                    <a:pt x="5986" y="11932"/>
                  </a:lnTo>
                  <a:lnTo>
                    <a:pt x="6526" y="11662"/>
                  </a:lnTo>
                  <a:lnTo>
                    <a:pt x="6719" y="11546"/>
                  </a:lnTo>
                  <a:lnTo>
                    <a:pt x="6835" y="11392"/>
                  </a:lnTo>
                  <a:lnTo>
                    <a:pt x="6835" y="11392"/>
                  </a:lnTo>
                  <a:lnTo>
                    <a:pt x="6295" y="9886"/>
                  </a:lnTo>
                  <a:lnTo>
                    <a:pt x="5870" y="8496"/>
                  </a:lnTo>
                  <a:lnTo>
                    <a:pt x="5522" y="7299"/>
                  </a:lnTo>
                  <a:lnTo>
                    <a:pt x="5252" y="6295"/>
                  </a:lnTo>
                  <a:lnTo>
                    <a:pt x="4982" y="4943"/>
                  </a:lnTo>
                  <a:lnTo>
                    <a:pt x="4904" y="4441"/>
                  </a:lnTo>
                  <a:lnTo>
                    <a:pt x="10697" y="2047"/>
                  </a:lnTo>
                  <a:lnTo>
                    <a:pt x="10079" y="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5344484"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5781128" y="2318382"/>
              <a:ext cx="73261" cy="44947"/>
            </a:xfrm>
            <a:custGeom>
              <a:avLst/>
              <a:gdLst/>
              <a:ahLst/>
              <a:cxnLst/>
              <a:rect l="l" t="t" r="r" b="b"/>
              <a:pathLst>
                <a:path w="1198" h="735" extrusionOk="0">
                  <a:moveTo>
                    <a:pt x="1159" y="0"/>
                  </a:moveTo>
                  <a:lnTo>
                    <a:pt x="811" y="155"/>
                  </a:lnTo>
                  <a:lnTo>
                    <a:pt x="425" y="348"/>
                  </a:lnTo>
                  <a:lnTo>
                    <a:pt x="0" y="657"/>
                  </a:lnTo>
                  <a:lnTo>
                    <a:pt x="78" y="734"/>
                  </a:lnTo>
                  <a:lnTo>
                    <a:pt x="502" y="464"/>
                  </a:lnTo>
                  <a:lnTo>
                    <a:pt x="850" y="271"/>
                  </a:lnTo>
                  <a:lnTo>
                    <a:pt x="1120" y="155"/>
                  </a:lnTo>
                  <a:lnTo>
                    <a:pt x="1198" y="116"/>
                  </a:lnTo>
                  <a:lnTo>
                    <a:pt x="115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5542634" y="3043339"/>
              <a:ext cx="259776" cy="257452"/>
            </a:xfrm>
            <a:custGeom>
              <a:avLst/>
              <a:gdLst/>
              <a:ahLst/>
              <a:cxnLst/>
              <a:rect l="l" t="t" r="r" b="b"/>
              <a:pathLst>
                <a:path w="4248" h="4210" extrusionOk="0">
                  <a:moveTo>
                    <a:pt x="3321" y="0"/>
                  </a:moveTo>
                  <a:lnTo>
                    <a:pt x="1082" y="1313"/>
                  </a:lnTo>
                  <a:lnTo>
                    <a:pt x="811" y="1545"/>
                  </a:lnTo>
                  <a:lnTo>
                    <a:pt x="580" y="1738"/>
                  </a:lnTo>
                  <a:lnTo>
                    <a:pt x="387" y="1970"/>
                  </a:lnTo>
                  <a:lnTo>
                    <a:pt x="232" y="2201"/>
                  </a:lnTo>
                  <a:lnTo>
                    <a:pt x="155" y="2433"/>
                  </a:lnTo>
                  <a:lnTo>
                    <a:pt x="78" y="2665"/>
                  </a:lnTo>
                  <a:lnTo>
                    <a:pt x="39" y="2896"/>
                  </a:lnTo>
                  <a:lnTo>
                    <a:pt x="0" y="3128"/>
                  </a:lnTo>
                  <a:lnTo>
                    <a:pt x="39" y="3553"/>
                  </a:lnTo>
                  <a:lnTo>
                    <a:pt x="116" y="3900"/>
                  </a:lnTo>
                  <a:lnTo>
                    <a:pt x="193" y="4209"/>
                  </a:lnTo>
                  <a:lnTo>
                    <a:pt x="4248" y="1776"/>
                  </a:lnTo>
                  <a:lnTo>
                    <a:pt x="3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542634" y="3140143"/>
              <a:ext cx="160648" cy="160648"/>
            </a:xfrm>
            <a:custGeom>
              <a:avLst/>
              <a:gdLst/>
              <a:ahLst/>
              <a:cxnLst/>
              <a:rect l="l" t="t" r="r" b="b"/>
              <a:pathLst>
                <a:path w="2627" h="2627" extrusionOk="0">
                  <a:moveTo>
                    <a:pt x="734" y="0"/>
                  </a:moveTo>
                  <a:lnTo>
                    <a:pt x="502" y="193"/>
                  </a:lnTo>
                  <a:lnTo>
                    <a:pt x="348" y="425"/>
                  </a:lnTo>
                  <a:lnTo>
                    <a:pt x="232" y="618"/>
                  </a:lnTo>
                  <a:lnTo>
                    <a:pt x="155" y="850"/>
                  </a:lnTo>
                  <a:lnTo>
                    <a:pt x="78" y="1082"/>
                  </a:lnTo>
                  <a:lnTo>
                    <a:pt x="39" y="1275"/>
                  </a:lnTo>
                  <a:lnTo>
                    <a:pt x="0" y="1699"/>
                  </a:lnTo>
                  <a:lnTo>
                    <a:pt x="39" y="2047"/>
                  </a:lnTo>
                  <a:lnTo>
                    <a:pt x="116" y="2356"/>
                  </a:lnTo>
                  <a:lnTo>
                    <a:pt x="193" y="2626"/>
                  </a:lnTo>
                  <a:lnTo>
                    <a:pt x="2626" y="1197"/>
                  </a:lnTo>
                  <a:lnTo>
                    <a:pt x="2356" y="811"/>
                  </a:lnTo>
                  <a:lnTo>
                    <a:pt x="2086" y="502"/>
                  </a:lnTo>
                  <a:lnTo>
                    <a:pt x="1815" y="271"/>
                  </a:lnTo>
                  <a:lnTo>
                    <a:pt x="1584" y="116"/>
                  </a:lnTo>
                  <a:lnTo>
                    <a:pt x="1352" y="39"/>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5736242" y="3066944"/>
              <a:ext cx="66167" cy="120470"/>
            </a:xfrm>
            <a:custGeom>
              <a:avLst/>
              <a:gdLst/>
              <a:ahLst/>
              <a:cxnLst/>
              <a:rect l="l" t="t" r="r" b="b"/>
              <a:pathLst>
                <a:path w="1082" h="1970" extrusionOk="0">
                  <a:moveTo>
                    <a:pt x="348" y="0"/>
                  </a:moveTo>
                  <a:lnTo>
                    <a:pt x="155" y="386"/>
                  </a:lnTo>
                  <a:lnTo>
                    <a:pt x="78" y="618"/>
                  </a:lnTo>
                  <a:lnTo>
                    <a:pt x="39" y="888"/>
                  </a:lnTo>
                  <a:lnTo>
                    <a:pt x="1" y="1120"/>
                  </a:lnTo>
                  <a:lnTo>
                    <a:pt x="1" y="1390"/>
                  </a:lnTo>
                  <a:lnTo>
                    <a:pt x="78" y="1661"/>
                  </a:lnTo>
                  <a:lnTo>
                    <a:pt x="155" y="1970"/>
                  </a:lnTo>
                  <a:lnTo>
                    <a:pt x="1082" y="1390"/>
                  </a:lnTo>
                  <a:lnTo>
                    <a:pt x="34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5483561" y="2880369"/>
              <a:ext cx="281118" cy="196055"/>
            </a:xfrm>
            <a:custGeom>
              <a:avLst/>
              <a:gdLst/>
              <a:ahLst/>
              <a:cxnLst/>
              <a:rect l="l" t="t" r="r" b="b"/>
              <a:pathLst>
                <a:path w="4597" h="3206" extrusionOk="0">
                  <a:moveTo>
                    <a:pt x="4094" y="1"/>
                  </a:moveTo>
                  <a:lnTo>
                    <a:pt x="3322" y="348"/>
                  </a:lnTo>
                  <a:lnTo>
                    <a:pt x="2318" y="812"/>
                  </a:lnTo>
                  <a:lnTo>
                    <a:pt x="1159" y="1314"/>
                  </a:lnTo>
                  <a:lnTo>
                    <a:pt x="580" y="1507"/>
                  </a:lnTo>
                  <a:lnTo>
                    <a:pt x="1" y="1700"/>
                  </a:lnTo>
                  <a:lnTo>
                    <a:pt x="580" y="3206"/>
                  </a:lnTo>
                  <a:lnTo>
                    <a:pt x="1159" y="3013"/>
                  </a:lnTo>
                  <a:lnTo>
                    <a:pt x="2395" y="2549"/>
                  </a:lnTo>
                  <a:lnTo>
                    <a:pt x="3129" y="2240"/>
                  </a:lnTo>
                  <a:lnTo>
                    <a:pt x="3747" y="1931"/>
                  </a:lnTo>
                  <a:lnTo>
                    <a:pt x="4287" y="1661"/>
                  </a:lnTo>
                  <a:lnTo>
                    <a:pt x="4480" y="1545"/>
                  </a:lnTo>
                  <a:lnTo>
                    <a:pt x="4596" y="1391"/>
                  </a:lnTo>
                  <a:lnTo>
                    <a:pt x="409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5467050" y="1227430"/>
              <a:ext cx="248035" cy="196055"/>
            </a:xfrm>
            <a:custGeom>
              <a:avLst/>
              <a:gdLst/>
              <a:ahLst/>
              <a:cxnLst/>
              <a:rect l="l" t="t" r="r" b="b"/>
              <a:pathLst>
                <a:path w="4056" h="3206" extrusionOk="0">
                  <a:moveTo>
                    <a:pt x="271" y="0"/>
                  </a:moveTo>
                  <a:lnTo>
                    <a:pt x="1" y="1506"/>
                  </a:lnTo>
                  <a:lnTo>
                    <a:pt x="78" y="3205"/>
                  </a:lnTo>
                  <a:lnTo>
                    <a:pt x="4055" y="2588"/>
                  </a:lnTo>
                  <a:lnTo>
                    <a:pt x="3978" y="2086"/>
                  </a:lnTo>
                  <a:lnTo>
                    <a:pt x="850" y="2124"/>
                  </a:lnTo>
                  <a:lnTo>
                    <a:pt x="657" y="2163"/>
                  </a:lnTo>
                  <a:lnTo>
                    <a:pt x="503" y="2163"/>
                  </a:lnTo>
                  <a:lnTo>
                    <a:pt x="425" y="2124"/>
                  </a:lnTo>
                  <a:lnTo>
                    <a:pt x="387" y="2086"/>
                  </a:lnTo>
                  <a:lnTo>
                    <a:pt x="5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5457632" y="1378537"/>
              <a:ext cx="113377" cy="281057"/>
            </a:xfrm>
            <a:custGeom>
              <a:avLst/>
              <a:gdLst/>
              <a:ahLst/>
              <a:cxnLst/>
              <a:rect l="l" t="t" r="r" b="b"/>
              <a:pathLst>
                <a:path w="1854" h="4596" extrusionOk="0">
                  <a:moveTo>
                    <a:pt x="0" y="1"/>
                  </a:moveTo>
                  <a:lnTo>
                    <a:pt x="1081" y="4596"/>
                  </a:lnTo>
                  <a:lnTo>
                    <a:pt x="1854" y="4557"/>
                  </a:lnTo>
                  <a:lnTo>
                    <a:pt x="773" y="1"/>
                  </a:lnTo>
                  <a:lnTo>
                    <a:pt x="695" y="1"/>
                  </a:lnTo>
                  <a:lnTo>
                    <a:pt x="541" y="78"/>
                  </a:lnTo>
                  <a:lnTo>
                    <a:pt x="309" y="78"/>
                  </a:lnTo>
                  <a:lnTo>
                    <a:pt x="193" y="3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504842" y="1378537"/>
              <a:ext cx="283442" cy="309432"/>
            </a:xfrm>
            <a:custGeom>
              <a:avLst/>
              <a:gdLst/>
              <a:ahLst/>
              <a:cxnLst/>
              <a:rect l="l" t="t" r="r" b="b"/>
              <a:pathLst>
                <a:path w="4635" h="5060" extrusionOk="0">
                  <a:moveTo>
                    <a:pt x="1" y="1"/>
                  </a:moveTo>
                  <a:lnTo>
                    <a:pt x="1082" y="4557"/>
                  </a:lnTo>
                  <a:lnTo>
                    <a:pt x="1854" y="4557"/>
                  </a:lnTo>
                  <a:lnTo>
                    <a:pt x="4634" y="5059"/>
                  </a:lnTo>
                  <a:lnTo>
                    <a:pt x="3708" y="15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5483561" y="1520226"/>
              <a:ext cx="205534" cy="257452"/>
            </a:xfrm>
            <a:custGeom>
              <a:avLst/>
              <a:gdLst/>
              <a:ahLst/>
              <a:cxnLst/>
              <a:rect l="l" t="t" r="r" b="b"/>
              <a:pathLst>
                <a:path w="3361" h="4210" extrusionOk="0">
                  <a:moveTo>
                    <a:pt x="542" y="1"/>
                  </a:moveTo>
                  <a:lnTo>
                    <a:pt x="464" y="78"/>
                  </a:lnTo>
                  <a:lnTo>
                    <a:pt x="426" y="194"/>
                  </a:lnTo>
                  <a:lnTo>
                    <a:pt x="426" y="387"/>
                  </a:lnTo>
                  <a:lnTo>
                    <a:pt x="387" y="425"/>
                  </a:lnTo>
                  <a:lnTo>
                    <a:pt x="233" y="503"/>
                  </a:lnTo>
                  <a:lnTo>
                    <a:pt x="194" y="580"/>
                  </a:lnTo>
                  <a:lnTo>
                    <a:pt x="117" y="657"/>
                  </a:lnTo>
                  <a:lnTo>
                    <a:pt x="78" y="773"/>
                  </a:lnTo>
                  <a:lnTo>
                    <a:pt x="78" y="927"/>
                  </a:lnTo>
                  <a:lnTo>
                    <a:pt x="1" y="1120"/>
                  </a:lnTo>
                  <a:lnTo>
                    <a:pt x="1" y="1352"/>
                  </a:lnTo>
                  <a:lnTo>
                    <a:pt x="40" y="1622"/>
                  </a:lnTo>
                  <a:lnTo>
                    <a:pt x="78" y="1931"/>
                  </a:lnTo>
                  <a:lnTo>
                    <a:pt x="233" y="2511"/>
                  </a:lnTo>
                  <a:lnTo>
                    <a:pt x="387" y="2897"/>
                  </a:lnTo>
                  <a:lnTo>
                    <a:pt x="464" y="3051"/>
                  </a:lnTo>
                  <a:lnTo>
                    <a:pt x="619" y="3167"/>
                  </a:lnTo>
                  <a:lnTo>
                    <a:pt x="966" y="3476"/>
                  </a:lnTo>
                  <a:lnTo>
                    <a:pt x="1353" y="3785"/>
                  </a:lnTo>
                  <a:lnTo>
                    <a:pt x="1507" y="3939"/>
                  </a:lnTo>
                  <a:lnTo>
                    <a:pt x="1584" y="4132"/>
                  </a:lnTo>
                  <a:lnTo>
                    <a:pt x="1893" y="4210"/>
                  </a:lnTo>
                  <a:lnTo>
                    <a:pt x="2202" y="4210"/>
                  </a:lnTo>
                  <a:lnTo>
                    <a:pt x="2511" y="4171"/>
                  </a:lnTo>
                  <a:lnTo>
                    <a:pt x="2781" y="4094"/>
                  </a:lnTo>
                  <a:lnTo>
                    <a:pt x="3013" y="3978"/>
                  </a:lnTo>
                  <a:lnTo>
                    <a:pt x="3206" y="3862"/>
                  </a:lnTo>
                  <a:lnTo>
                    <a:pt x="3322" y="3708"/>
                  </a:lnTo>
                  <a:lnTo>
                    <a:pt x="3360" y="3592"/>
                  </a:lnTo>
                  <a:lnTo>
                    <a:pt x="3322" y="3399"/>
                  </a:lnTo>
                  <a:lnTo>
                    <a:pt x="3245" y="3206"/>
                  </a:lnTo>
                  <a:lnTo>
                    <a:pt x="3129" y="2974"/>
                  </a:lnTo>
                  <a:lnTo>
                    <a:pt x="2974" y="2704"/>
                  </a:lnTo>
                  <a:lnTo>
                    <a:pt x="2743" y="2511"/>
                  </a:lnTo>
                  <a:lnTo>
                    <a:pt x="2511" y="2318"/>
                  </a:lnTo>
                  <a:lnTo>
                    <a:pt x="2357" y="2279"/>
                  </a:lnTo>
                  <a:lnTo>
                    <a:pt x="2202" y="2240"/>
                  </a:lnTo>
                  <a:lnTo>
                    <a:pt x="1893" y="889"/>
                  </a:lnTo>
                  <a:lnTo>
                    <a:pt x="1777" y="503"/>
                  </a:lnTo>
                  <a:lnTo>
                    <a:pt x="1700" y="387"/>
                  </a:lnTo>
                  <a:lnTo>
                    <a:pt x="1584" y="310"/>
                  </a:lnTo>
                  <a:lnTo>
                    <a:pt x="1314" y="310"/>
                  </a:lnTo>
                  <a:lnTo>
                    <a:pt x="1237" y="387"/>
                  </a:lnTo>
                  <a:lnTo>
                    <a:pt x="1198" y="464"/>
                  </a:lnTo>
                  <a:lnTo>
                    <a:pt x="1082" y="271"/>
                  </a:lnTo>
                  <a:lnTo>
                    <a:pt x="966" y="155"/>
                  </a:lnTo>
                  <a:lnTo>
                    <a:pt x="851" y="78"/>
                  </a:lnTo>
                  <a:lnTo>
                    <a:pt x="696"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5320651" y="3196831"/>
              <a:ext cx="162971" cy="77969"/>
            </a:xfrm>
            <a:custGeom>
              <a:avLst/>
              <a:gdLst/>
              <a:ahLst/>
              <a:cxnLst/>
              <a:rect l="l" t="t" r="r" b="b"/>
              <a:pathLst>
                <a:path w="2665" h="1275" extrusionOk="0">
                  <a:moveTo>
                    <a:pt x="155" y="0"/>
                  </a:moveTo>
                  <a:lnTo>
                    <a:pt x="1" y="1274"/>
                  </a:lnTo>
                  <a:lnTo>
                    <a:pt x="2588" y="1274"/>
                  </a:lnTo>
                  <a:lnTo>
                    <a:pt x="2665" y="155"/>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5320651" y="3196831"/>
              <a:ext cx="162971" cy="77969"/>
            </a:xfrm>
            <a:custGeom>
              <a:avLst/>
              <a:gdLst/>
              <a:ahLst/>
              <a:cxnLst/>
              <a:rect l="l" t="t" r="r" b="b"/>
              <a:pathLst>
                <a:path w="2665" h="1275" fill="none" extrusionOk="0">
                  <a:moveTo>
                    <a:pt x="2665" y="155"/>
                  </a:moveTo>
                  <a:lnTo>
                    <a:pt x="2588" y="1274"/>
                  </a:lnTo>
                  <a:lnTo>
                    <a:pt x="1" y="1274"/>
                  </a:lnTo>
                  <a:lnTo>
                    <a:pt x="155" y="0"/>
                  </a:lnTo>
                  <a:lnTo>
                    <a:pt x="2665" y="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5580426" y="1565111"/>
              <a:ext cx="366059" cy="673044"/>
            </a:xfrm>
            <a:custGeom>
              <a:avLst/>
              <a:gdLst/>
              <a:ahLst/>
              <a:cxnLst/>
              <a:rect l="l" t="t" r="r" b="b"/>
              <a:pathLst>
                <a:path w="5986" h="11006" extrusionOk="0">
                  <a:moveTo>
                    <a:pt x="5986" y="0"/>
                  </a:moveTo>
                  <a:lnTo>
                    <a:pt x="5792" y="155"/>
                  </a:lnTo>
                  <a:lnTo>
                    <a:pt x="5522" y="348"/>
                  </a:lnTo>
                  <a:lnTo>
                    <a:pt x="5252" y="618"/>
                  </a:lnTo>
                  <a:lnTo>
                    <a:pt x="4904" y="966"/>
                  </a:lnTo>
                  <a:lnTo>
                    <a:pt x="4557" y="1429"/>
                  </a:lnTo>
                  <a:lnTo>
                    <a:pt x="4209" y="1970"/>
                  </a:lnTo>
                  <a:lnTo>
                    <a:pt x="3862" y="2626"/>
                  </a:lnTo>
                  <a:lnTo>
                    <a:pt x="3321" y="3746"/>
                  </a:lnTo>
                  <a:lnTo>
                    <a:pt x="3012" y="4441"/>
                  </a:lnTo>
                  <a:lnTo>
                    <a:pt x="2780" y="4866"/>
                  </a:lnTo>
                  <a:lnTo>
                    <a:pt x="1776" y="2858"/>
                  </a:lnTo>
                  <a:lnTo>
                    <a:pt x="1661" y="2974"/>
                  </a:lnTo>
                  <a:lnTo>
                    <a:pt x="1313" y="3167"/>
                  </a:lnTo>
                  <a:lnTo>
                    <a:pt x="1043" y="3283"/>
                  </a:lnTo>
                  <a:lnTo>
                    <a:pt x="773" y="3360"/>
                  </a:lnTo>
                  <a:lnTo>
                    <a:pt x="425" y="3398"/>
                  </a:lnTo>
                  <a:lnTo>
                    <a:pt x="0" y="3398"/>
                  </a:lnTo>
                  <a:lnTo>
                    <a:pt x="502" y="5175"/>
                  </a:lnTo>
                  <a:lnTo>
                    <a:pt x="927" y="6681"/>
                  </a:lnTo>
                  <a:lnTo>
                    <a:pt x="1313" y="7994"/>
                  </a:lnTo>
                  <a:lnTo>
                    <a:pt x="1699" y="9036"/>
                  </a:lnTo>
                  <a:lnTo>
                    <a:pt x="2047" y="9847"/>
                  </a:lnTo>
                  <a:lnTo>
                    <a:pt x="2240" y="10156"/>
                  </a:lnTo>
                  <a:lnTo>
                    <a:pt x="2433" y="10426"/>
                  </a:lnTo>
                  <a:lnTo>
                    <a:pt x="2626" y="10658"/>
                  </a:lnTo>
                  <a:lnTo>
                    <a:pt x="2819" y="10812"/>
                  </a:lnTo>
                  <a:lnTo>
                    <a:pt x="3012" y="10928"/>
                  </a:lnTo>
                  <a:lnTo>
                    <a:pt x="3205" y="11006"/>
                  </a:lnTo>
                  <a:lnTo>
                    <a:pt x="3398" y="11006"/>
                  </a:lnTo>
                  <a:lnTo>
                    <a:pt x="3630" y="10967"/>
                  </a:lnTo>
                  <a:lnTo>
                    <a:pt x="3823" y="10928"/>
                  </a:lnTo>
                  <a:lnTo>
                    <a:pt x="4016" y="10851"/>
                  </a:lnTo>
                  <a:lnTo>
                    <a:pt x="4364" y="10619"/>
                  </a:lnTo>
                  <a:lnTo>
                    <a:pt x="4673" y="10388"/>
                  </a:lnTo>
                  <a:lnTo>
                    <a:pt x="4943" y="10079"/>
                  </a:lnTo>
                  <a:lnTo>
                    <a:pt x="5136" y="9847"/>
                  </a:lnTo>
                  <a:lnTo>
                    <a:pt x="5290" y="9615"/>
                  </a:lnTo>
                  <a:lnTo>
                    <a:pt x="5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5783513" y="1777615"/>
              <a:ext cx="136982" cy="181868"/>
            </a:xfrm>
            <a:custGeom>
              <a:avLst/>
              <a:gdLst/>
              <a:ahLst/>
              <a:cxnLst/>
              <a:rect l="l" t="t" r="r" b="b"/>
              <a:pathLst>
                <a:path w="2240" h="2974" extrusionOk="0">
                  <a:moveTo>
                    <a:pt x="155" y="1"/>
                  </a:moveTo>
                  <a:lnTo>
                    <a:pt x="0" y="271"/>
                  </a:lnTo>
                  <a:lnTo>
                    <a:pt x="309" y="503"/>
                  </a:lnTo>
                  <a:lnTo>
                    <a:pt x="618" y="734"/>
                  </a:lnTo>
                  <a:lnTo>
                    <a:pt x="888" y="1005"/>
                  </a:lnTo>
                  <a:lnTo>
                    <a:pt x="1197" y="1352"/>
                  </a:lnTo>
                  <a:lnTo>
                    <a:pt x="1467" y="1700"/>
                  </a:lnTo>
                  <a:lnTo>
                    <a:pt x="1699" y="2086"/>
                  </a:lnTo>
                  <a:lnTo>
                    <a:pt x="1854" y="2511"/>
                  </a:lnTo>
                  <a:lnTo>
                    <a:pt x="1969" y="2974"/>
                  </a:lnTo>
                  <a:lnTo>
                    <a:pt x="2201" y="2935"/>
                  </a:lnTo>
                  <a:lnTo>
                    <a:pt x="2240" y="2626"/>
                  </a:lnTo>
                  <a:lnTo>
                    <a:pt x="2163" y="2356"/>
                  </a:lnTo>
                  <a:lnTo>
                    <a:pt x="2047" y="2047"/>
                  </a:lnTo>
                  <a:lnTo>
                    <a:pt x="1892" y="1738"/>
                  </a:lnTo>
                  <a:lnTo>
                    <a:pt x="1699" y="1468"/>
                  </a:lnTo>
                  <a:lnTo>
                    <a:pt x="1506" y="1198"/>
                  </a:lnTo>
                  <a:lnTo>
                    <a:pt x="1274" y="927"/>
                  </a:lnTo>
                  <a:lnTo>
                    <a:pt x="1004" y="657"/>
                  </a:lnTo>
                  <a:lnTo>
                    <a:pt x="695" y="387"/>
                  </a:lnTo>
                  <a:lnTo>
                    <a:pt x="1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5965319" y="1064521"/>
              <a:ext cx="347163" cy="408560"/>
            </a:xfrm>
            <a:custGeom>
              <a:avLst/>
              <a:gdLst/>
              <a:ahLst/>
              <a:cxnLst/>
              <a:rect l="l" t="t" r="r" b="b"/>
              <a:pathLst>
                <a:path w="5677" h="6681" extrusionOk="0">
                  <a:moveTo>
                    <a:pt x="927" y="0"/>
                  </a:moveTo>
                  <a:lnTo>
                    <a:pt x="811" y="39"/>
                  </a:lnTo>
                  <a:lnTo>
                    <a:pt x="734" y="77"/>
                  </a:lnTo>
                  <a:lnTo>
                    <a:pt x="657" y="154"/>
                  </a:lnTo>
                  <a:lnTo>
                    <a:pt x="580" y="386"/>
                  </a:lnTo>
                  <a:lnTo>
                    <a:pt x="580" y="656"/>
                  </a:lnTo>
                  <a:lnTo>
                    <a:pt x="618" y="965"/>
                  </a:lnTo>
                  <a:lnTo>
                    <a:pt x="657" y="1236"/>
                  </a:lnTo>
                  <a:lnTo>
                    <a:pt x="773" y="1583"/>
                  </a:lnTo>
                  <a:lnTo>
                    <a:pt x="773" y="1660"/>
                  </a:lnTo>
                  <a:lnTo>
                    <a:pt x="734" y="1660"/>
                  </a:lnTo>
                  <a:lnTo>
                    <a:pt x="580" y="1622"/>
                  </a:lnTo>
                  <a:lnTo>
                    <a:pt x="155" y="1390"/>
                  </a:lnTo>
                  <a:lnTo>
                    <a:pt x="78" y="1352"/>
                  </a:lnTo>
                  <a:lnTo>
                    <a:pt x="39" y="1390"/>
                  </a:lnTo>
                  <a:lnTo>
                    <a:pt x="0" y="1429"/>
                  </a:lnTo>
                  <a:lnTo>
                    <a:pt x="0" y="1506"/>
                  </a:lnTo>
                  <a:lnTo>
                    <a:pt x="39" y="1738"/>
                  </a:lnTo>
                  <a:lnTo>
                    <a:pt x="155" y="2008"/>
                  </a:lnTo>
                  <a:lnTo>
                    <a:pt x="425" y="2317"/>
                  </a:lnTo>
                  <a:lnTo>
                    <a:pt x="773" y="2703"/>
                  </a:lnTo>
                  <a:lnTo>
                    <a:pt x="1197" y="3128"/>
                  </a:lnTo>
                  <a:lnTo>
                    <a:pt x="1545" y="3707"/>
                  </a:lnTo>
                  <a:lnTo>
                    <a:pt x="2317" y="4943"/>
                  </a:lnTo>
                  <a:lnTo>
                    <a:pt x="2742" y="5599"/>
                  </a:lnTo>
                  <a:lnTo>
                    <a:pt x="3128" y="6178"/>
                  </a:lnTo>
                  <a:lnTo>
                    <a:pt x="3437" y="6565"/>
                  </a:lnTo>
                  <a:lnTo>
                    <a:pt x="3553" y="6680"/>
                  </a:lnTo>
                  <a:lnTo>
                    <a:pt x="3630" y="6680"/>
                  </a:lnTo>
                  <a:lnTo>
                    <a:pt x="3785" y="6603"/>
                  </a:lnTo>
                  <a:lnTo>
                    <a:pt x="3939" y="6410"/>
                  </a:lnTo>
                  <a:lnTo>
                    <a:pt x="4325" y="5908"/>
                  </a:lnTo>
                  <a:lnTo>
                    <a:pt x="4711" y="5329"/>
                  </a:lnTo>
                  <a:lnTo>
                    <a:pt x="5020" y="4750"/>
                  </a:lnTo>
                  <a:lnTo>
                    <a:pt x="5136" y="4441"/>
                  </a:lnTo>
                  <a:lnTo>
                    <a:pt x="5213" y="4132"/>
                  </a:lnTo>
                  <a:lnTo>
                    <a:pt x="5252" y="3784"/>
                  </a:lnTo>
                  <a:lnTo>
                    <a:pt x="5252" y="3475"/>
                  </a:lnTo>
                  <a:lnTo>
                    <a:pt x="5213" y="2973"/>
                  </a:lnTo>
                  <a:lnTo>
                    <a:pt x="5175" y="2742"/>
                  </a:lnTo>
                  <a:lnTo>
                    <a:pt x="5252" y="2819"/>
                  </a:lnTo>
                  <a:lnTo>
                    <a:pt x="5407" y="2973"/>
                  </a:lnTo>
                  <a:lnTo>
                    <a:pt x="5522" y="3051"/>
                  </a:lnTo>
                  <a:lnTo>
                    <a:pt x="5638" y="3051"/>
                  </a:lnTo>
                  <a:lnTo>
                    <a:pt x="5677" y="2935"/>
                  </a:lnTo>
                  <a:lnTo>
                    <a:pt x="5638" y="2819"/>
                  </a:lnTo>
                  <a:lnTo>
                    <a:pt x="5600" y="2703"/>
                  </a:lnTo>
                  <a:lnTo>
                    <a:pt x="5522" y="2587"/>
                  </a:lnTo>
                  <a:lnTo>
                    <a:pt x="5407" y="2510"/>
                  </a:lnTo>
                  <a:lnTo>
                    <a:pt x="5213" y="2394"/>
                  </a:lnTo>
                  <a:lnTo>
                    <a:pt x="5098" y="2356"/>
                  </a:lnTo>
                  <a:lnTo>
                    <a:pt x="5175" y="2317"/>
                  </a:lnTo>
                  <a:lnTo>
                    <a:pt x="5329" y="2162"/>
                  </a:lnTo>
                  <a:lnTo>
                    <a:pt x="5368" y="2047"/>
                  </a:lnTo>
                  <a:lnTo>
                    <a:pt x="5407" y="1931"/>
                  </a:lnTo>
                  <a:lnTo>
                    <a:pt x="5407" y="1854"/>
                  </a:lnTo>
                  <a:lnTo>
                    <a:pt x="5329" y="1699"/>
                  </a:lnTo>
                  <a:lnTo>
                    <a:pt x="5252" y="1660"/>
                  </a:lnTo>
                  <a:lnTo>
                    <a:pt x="5175" y="1622"/>
                  </a:lnTo>
                  <a:lnTo>
                    <a:pt x="5098" y="1660"/>
                  </a:lnTo>
                  <a:lnTo>
                    <a:pt x="5059" y="1738"/>
                  </a:lnTo>
                  <a:lnTo>
                    <a:pt x="4982" y="1931"/>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510" y="116"/>
                  </a:lnTo>
                  <a:lnTo>
                    <a:pt x="2395" y="77"/>
                  </a:lnTo>
                  <a:lnTo>
                    <a:pt x="2356" y="116"/>
                  </a:lnTo>
                  <a:lnTo>
                    <a:pt x="2317" y="232"/>
                  </a:lnTo>
                  <a:lnTo>
                    <a:pt x="2356" y="348"/>
                  </a:lnTo>
                  <a:lnTo>
                    <a:pt x="2395" y="502"/>
                  </a:lnTo>
                  <a:lnTo>
                    <a:pt x="2510" y="695"/>
                  </a:lnTo>
                  <a:lnTo>
                    <a:pt x="2626" y="888"/>
                  </a:lnTo>
                  <a:lnTo>
                    <a:pt x="2626" y="888"/>
                  </a:lnTo>
                  <a:lnTo>
                    <a:pt x="2472" y="850"/>
                  </a:lnTo>
                  <a:lnTo>
                    <a:pt x="2317" y="734"/>
                  </a:lnTo>
                  <a:lnTo>
                    <a:pt x="1970" y="502"/>
                  </a:lnTo>
                  <a:lnTo>
                    <a:pt x="1777" y="348"/>
                  </a:lnTo>
                  <a:lnTo>
                    <a:pt x="1584" y="193"/>
                  </a:lnTo>
                  <a:lnTo>
                    <a:pt x="1352" y="116"/>
                  </a:lnTo>
                  <a:lnTo>
                    <a:pt x="1082"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5965319" y="1064521"/>
              <a:ext cx="347163" cy="408560"/>
            </a:xfrm>
            <a:custGeom>
              <a:avLst/>
              <a:gdLst/>
              <a:ahLst/>
              <a:cxnLst/>
              <a:rect l="l" t="t" r="r" b="b"/>
              <a:pathLst>
                <a:path w="5677" h="6681" fill="none" extrusionOk="0">
                  <a:moveTo>
                    <a:pt x="1197" y="3128"/>
                  </a:moveTo>
                  <a:lnTo>
                    <a:pt x="1197" y="3128"/>
                  </a:lnTo>
                  <a:lnTo>
                    <a:pt x="773" y="2703"/>
                  </a:lnTo>
                  <a:lnTo>
                    <a:pt x="425" y="2317"/>
                  </a:lnTo>
                  <a:lnTo>
                    <a:pt x="155" y="2008"/>
                  </a:lnTo>
                  <a:lnTo>
                    <a:pt x="155" y="2008"/>
                  </a:lnTo>
                  <a:lnTo>
                    <a:pt x="39" y="1738"/>
                  </a:lnTo>
                  <a:lnTo>
                    <a:pt x="0" y="1506"/>
                  </a:lnTo>
                  <a:lnTo>
                    <a:pt x="0" y="1429"/>
                  </a:lnTo>
                  <a:lnTo>
                    <a:pt x="39" y="1390"/>
                  </a:lnTo>
                  <a:lnTo>
                    <a:pt x="78" y="1352"/>
                  </a:lnTo>
                  <a:lnTo>
                    <a:pt x="155" y="1390"/>
                  </a:lnTo>
                  <a:lnTo>
                    <a:pt x="155" y="1390"/>
                  </a:lnTo>
                  <a:lnTo>
                    <a:pt x="580" y="1622"/>
                  </a:lnTo>
                  <a:lnTo>
                    <a:pt x="734" y="1660"/>
                  </a:lnTo>
                  <a:lnTo>
                    <a:pt x="773" y="1660"/>
                  </a:lnTo>
                  <a:lnTo>
                    <a:pt x="773" y="1583"/>
                  </a:lnTo>
                  <a:lnTo>
                    <a:pt x="773" y="1583"/>
                  </a:lnTo>
                  <a:lnTo>
                    <a:pt x="657" y="1236"/>
                  </a:lnTo>
                  <a:lnTo>
                    <a:pt x="618" y="965"/>
                  </a:lnTo>
                  <a:lnTo>
                    <a:pt x="580" y="656"/>
                  </a:lnTo>
                  <a:lnTo>
                    <a:pt x="580" y="386"/>
                  </a:lnTo>
                  <a:lnTo>
                    <a:pt x="657" y="154"/>
                  </a:lnTo>
                  <a:lnTo>
                    <a:pt x="734" y="77"/>
                  </a:lnTo>
                  <a:lnTo>
                    <a:pt x="811" y="39"/>
                  </a:lnTo>
                  <a:lnTo>
                    <a:pt x="927" y="0"/>
                  </a:ln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510" y="695"/>
                  </a:lnTo>
                  <a:lnTo>
                    <a:pt x="2395" y="502"/>
                  </a:lnTo>
                  <a:lnTo>
                    <a:pt x="2356" y="348"/>
                  </a:lnTo>
                  <a:lnTo>
                    <a:pt x="2317" y="232"/>
                  </a:lnTo>
                  <a:lnTo>
                    <a:pt x="2356" y="116"/>
                  </a:lnTo>
                  <a:lnTo>
                    <a:pt x="2395" y="77"/>
                  </a:lnTo>
                  <a:lnTo>
                    <a:pt x="2510" y="116"/>
                  </a:ln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82" y="1931"/>
                  </a:lnTo>
                  <a:lnTo>
                    <a:pt x="5059" y="1738"/>
                  </a:lnTo>
                  <a:lnTo>
                    <a:pt x="5098" y="1660"/>
                  </a:lnTo>
                  <a:lnTo>
                    <a:pt x="5175" y="1622"/>
                  </a:lnTo>
                  <a:lnTo>
                    <a:pt x="5252" y="1660"/>
                  </a:lnTo>
                  <a:lnTo>
                    <a:pt x="5329" y="1699"/>
                  </a:lnTo>
                  <a:lnTo>
                    <a:pt x="5329" y="1699"/>
                  </a:lnTo>
                  <a:lnTo>
                    <a:pt x="5407" y="1854"/>
                  </a:lnTo>
                  <a:lnTo>
                    <a:pt x="5407" y="1931"/>
                  </a:lnTo>
                  <a:lnTo>
                    <a:pt x="5368" y="2047"/>
                  </a:lnTo>
                  <a:lnTo>
                    <a:pt x="5329" y="2162"/>
                  </a:lnTo>
                  <a:lnTo>
                    <a:pt x="5175" y="2317"/>
                  </a:lnTo>
                  <a:lnTo>
                    <a:pt x="5098" y="2356"/>
                  </a:lnTo>
                  <a:lnTo>
                    <a:pt x="5098" y="2356"/>
                  </a:lnTo>
                  <a:lnTo>
                    <a:pt x="5213" y="2394"/>
                  </a:lnTo>
                  <a:lnTo>
                    <a:pt x="5407" y="2510"/>
                  </a:lnTo>
                  <a:lnTo>
                    <a:pt x="5522" y="2587"/>
                  </a:lnTo>
                  <a:lnTo>
                    <a:pt x="5600" y="2703"/>
                  </a:lnTo>
                  <a:lnTo>
                    <a:pt x="5638" y="2819"/>
                  </a:lnTo>
                  <a:lnTo>
                    <a:pt x="5677" y="2935"/>
                  </a:lnTo>
                  <a:lnTo>
                    <a:pt x="5677" y="2935"/>
                  </a:lnTo>
                  <a:lnTo>
                    <a:pt x="5638" y="3051"/>
                  </a:lnTo>
                  <a:lnTo>
                    <a:pt x="5600" y="3051"/>
                  </a:lnTo>
                  <a:lnTo>
                    <a:pt x="5522" y="3051"/>
                  </a:lnTo>
                  <a:lnTo>
                    <a:pt x="5407" y="2973"/>
                  </a:lnTo>
                  <a:lnTo>
                    <a:pt x="5252" y="2819"/>
                  </a:lnTo>
                  <a:lnTo>
                    <a:pt x="5175" y="2742"/>
                  </a:lnTo>
                  <a:lnTo>
                    <a:pt x="5175" y="2742"/>
                  </a:lnTo>
                  <a:lnTo>
                    <a:pt x="5213" y="2973"/>
                  </a:lnTo>
                  <a:lnTo>
                    <a:pt x="5252" y="3475"/>
                  </a:lnTo>
                  <a:lnTo>
                    <a:pt x="5252" y="3784"/>
                  </a:lnTo>
                  <a:lnTo>
                    <a:pt x="5213" y="4132"/>
                  </a:lnTo>
                  <a:lnTo>
                    <a:pt x="5136" y="4441"/>
                  </a:lnTo>
                  <a:lnTo>
                    <a:pt x="5020" y="4750"/>
                  </a:lnTo>
                  <a:lnTo>
                    <a:pt x="5020" y="4750"/>
                  </a:lnTo>
                  <a:lnTo>
                    <a:pt x="4711" y="5329"/>
                  </a:lnTo>
                  <a:lnTo>
                    <a:pt x="4325" y="5908"/>
                  </a:lnTo>
                  <a:lnTo>
                    <a:pt x="3939" y="6410"/>
                  </a:lnTo>
                  <a:lnTo>
                    <a:pt x="3785" y="6603"/>
                  </a:lnTo>
                  <a:lnTo>
                    <a:pt x="3630" y="6680"/>
                  </a:lnTo>
                  <a:lnTo>
                    <a:pt x="3630" y="6680"/>
                  </a:lnTo>
                  <a:lnTo>
                    <a:pt x="3553" y="6680"/>
                  </a:lnTo>
                  <a:lnTo>
                    <a:pt x="3437" y="6565"/>
                  </a:lnTo>
                  <a:lnTo>
                    <a:pt x="3128" y="6178"/>
                  </a:lnTo>
                  <a:lnTo>
                    <a:pt x="2742" y="5599"/>
                  </a:lnTo>
                  <a:lnTo>
                    <a:pt x="2317" y="4943"/>
                  </a:lnTo>
                  <a:lnTo>
                    <a:pt x="1545" y="3707"/>
                  </a:lnTo>
                  <a:lnTo>
                    <a:pt x="1197" y="3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062123" y="1340745"/>
              <a:ext cx="144136" cy="248035"/>
            </a:xfrm>
            <a:custGeom>
              <a:avLst/>
              <a:gdLst/>
              <a:ahLst/>
              <a:cxnLst/>
              <a:rect l="l" t="t" r="r" b="b"/>
              <a:pathLst>
                <a:path w="2357" h="4056" extrusionOk="0">
                  <a:moveTo>
                    <a:pt x="2124" y="1"/>
                  </a:moveTo>
                  <a:lnTo>
                    <a:pt x="2009" y="40"/>
                  </a:lnTo>
                  <a:lnTo>
                    <a:pt x="1854" y="117"/>
                  </a:lnTo>
                  <a:lnTo>
                    <a:pt x="1816" y="155"/>
                  </a:lnTo>
                  <a:lnTo>
                    <a:pt x="464" y="2048"/>
                  </a:lnTo>
                  <a:lnTo>
                    <a:pt x="271" y="3283"/>
                  </a:lnTo>
                  <a:lnTo>
                    <a:pt x="194" y="3399"/>
                  </a:lnTo>
                  <a:lnTo>
                    <a:pt x="78" y="3669"/>
                  </a:lnTo>
                  <a:lnTo>
                    <a:pt x="39" y="3824"/>
                  </a:lnTo>
                  <a:lnTo>
                    <a:pt x="1" y="3940"/>
                  </a:lnTo>
                  <a:lnTo>
                    <a:pt x="39" y="4017"/>
                  </a:lnTo>
                  <a:lnTo>
                    <a:pt x="155" y="4055"/>
                  </a:lnTo>
                  <a:lnTo>
                    <a:pt x="464" y="4055"/>
                  </a:lnTo>
                  <a:lnTo>
                    <a:pt x="618" y="3978"/>
                  </a:lnTo>
                  <a:lnTo>
                    <a:pt x="850" y="3901"/>
                  </a:lnTo>
                  <a:lnTo>
                    <a:pt x="1468" y="3592"/>
                  </a:lnTo>
                  <a:lnTo>
                    <a:pt x="2356" y="3013"/>
                  </a:lnTo>
                  <a:lnTo>
                    <a:pt x="2279" y="2704"/>
                  </a:lnTo>
                  <a:lnTo>
                    <a:pt x="2279" y="2318"/>
                  </a:lnTo>
                  <a:lnTo>
                    <a:pt x="2279" y="1314"/>
                  </a:lnTo>
                  <a:lnTo>
                    <a:pt x="2356" y="117"/>
                  </a:lnTo>
                  <a:lnTo>
                    <a:pt x="2279" y="40"/>
                  </a:lnTo>
                  <a:lnTo>
                    <a:pt x="220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081019" y="1395109"/>
              <a:ext cx="89772" cy="132273"/>
            </a:xfrm>
            <a:custGeom>
              <a:avLst/>
              <a:gdLst/>
              <a:ahLst/>
              <a:cxnLst/>
              <a:rect l="l" t="t" r="r" b="b"/>
              <a:pathLst>
                <a:path w="1468" h="2163" extrusionOk="0">
                  <a:moveTo>
                    <a:pt x="1468" y="0"/>
                  </a:moveTo>
                  <a:lnTo>
                    <a:pt x="425" y="811"/>
                  </a:lnTo>
                  <a:lnTo>
                    <a:pt x="155" y="1159"/>
                  </a:lnTo>
                  <a:lnTo>
                    <a:pt x="1" y="2162"/>
                  </a:lnTo>
                  <a:lnTo>
                    <a:pt x="194" y="2008"/>
                  </a:lnTo>
                  <a:lnTo>
                    <a:pt x="348" y="1892"/>
                  </a:lnTo>
                  <a:lnTo>
                    <a:pt x="657" y="1545"/>
                  </a:lnTo>
                  <a:lnTo>
                    <a:pt x="927" y="1197"/>
                  </a:lnTo>
                  <a:lnTo>
                    <a:pt x="1120" y="850"/>
                  </a:lnTo>
                  <a:lnTo>
                    <a:pt x="1275" y="502"/>
                  </a:lnTo>
                  <a:lnTo>
                    <a:pt x="1391" y="232"/>
                  </a:lnTo>
                  <a:lnTo>
                    <a:pt x="146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5998402" y="1210919"/>
              <a:ext cx="238556" cy="292859"/>
            </a:xfrm>
            <a:custGeom>
              <a:avLst/>
              <a:gdLst/>
              <a:ahLst/>
              <a:cxnLst/>
              <a:rect l="l" t="t" r="r" b="b"/>
              <a:pathLst>
                <a:path w="3901" h="4789" extrusionOk="0">
                  <a:moveTo>
                    <a:pt x="2819" y="0"/>
                  </a:moveTo>
                  <a:lnTo>
                    <a:pt x="2471" y="39"/>
                  </a:lnTo>
                  <a:lnTo>
                    <a:pt x="2124" y="77"/>
                  </a:lnTo>
                  <a:lnTo>
                    <a:pt x="1815" y="155"/>
                  </a:lnTo>
                  <a:lnTo>
                    <a:pt x="1545" y="270"/>
                  </a:lnTo>
                  <a:lnTo>
                    <a:pt x="1313" y="425"/>
                  </a:lnTo>
                  <a:lnTo>
                    <a:pt x="1120" y="579"/>
                  </a:lnTo>
                  <a:lnTo>
                    <a:pt x="927" y="734"/>
                  </a:lnTo>
                  <a:lnTo>
                    <a:pt x="811" y="888"/>
                  </a:lnTo>
                  <a:lnTo>
                    <a:pt x="579" y="1236"/>
                  </a:lnTo>
                  <a:lnTo>
                    <a:pt x="425" y="1545"/>
                  </a:lnTo>
                  <a:lnTo>
                    <a:pt x="348" y="1854"/>
                  </a:lnTo>
                  <a:lnTo>
                    <a:pt x="232" y="2703"/>
                  </a:lnTo>
                  <a:lnTo>
                    <a:pt x="193" y="2858"/>
                  </a:lnTo>
                  <a:lnTo>
                    <a:pt x="77" y="3321"/>
                  </a:lnTo>
                  <a:lnTo>
                    <a:pt x="0" y="3900"/>
                  </a:lnTo>
                  <a:lnTo>
                    <a:pt x="0" y="4209"/>
                  </a:lnTo>
                  <a:lnTo>
                    <a:pt x="0" y="4479"/>
                  </a:lnTo>
                  <a:lnTo>
                    <a:pt x="39" y="4595"/>
                  </a:lnTo>
                  <a:lnTo>
                    <a:pt x="77" y="4711"/>
                  </a:lnTo>
                  <a:lnTo>
                    <a:pt x="193" y="4750"/>
                  </a:lnTo>
                  <a:lnTo>
                    <a:pt x="309" y="4788"/>
                  </a:lnTo>
                  <a:lnTo>
                    <a:pt x="579" y="4788"/>
                  </a:lnTo>
                  <a:lnTo>
                    <a:pt x="888" y="4711"/>
                  </a:lnTo>
                  <a:lnTo>
                    <a:pt x="1236" y="4557"/>
                  </a:lnTo>
                  <a:lnTo>
                    <a:pt x="1583" y="4402"/>
                  </a:lnTo>
                  <a:lnTo>
                    <a:pt x="1892" y="4209"/>
                  </a:lnTo>
                  <a:lnTo>
                    <a:pt x="2162" y="4016"/>
                  </a:lnTo>
                  <a:lnTo>
                    <a:pt x="2394" y="3823"/>
                  </a:lnTo>
                  <a:lnTo>
                    <a:pt x="2626" y="3591"/>
                  </a:lnTo>
                  <a:lnTo>
                    <a:pt x="2819" y="3360"/>
                  </a:lnTo>
                  <a:lnTo>
                    <a:pt x="3012" y="3089"/>
                  </a:lnTo>
                  <a:lnTo>
                    <a:pt x="3166" y="2780"/>
                  </a:lnTo>
                  <a:lnTo>
                    <a:pt x="3282" y="2433"/>
                  </a:lnTo>
                  <a:lnTo>
                    <a:pt x="3360" y="2047"/>
                  </a:lnTo>
                  <a:lnTo>
                    <a:pt x="3437" y="1661"/>
                  </a:lnTo>
                  <a:lnTo>
                    <a:pt x="3630" y="1429"/>
                  </a:lnTo>
                  <a:lnTo>
                    <a:pt x="3784" y="1352"/>
                  </a:lnTo>
                  <a:lnTo>
                    <a:pt x="3900" y="1352"/>
                  </a:lnTo>
                  <a:lnTo>
                    <a:pt x="3823" y="1197"/>
                  </a:lnTo>
                  <a:lnTo>
                    <a:pt x="3591" y="811"/>
                  </a:lnTo>
                  <a:lnTo>
                    <a:pt x="3437" y="579"/>
                  </a:lnTo>
                  <a:lnTo>
                    <a:pt x="3244" y="348"/>
                  </a:lnTo>
                  <a:lnTo>
                    <a:pt x="3051" y="155"/>
                  </a:lnTo>
                  <a:lnTo>
                    <a:pt x="2819"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6012528" y="1194347"/>
              <a:ext cx="170065" cy="184252"/>
            </a:xfrm>
            <a:custGeom>
              <a:avLst/>
              <a:gdLst/>
              <a:ahLst/>
              <a:cxnLst/>
              <a:rect l="l" t="t" r="r" b="b"/>
              <a:pathLst>
                <a:path w="2781" h="3013" extrusionOk="0">
                  <a:moveTo>
                    <a:pt x="1545" y="1"/>
                  </a:moveTo>
                  <a:lnTo>
                    <a:pt x="1198" y="39"/>
                  </a:lnTo>
                  <a:lnTo>
                    <a:pt x="927" y="78"/>
                  </a:lnTo>
                  <a:lnTo>
                    <a:pt x="696" y="155"/>
                  </a:lnTo>
                  <a:lnTo>
                    <a:pt x="619" y="233"/>
                  </a:lnTo>
                  <a:lnTo>
                    <a:pt x="503" y="387"/>
                  </a:lnTo>
                  <a:lnTo>
                    <a:pt x="387" y="734"/>
                  </a:lnTo>
                  <a:lnTo>
                    <a:pt x="271" y="1159"/>
                  </a:lnTo>
                  <a:lnTo>
                    <a:pt x="155" y="1661"/>
                  </a:lnTo>
                  <a:lnTo>
                    <a:pt x="39" y="2549"/>
                  </a:lnTo>
                  <a:lnTo>
                    <a:pt x="1" y="2974"/>
                  </a:lnTo>
                  <a:lnTo>
                    <a:pt x="387" y="2820"/>
                  </a:lnTo>
                  <a:lnTo>
                    <a:pt x="696" y="2742"/>
                  </a:lnTo>
                  <a:lnTo>
                    <a:pt x="1005" y="2742"/>
                  </a:lnTo>
                  <a:lnTo>
                    <a:pt x="1236" y="2781"/>
                  </a:lnTo>
                  <a:lnTo>
                    <a:pt x="1429" y="2858"/>
                  </a:lnTo>
                  <a:lnTo>
                    <a:pt x="1584" y="2936"/>
                  </a:lnTo>
                  <a:lnTo>
                    <a:pt x="1700" y="3013"/>
                  </a:lnTo>
                  <a:lnTo>
                    <a:pt x="1816" y="3013"/>
                  </a:lnTo>
                  <a:lnTo>
                    <a:pt x="1970" y="2936"/>
                  </a:lnTo>
                  <a:lnTo>
                    <a:pt x="2202" y="2704"/>
                  </a:lnTo>
                  <a:lnTo>
                    <a:pt x="2318" y="2549"/>
                  </a:lnTo>
                  <a:lnTo>
                    <a:pt x="2395" y="2318"/>
                  </a:lnTo>
                  <a:lnTo>
                    <a:pt x="2627" y="1700"/>
                  </a:lnTo>
                  <a:lnTo>
                    <a:pt x="2704" y="1391"/>
                  </a:lnTo>
                  <a:lnTo>
                    <a:pt x="2742" y="1082"/>
                  </a:lnTo>
                  <a:lnTo>
                    <a:pt x="2781" y="773"/>
                  </a:lnTo>
                  <a:lnTo>
                    <a:pt x="2742" y="541"/>
                  </a:lnTo>
                  <a:lnTo>
                    <a:pt x="2704" y="426"/>
                  </a:lnTo>
                  <a:lnTo>
                    <a:pt x="2665" y="348"/>
                  </a:lnTo>
                  <a:lnTo>
                    <a:pt x="2472" y="194"/>
                  </a:lnTo>
                  <a:lnTo>
                    <a:pt x="2202" y="78"/>
                  </a:lnTo>
                  <a:lnTo>
                    <a:pt x="1854" y="39"/>
                  </a:lnTo>
                  <a:lnTo>
                    <a:pt x="154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6085728" y="1298244"/>
              <a:ext cx="56750" cy="28436"/>
            </a:xfrm>
            <a:custGeom>
              <a:avLst/>
              <a:gdLst/>
              <a:ahLst/>
              <a:cxnLst/>
              <a:rect l="l" t="t" r="r" b="b"/>
              <a:pathLst>
                <a:path w="928" h="465" extrusionOk="0">
                  <a:moveTo>
                    <a:pt x="387" y="1"/>
                  </a:moveTo>
                  <a:lnTo>
                    <a:pt x="117" y="39"/>
                  </a:lnTo>
                  <a:lnTo>
                    <a:pt x="39" y="78"/>
                  </a:lnTo>
                  <a:lnTo>
                    <a:pt x="1" y="271"/>
                  </a:lnTo>
                  <a:lnTo>
                    <a:pt x="39" y="387"/>
                  </a:lnTo>
                  <a:lnTo>
                    <a:pt x="78" y="464"/>
                  </a:lnTo>
                  <a:lnTo>
                    <a:pt x="928" y="155"/>
                  </a:lnTo>
                  <a:lnTo>
                    <a:pt x="812" y="78"/>
                  </a:lnTo>
                  <a:lnTo>
                    <a:pt x="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085728" y="1298244"/>
              <a:ext cx="30760" cy="28436"/>
            </a:xfrm>
            <a:custGeom>
              <a:avLst/>
              <a:gdLst/>
              <a:ahLst/>
              <a:cxnLst/>
              <a:rect l="l" t="t" r="r" b="b"/>
              <a:pathLst>
                <a:path w="503" h="465" extrusionOk="0">
                  <a:moveTo>
                    <a:pt x="426" y="1"/>
                  </a:moveTo>
                  <a:lnTo>
                    <a:pt x="155" y="39"/>
                  </a:lnTo>
                  <a:lnTo>
                    <a:pt x="39" y="78"/>
                  </a:lnTo>
                  <a:lnTo>
                    <a:pt x="1" y="271"/>
                  </a:lnTo>
                  <a:lnTo>
                    <a:pt x="39" y="387"/>
                  </a:lnTo>
                  <a:lnTo>
                    <a:pt x="78" y="464"/>
                  </a:lnTo>
                  <a:lnTo>
                    <a:pt x="503" y="310"/>
                  </a:lnTo>
                  <a:lnTo>
                    <a:pt x="503" y="233"/>
                  </a:lnTo>
                  <a:lnTo>
                    <a:pt x="503" y="117"/>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031424" y="1310046"/>
              <a:ext cx="28436" cy="68552"/>
            </a:xfrm>
            <a:custGeom>
              <a:avLst/>
              <a:gdLst/>
              <a:ahLst/>
              <a:cxnLst/>
              <a:rect l="l" t="t" r="r" b="b"/>
              <a:pathLst>
                <a:path w="465" h="1121" extrusionOk="0">
                  <a:moveTo>
                    <a:pt x="232" y="1"/>
                  </a:moveTo>
                  <a:lnTo>
                    <a:pt x="78" y="503"/>
                  </a:lnTo>
                  <a:lnTo>
                    <a:pt x="1" y="1082"/>
                  </a:lnTo>
                  <a:lnTo>
                    <a:pt x="1" y="1121"/>
                  </a:lnTo>
                  <a:lnTo>
                    <a:pt x="78" y="1082"/>
                  </a:lnTo>
                  <a:lnTo>
                    <a:pt x="232" y="1005"/>
                  </a:lnTo>
                  <a:lnTo>
                    <a:pt x="464" y="850"/>
                  </a:lnTo>
                  <a:lnTo>
                    <a:pt x="23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031424" y="1380922"/>
              <a:ext cx="54365" cy="23666"/>
            </a:xfrm>
            <a:custGeom>
              <a:avLst/>
              <a:gdLst/>
              <a:ahLst/>
              <a:cxnLst/>
              <a:rect l="l" t="t" r="r" b="b"/>
              <a:pathLst>
                <a:path w="889" h="387" extrusionOk="0">
                  <a:moveTo>
                    <a:pt x="889" y="0"/>
                  </a:moveTo>
                  <a:lnTo>
                    <a:pt x="348" y="232"/>
                  </a:lnTo>
                  <a:lnTo>
                    <a:pt x="1" y="348"/>
                  </a:lnTo>
                  <a:lnTo>
                    <a:pt x="78" y="387"/>
                  </a:lnTo>
                  <a:lnTo>
                    <a:pt x="194" y="387"/>
                  </a:lnTo>
                  <a:lnTo>
                    <a:pt x="425" y="348"/>
                  </a:lnTo>
                  <a:lnTo>
                    <a:pt x="657" y="193"/>
                  </a:lnTo>
                  <a:lnTo>
                    <a:pt x="8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6088113" y="1232139"/>
              <a:ext cx="75646" cy="47271"/>
            </a:xfrm>
            <a:custGeom>
              <a:avLst/>
              <a:gdLst/>
              <a:ahLst/>
              <a:cxnLst/>
              <a:rect l="l" t="t" r="r" b="b"/>
              <a:pathLst>
                <a:path w="1237" h="773" extrusionOk="0">
                  <a:moveTo>
                    <a:pt x="271" y="1"/>
                  </a:moveTo>
                  <a:lnTo>
                    <a:pt x="193" y="39"/>
                  </a:lnTo>
                  <a:lnTo>
                    <a:pt x="78" y="155"/>
                  </a:lnTo>
                  <a:lnTo>
                    <a:pt x="39" y="310"/>
                  </a:lnTo>
                  <a:lnTo>
                    <a:pt x="0" y="348"/>
                  </a:lnTo>
                  <a:lnTo>
                    <a:pt x="155" y="348"/>
                  </a:lnTo>
                  <a:lnTo>
                    <a:pt x="541" y="387"/>
                  </a:lnTo>
                  <a:lnTo>
                    <a:pt x="773" y="425"/>
                  </a:lnTo>
                  <a:lnTo>
                    <a:pt x="966" y="503"/>
                  </a:lnTo>
                  <a:lnTo>
                    <a:pt x="1120" y="618"/>
                  </a:lnTo>
                  <a:lnTo>
                    <a:pt x="1236" y="773"/>
                  </a:lnTo>
                  <a:lnTo>
                    <a:pt x="1236" y="618"/>
                  </a:lnTo>
                  <a:lnTo>
                    <a:pt x="1159" y="503"/>
                  </a:lnTo>
                  <a:lnTo>
                    <a:pt x="1082" y="348"/>
                  </a:lnTo>
                  <a:lnTo>
                    <a:pt x="966" y="232"/>
                  </a:lnTo>
                  <a:lnTo>
                    <a:pt x="811" y="116"/>
                  </a:lnTo>
                  <a:lnTo>
                    <a:pt x="657" y="39"/>
                  </a:lnTo>
                  <a:lnTo>
                    <a:pt x="5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6031424" y="1232139"/>
              <a:ext cx="14249" cy="26051"/>
            </a:xfrm>
            <a:custGeom>
              <a:avLst/>
              <a:gdLst/>
              <a:ahLst/>
              <a:cxnLst/>
              <a:rect l="l" t="t" r="r" b="b"/>
              <a:pathLst>
                <a:path w="233" h="426" extrusionOk="0">
                  <a:moveTo>
                    <a:pt x="116" y="1"/>
                  </a:moveTo>
                  <a:lnTo>
                    <a:pt x="1" y="425"/>
                  </a:lnTo>
                  <a:lnTo>
                    <a:pt x="116" y="387"/>
                  </a:lnTo>
                  <a:lnTo>
                    <a:pt x="194" y="232"/>
                  </a:lnTo>
                  <a:lnTo>
                    <a:pt x="232" y="155"/>
                  </a:lnTo>
                  <a:lnTo>
                    <a:pt x="232" y="78"/>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6019622" y="1295920"/>
              <a:ext cx="11864" cy="28375"/>
            </a:xfrm>
            <a:custGeom>
              <a:avLst/>
              <a:gdLst/>
              <a:ahLst/>
              <a:cxnLst/>
              <a:rect l="l" t="t" r="r" b="b"/>
              <a:pathLst>
                <a:path w="194" h="464" extrusionOk="0">
                  <a:moveTo>
                    <a:pt x="39" y="0"/>
                  </a:moveTo>
                  <a:lnTo>
                    <a:pt x="1" y="309"/>
                  </a:lnTo>
                  <a:lnTo>
                    <a:pt x="1" y="464"/>
                  </a:lnTo>
                  <a:lnTo>
                    <a:pt x="194" y="348"/>
                  </a:lnTo>
                  <a:lnTo>
                    <a:pt x="194" y="193"/>
                  </a:lnTo>
                  <a:lnTo>
                    <a:pt x="155" y="116"/>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196719" y="1284118"/>
              <a:ext cx="66167" cy="80354"/>
            </a:xfrm>
            <a:custGeom>
              <a:avLst/>
              <a:gdLst/>
              <a:ahLst/>
              <a:cxnLst/>
              <a:rect l="l" t="t" r="r" b="b"/>
              <a:pathLst>
                <a:path w="1082" h="1314" extrusionOk="0">
                  <a:moveTo>
                    <a:pt x="619" y="0"/>
                  </a:moveTo>
                  <a:lnTo>
                    <a:pt x="425" y="39"/>
                  </a:lnTo>
                  <a:lnTo>
                    <a:pt x="232" y="232"/>
                  </a:lnTo>
                  <a:lnTo>
                    <a:pt x="78" y="425"/>
                  </a:lnTo>
                  <a:lnTo>
                    <a:pt x="1" y="695"/>
                  </a:lnTo>
                  <a:lnTo>
                    <a:pt x="1" y="966"/>
                  </a:lnTo>
                  <a:lnTo>
                    <a:pt x="78" y="1159"/>
                  </a:lnTo>
                  <a:lnTo>
                    <a:pt x="155" y="1236"/>
                  </a:lnTo>
                  <a:lnTo>
                    <a:pt x="232" y="1313"/>
                  </a:lnTo>
                  <a:lnTo>
                    <a:pt x="425" y="1313"/>
                  </a:lnTo>
                  <a:lnTo>
                    <a:pt x="657" y="1274"/>
                  </a:lnTo>
                  <a:lnTo>
                    <a:pt x="850" y="1120"/>
                  </a:lnTo>
                  <a:lnTo>
                    <a:pt x="1005" y="888"/>
                  </a:lnTo>
                  <a:lnTo>
                    <a:pt x="1082" y="618"/>
                  </a:lnTo>
                  <a:lnTo>
                    <a:pt x="1082" y="348"/>
                  </a:lnTo>
                  <a:lnTo>
                    <a:pt x="1005" y="155"/>
                  </a:lnTo>
                  <a:lnTo>
                    <a:pt x="927" y="77"/>
                  </a:lnTo>
                  <a:lnTo>
                    <a:pt x="850" y="39"/>
                  </a:lnTo>
                  <a:lnTo>
                    <a:pt x="73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6206198" y="1303014"/>
              <a:ext cx="56688" cy="61458"/>
            </a:xfrm>
            <a:custGeom>
              <a:avLst/>
              <a:gdLst/>
              <a:ahLst/>
              <a:cxnLst/>
              <a:rect l="l" t="t" r="r" b="b"/>
              <a:pathLst>
                <a:path w="927" h="1005" extrusionOk="0">
                  <a:moveTo>
                    <a:pt x="618" y="0"/>
                  </a:moveTo>
                  <a:lnTo>
                    <a:pt x="425" y="77"/>
                  </a:lnTo>
                  <a:lnTo>
                    <a:pt x="232" y="232"/>
                  </a:lnTo>
                  <a:lnTo>
                    <a:pt x="77" y="463"/>
                  </a:lnTo>
                  <a:lnTo>
                    <a:pt x="0" y="695"/>
                  </a:lnTo>
                  <a:lnTo>
                    <a:pt x="0" y="927"/>
                  </a:lnTo>
                  <a:lnTo>
                    <a:pt x="77" y="1004"/>
                  </a:lnTo>
                  <a:lnTo>
                    <a:pt x="270" y="1004"/>
                  </a:lnTo>
                  <a:lnTo>
                    <a:pt x="502" y="965"/>
                  </a:lnTo>
                  <a:lnTo>
                    <a:pt x="695" y="811"/>
                  </a:lnTo>
                  <a:lnTo>
                    <a:pt x="850" y="579"/>
                  </a:lnTo>
                  <a:lnTo>
                    <a:pt x="927" y="348"/>
                  </a:lnTo>
                  <a:lnTo>
                    <a:pt x="927" y="116"/>
                  </a:lnTo>
                  <a:lnTo>
                    <a:pt x="811" y="39"/>
                  </a:lnTo>
                  <a:lnTo>
                    <a:pt x="7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6066832" y="1258128"/>
              <a:ext cx="111053" cy="111053"/>
            </a:xfrm>
            <a:custGeom>
              <a:avLst/>
              <a:gdLst/>
              <a:ahLst/>
              <a:cxnLst/>
              <a:rect l="l" t="t" r="r" b="b"/>
              <a:pathLst>
                <a:path w="1816" h="1816" extrusionOk="0">
                  <a:moveTo>
                    <a:pt x="928" y="232"/>
                  </a:moveTo>
                  <a:lnTo>
                    <a:pt x="1043" y="271"/>
                  </a:lnTo>
                  <a:lnTo>
                    <a:pt x="1159" y="309"/>
                  </a:lnTo>
                  <a:lnTo>
                    <a:pt x="1275" y="348"/>
                  </a:lnTo>
                  <a:lnTo>
                    <a:pt x="1391" y="425"/>
                  </a:lnTo>
                  <a:lnTo>
                    <a:pt x="1468" y="541"/>
                  </a:lnTo>
                  <a:lnTo>
                    <a:pt x="1507" y="657"/>
                  </a:lnTo>
                  <a:lnTo>
                    <a:pt x="1545" y="773"/>
                  </a:lnTo>
                  <a:lnTo>
                    <a:pt x="1584" y="927"/>
                  </a:lnTo>
                  <a:lnTo>
                    <a:pt x="1545" y="1043"/>
                  </a:lnTo>
                  <a:lnTo>
                    <a:pt x="1507" y="1159"/>
                  </a:lnTo>
                  <a:lnTo>
                    <a:pt x="1468" y="1275"/>
                  </a:lnTo>
                  <a:lnTo>
                    <a:pt x="1391" y="1391"/>
                  </a:lnTo>
                  <a:lnTo>
                    <a:pt x="1275" y="1468"/>
                  </a:lnTo>
                  <a:lnTo>
                    <a:pt x="1159" y="1506"/>
                  </a:lnTo>
                  <a:lnTo>
                    <a:pt x="1043" y="1545"/>
                  </a:lnTo>
                  <a:lnTo>
                    <a:pt x="928" y="1584"/>
                  </a:lnTo>
                  <a:lnTo>
                    <a:pt x="773" y="1545"/>
                  </a:lnTo>
                  <a:lnTo>
                    <a:pt x="657" y="1506"/>
                  </a:lnTo>
                  <a:lnTo>
                    <a:pt x="541" y="1468"/>
                  </a:lnTo>
                  <a:lnTo>
                    <a:pt x="426" y="1391"/>
                  </a:lnTo>
                  <a:lnTo>
                    <a:pt x="348" y="1275"/>
                  </a:lnTo>
                  <a:lnTo>
                    <a:pt x="310" y="1159"/>
                  </a:lnTo>
                  <a:lnTo>
                    <a:pt x="271" y="1043"/>
                  </a:lnTo>
                  <a:lnTo>
                    <a:pt x="233" y="927"/>
                  </a:lnTo>
                  <a:lnTo>
                    <a:pt x="271" y="773"/>
                  </a:lnTo>
                  <a:lnTo>
                    <a:pt x="310" y="657"/>
                  </a:lnTo>
                  <a:lnTo>
                    <a:pt x="348" y="541"/>
                  </a:lnTo>
                  <a:lnTo>
                    <a:pt x="426" y="425"/>
                  </a:lnTo>
                  <a:lnTo>
                    <a:pt x="541" y="348"/>
                  </a:lnTo>
                  <a:lnTo>
                    <a:pt x="657" y="309"/>
                  </a:lnTo>
                  <a:lnTo>
                    <a:pt x="773" y="271"/>
                  </a:lnTo>
                  <a:lnTo>
                    <a:pt x="928" y="232"/>
                  </a:lnTo>
                  <a:close/>
                  <a:moveTo>
                    <a:pt x="928" y="0"/>
                  </a:moveTo>
                  <a:lnTo>
                    <a:pt x="735" y="39"/>
                  </a:lnTo>
                  <a:lnTo>
                    <a:pt x="541" y="78"/>
                  </a:lnTo>
                  <a:lnTo>
                    <a:pt x="387" y="155"/>
                  </a:lnTo>
                  <a:lnTo>
                    <a:pt x="271" y="271"/>
                  </a:lnTo>
                  <a:lnTo>
                    <a:pt x="155" y="425"/>
                  </a:lnTo>
                  <a:lnTo>
                    <a:pt x="78" y="541"/>
                  </a:lnTo>
                  <a:lnTo>
                    <a:pt x="39" y="734"/>
                  </a:lnTo>
                  <a:lnTo>
                    <a:pt x="1" y="927"/>
                  </a:lnTo>
                  <a:lnTo>
                    <a:pt x="39" y="1082"/>
                  </a:lnTo>
                  <a:lnTo>
                    <a:pt x="78" y="1275"/>
                  </a:lnTo>
                  <a:lnTo>
                    <a:pt x="155" y="1429"/>
                  </a:lnTo>
                  <a:lnTo>
                    <a:pt x="271" y="1545"/>
                  </a:lnTo>
                  <a:lnTo>
                    <a:pt x="387" y="1661"/>
                  </a:lnTo>
                  <a:lnTo>
                    <a:pt x="541" y="1738"/>
                  </a:lnTo>
                  <a:lnTo>
                    <a:pt x="735" y="1815"/>
                  </a:lnTo>
                  <a:lnTo>
                    <a:pt x="1082" y="1815"/>
                  </a:lnTo>
                  <a:lnTo>
                    <a:pt x="1275" y="1738"/>
                  </a:lnTo>
                  <a:lnTo>
                    <a:pt x="1430" y="1661"/>
                  </a:lnTo>
                  <a:lnTo>
                    <a:pt x="1545" y="1545"/>
                  </a:lnTo>
                  <a:lnTo>
                    <a:pt x="1661" y="1429"/>
                  </a:lnTo>
                  <a:lnTo>
                    <a:pt x="1739" y="1275"/>
                  </a:lnTo>
                  <a:lnTo>
                    <a:pt x="1816" y="1082"/>
                  </a:lnTo>
                  <a:lnTo>
                    <a:pt x="1816" y="927"/>
                  </a:lnTo>
                  <a:lnTo>
                    <a:pt x="1816" y="734"/>
                  </a:lnTo>
                  <a:lnTo>
                    <a:pt x="1739" y="541"/>
                  </a:lnTo>
                  <a:lnTo>
                    <a:pt x="1661" y="425"/>
                  </a:lnTo>
                  <a:lnTo>
                    <a:pt x="1545" y="271"/>
                  </a:lnTo>
                  <a:lnTo>
                    <a:pt x="1430" y="155"/>
                  </a:lnTo>
                  <a:lnTo>
                    <a:pt x="1275" y="78"/>
                  </a:lnTo>
                  <a:lnTo>
                    <a:pt x="1082" y="39"/>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5967704" y="1262837"/>
              <a:ext cx="82678" cy="101635"/>
            </a:xfrm>
            <a:custGeom>
              <a:avLst/>
              <a:gdLst/>
              <a:ahLst/>
              <a:cxnLst/>
              <a:rect l="l" t="t" r="r" b="b"/>
              <a:pathLst>
                <a:path w="1352" h="1662" extrusionOk="0">
                  <a:moveTo>
                    <a:pt x="656" y="271"/>
                  </a:moveTo>
                  <a:lnTo>
                    <a:pt x="811" y="310"/>
                  </a:lnTo>
                  <a:lnTo>
                    <a:pt x="965" y="425"/>
                  </a:lnTo>
                  <a:lnTo>
                    <a:pt x="1043" y="618"/>
                  </a:lnTo>
                  <a:lnTo>
                    <a:pt x="1081" y="850"/>
                  </a:lnTo>
                  <a:lnTo>
                    <a:pt x="1043" y="1082"/>
                  </a:lnTo>
                  <a:lnTo>
                    <a:pt x="965" y="1275"/>
                  </a:lnTo>
                  <a:lnTo>
                    <a:pt x="811" y="1391"/>
                  </a:lnTo>
                  <a:lnTo>
                    <a:pt x="656" y="1429"/>
                  </a:lnTo>
                  <a:lnTo>
                    <a:pt x="502" y="1391"/>
                  </a:lnTo>
                  <a:lnTo>
                    <a:pt x="386" y="1275"/>
                  </a:lnTo>
                  <a:lnTo>
                    <a:pt x="270" y="1082"/>
                  </a:lnTo>
                  <a:lnTo>
                    <a:pt x="232" y="850"/>
                  </a:lnTo>
                  <a:lnTo>
                    <a:pt x="270" y="618"/>
                  </a:lnTo>
                  <a:lnTo>
                    <a:pt x="386" y="425"/>
                  </a:lnTo>
                  <a:lnTo>
                    <a:pt x="502" y="310"/>
                  </a:lnTo>
                  <a:lnTo>
                    <a:pt x="656" y="271"/>
                  </a:lnTo>
                  <a:close/>
                  <a:moveTo>
                    <a:pt x="656" y="1"/>
                  </a:moveTo>
                  <a:lnTo>
                    <a:pt x="541" y="39"/>
                  </a:lnTo>
                  <a:lnTo>
                    <a:pt x="386" y="78"/>
                  </a:lnTo>
                  <a:lnTo>
                    <a:pt x="270" y="155"/>
                  </a:lnTo>
                  <a:lnTo>
                    <a:pt x="193" y="271"/>
                  </a:lnTo>
                  <a:lnTo>
                    <a:pt x="116" y="387"/>
                  </a:lnTo>
                  <a:lnTo>
                    <a:pt x="39" y="541"/>
                  </a:lnTo>
                  <a:lnTo>
                    <a:pt x="0" y="657"/>
                  </a:lnTo>
                  <a:lnTo>
                    <a:pt x="0" y="850"/>
                  </a:lnTo>
                  <a:lnTo>
                    <a:pt x="0" y="1005"/>
                  </a:lnTo>
                  <a:lnTo>
                    <a:pt x="39" y="1159"/>
                  </a:lnTo>
                  <a:lnTo>
                    <a:pt x="116" y="1275"/>
                  </a:lnTo>
                  <a:lnTo>
                    <a:pt x="193" y="1391"/>
                  </a:lnTo>
                  <a:lnTo>
                    <a:pt x="270" y="1507"/>
                  </a:lnTo>
                  <a:lnTo>
                    <a:pt x="386" y="1584"/>
                  </a:lnTo>
                  <a:lnTo>
                    <a:pt x="541" y="1622"/>
                  </a:lnTo>
                  <a:lnTo>
                    <a:pt x="656" y="1661"/>
                  </a:lnTo>
                  <a:lnTo>
                    <a:pt x="811" y="1622"/>
                  </a:lnTo>
                  <a:lnTo>
                    <a:pt x="927" y="1584"/>
                  </a:lnTo>
                  <a:lnTo>
                    <a:pt x="1043" y="1507"/>
                  </a:lnTo>
                  <a:lnTo>
                    <a:pt x="1158" y="1391"/>
                  </a:lnTo>
                  <a:lnTo>
                    <a:pt x="1236" y="1275"/>
                  </a:lnTo>
                  <a:lnTo>
                    <a:pt x="1274" y="1159"/>
                  </a:lnTo>
                  <a:lnTo>
                    <a:pt x="1313" y="1005"/>
                  </a:lnTo>
                  <a:lnTo>
                    <a:pt x="1352" y="850"/>
                  </a:lnTo>
                  <a:lnTo>
                    <a:pt x="1313" y="657"/>
                  </a:lnTo>
                  <a:lnTo>
                    <a:pt x="1274" y="541"/>
                  </a:lnTo>
                  <a:lnTo>
                    <a:pt x="1236" y="387"/>
                  </a:lnTo>
                  <a:lnTo>
                    <a:pt x="1158" y="271"/>
                  </a:lnTo>
                  <a:lnTo>
                    <a:pt x="1043" y="155"/>
                  </a:lnTo>
                  <a:lnTo>
                    <a:pt x="927" y="78"/>
                  </a:lnTo>
                  <a:lnTo>
                    <a:pt x="811" y="39"/>
                  </a:lnTo>
                  <a:lnTo>
                    <a:pt x="6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6168405" y="1298244"/>
              <a:ext cx="37853" cy="14249"/>
            </a:xfrm>
            <a:custGeom>
              <a:avLst/>
              <a:gdLst/>
              <a:ahLst/>
              <a:cxnLst/>
              <a:rect l="l" t="t" r="r" b="b"/>
              <a:pathLst>
                <a:path w="619" h="233" extrusionOk="0">
                  <a:moveTo>
                    <a:pt x="0" y="1"/>
                  </a:moveTo>
                  <a:lnTo>
                    <a:pt x="0" y="233"/>
                  </a:lnTo>
                  <a:lnTo>
                    <a:pt x="618" y="233"/>
                  </a:lnTo>
                  <a:lnTo>
                    <a:pt x="6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6038518" y="1295920"/>
              <a:ext cx="40177" cy="21281"/>
            </a:xfrm>
            <a:custGeom>
              <a:avLst/>
              <a:gdLst/>
              <a:ahLst/>
              <a:cxnLst/>
              <a:rect l="l" t="t" r="r" b="b"/>
              <a:pathLst>
                <a:path w="657" h="348" extrusionOk="0">
                  <a:moveTo>
                    <a:pt x="271" y="0"/>
                  </a:moveTo>
                  <a:lnTo>
                    <a:pt x="78" y="39"/>
                  </a:lnTo>
                  <a:lnTo>
                    <a:pt x="0" y="77"/>
                  </a:lnTo>
                  <a:lnTo>
                    <a:pt x="116" y="271"/>
                  </a:lnTo>
                  <a:lnTo>
                    <a:pt x="155" y="271"/>
                  </a:lnTo>
                  <a:lnTo>
                    <a:pt x="271" y="232"/>
                  </a:lnTo>
                  <a:lnTo>
                    <a:pt x="387" y="271"/>
                  </a:lnTo>
                  <a:lnTo>
                    <a:pt x="541" y="348"/>
                  </a:lnTo>
                  <a:lnTo>
                    <a:pt x="657" y="116"/>
                  </a:lnTo>
                  <a:lnTo>
                    <a:pt x="464" y="39"/>
                  </a:lnTo>
                  <a:lnTo>
                    <a:pt x="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6213230" y="1513132"/>
              <a:ext cx="514904" cy="675429"/>
            </a:xfrm>
            <a:custGeom>
              <a:avLst/>
              <a:gdLst/>
              <a:ahLst/>
              <a:cxnLst/>
              <a:rect l="l" t="t" r="r" b="b"/>
              <a:pathLst>
                <a:path w="8420" h="11045" extrusionOk="0">
                  <a:moveTo>
                    <a:pt x="1430" y="1"/>
                  </a:moveTo>
                  <a:lnTo>
                    <a:pt x="1044" y="117"/>
                  </a:lnTo>
                  <a:lnTo>
                    <a:pt x="735" y="310"/>
                  </a:lnTo>
                  <a:lnTo>
                    <a:pt x="464" y="541"/>
                  </a:lnTo>
                  <a:lnTo>
                    <a:pt x="271" y="812"/>
                  </a:lnTo>
                  <a:lnTo>
                    <a:pt x="155" y="1082"/>
                  </a:lnTo>
                  <a:lnTo>
                    <a:pt x="78" y="1391"/>
                  </a:lnTo>
                  <a:lnTo>
                    <a:pt x="1" y="1661"/>
                  </a:lnTo>
                  <a:lnTo>
                    <a:pt x="1" y="1970"/>
                  </a:lnTo>
                  <a:lnTo>
                    <a:pt x="40" y="2549"/>
                  </a:lnTo>
                  <a:lnTo>
                    <a:pt x="117" y="3051"/>
                  </a:lnTo>
                  <a:lnTo>
                    <a:pt x="271" y="3515"/>
                  </a:lnTo>
                  <a:lnTo>
                    <a:pt x="3862" y="7299"/>
                  </a:lnTo>
                  <a:lnTo>
                    <a:pt x="889" y="9114"/>
                  </a:lnTo>
                  <a:lnTo>
                    <a:pt x="1082" y="9230"/>
                  </a:lnTo>
                  <a:lnTo>
                    <a:pt x="1198" y="9384"/>
                  </a:lnTo>
                  <a:lnTo>
                    <a:pt x="1430" y="9654"/>
                  </a:lnTo>
                  <a:lnTo>
                    <a:pt x="1584" y="10002"/>
                  </a:lnTo>
                  <a:lnTo>
                    <a:pt x="1661" y="10311"/>
                  </a:lnTo>
                  <a:lnTo>
                    <a:pt x="1700" y="10581"/>
                  </a:lnTo>
                  <a:lnTo>
                    <a:pt x="1739" y="10813"/>
                  </a:lnTo>
                  <a:lnTo>
                    <a:pt x="1739" y="11045"/>
                  </a:lnTo>
                  <a:lnTo>
                    <a:pt x="2820" y="10736"/>
                  </a:lnTo>
                  <a:lnTo>
                    <a:pt x="3901" y="10388"/>
                  </a:lnTo>
                  <a:lnTo>
                    <a:pt x="5137" y="9925"/>
                  </a:lnTo>
                  <a:lnTo>
                    <a:pt x="6372" y="9461"/>
                  </a:lnTo>
                  <a:lnTo>
                    <a:pt x="6913" y="9191"/>
                  </a:lnTo>
                  <a:lnTo>
                    <a:pt x="7415" y="8921"/>
                  </a:lnTo>
                  <a:lnTo>
                    <a:pt x="7840" y="8651"/>
                  </a:lnTo>
                  <a:lnTo>
                    <a:pt x="8149" y="8380"/>
                  </a:lnTo>
                  <a:lnTo>
                    <a:pt x="8265" y="8264"/>
                  </a:lnTo>
                  <a:lnTo>
                    <a:pt x="8342" y="8149"/>
                  </a:lnTo>
                  <a:lnTo>
                    <a:pt x="8419" y="7994"/>
                  </a:lnTo>
                  <a:lnTo>
                    <a:pt x="8419" y="7878"/>
                  </a:lnTo>
                  <a:lnTo>
                    <a:pt x="8342" y="7647"/>
                  </a:lnTo>
                  <a:lnTo>
                    <a:pt x="8265" y="7376"/>
                  </a:lnTo>
                  <a:lnTo>
                    <a:pt x="8149" y="7067"/>
                  </a:lnTo>
                  <a:lnTo>
                    <a:pt x="7994" y="6758"/>
                  </a:lnTo>
                  <a:lnTo>
                    <a:pt x="7570" y="6063"/>
                  </a:lnTo>
                  <a:lnTo>
                    <a:pt x="7068" y="5368"/>
                  </a:lnTo>
                  <a:lnTo>
                    <a:pt x="6488" y="4596"/>
                  </a:lnTo>
                  <a:lnTo>
                    <a:pt x="5909" y="3862"/>
                  </a:lnTo>
                  <a:lnTo>
                    <a:pt x="4673" y="2472"/>
                  </a:lnTo>
                  <a:lnTo>
                    <a:pt x="4094" y="1854"/>
                  </a:lnTo>
                  <a:lnTo>
                    <a:pt x="3515" y="1352"/>
                  </a:lnTo>
                  <a:lnTo>
                    <a:pt x="2974" y="928"/>
                  </a:lnTo>
                  <a:lnTo>
                    <a:pt x="2472" y="580"/>
                  </a:lnTo>
                  <a:lnTo>
                    <a:pt x="2048" y="310"/>
                  </a:lnTo>
                  <a:lnTo>
                    <a:pt x="1700" y="117"/>
                  </a:ln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449400" y="1905117"/>
              <a:ext cx="87448" cy="56750"/>
            </a:xfrm>
            <a:custGeom>
              <a:avLst/>
              <a:gdLst/>
              <a:ahLst/>
              <a:cxnLst/>
              <a:rect l="l" t="t" r="r" b="b"/>
              <a:pathLst>
                <a:path w="1430" h="928" extrusionOk="0">
                  <a:moveTo>
                    <a:pt x="1429" y="1"/>
                  </a:moveTo>
                  <a:lnTo>
                    <a:pt x="0" y="889"/>
                  </a:lnTo>
                  <a:lnTo>
                    <a:pt x="39" y="928"/>
                  </a:lnTo>
                  <a:lnTo>
                    <a:pt x="1429" y="39"/>
                  </a:lnTo>
                  <a:lnTo>
                    <a:pt x="142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5700835" y="2138901"/>
              <a:ext cx="132273" cy="99251"/>
            </a:xfrm>
            <a:custGeom>
              <a:avLst/>
              <a:gdLst/>
              <a:ahLst/>
              <a:cxnLst/>
              <a:rect l="l" t="t" r="r" b="b"/>
              <a:pathLst>
                <a:path w="2163" h="1623" extrusionOk="0">
                  <a:moveTo>
                    <a:pt x="850" y="1"/>
                  </a:moveTo>
                  <a:lnTo>
                    <a:pt x="618" y="39"/>
                  </a:lnTo>
                  <a:lnTo>
                    <a:pt x="387" y="78"/>
                  </a:lnTo>
                  <a:lnTo>
                    <a:pt x="194" y="194"/>
                  </a:lnTo>
                  <a:lnTo>
                    <a:pt x="1" y="310"/>
                  </a:lnTo>
                  <a:lnTo>
                    <a:pt x="309" y="850"/>
                  </a:lnTo>
                  <a:lnTo>
                    <a:pt x="580" y="1236"/>
                  </a:lnTo>
                  <a:lnTo>
                    <a:pt x="734" y="1391"/>
                  </a:lnTo>
                  <a:lnTo>
                    <a:pt x="927" y="1507"/>
                  </a:lnTo>
                  <a:lnTo>
                    <a:pt x="1082" y="1545"/>
                  </a:lnTo>
                  <a:lnTo>
                    <a:pt x="1236" y="1623"/>
                  </a:lnTo>
                  <a:lnTo>
                    <a:pt x="1468" y="1623"/>
                  </a:lnTo>
                  <a:lnTo>
                    <a:pt x="1738" y="1584"/>
                  </a:lnTo>
                  <a:lnTo>
                    <a:pt x="1970" y="1507"/>
                  </a:lnTo>
                  <a:lnTo>
                    <a:pt x="2163" y="1391"/>
                  </a:lnTo>
                  <a:lnTo>
                    <a:pt x="2163" y="1352"/>
                  </a:lnTo>
                  <a:lnTo>
                    <a:pt x="2163" y="1082"/>
                  </a:lnTo>
                  <a:lnTo>
                    <a:pt x="2086" y="850"/>
                  </a:lnTo>
                  <a:lnTo>
                    <a:pt x="1970" y="619"/>
                  </a:lnTo>
                  <a:lnTo>
                    <a:pt x="1777" y="387"/>
                  </a:lnTo>
                  <a:lnTo>
                    <a:pt x="1584" y="232"/>
                  </a:lnTo>
                  <a:lnTo>
                    <a:pt x="1352" y="117"/>
                  </a:lnTo>
                  <a:lnTo>
                    <a:pt x="1120" y="39"/>
                  </a:lnTo>
                  <a:lnTo>
                    <a:pt x="850"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5261639" y="2323091"/>
              <a:ext cx="1057938" cy="902122"/>
            </a:xfrm>
            <a:custGeom>
              <a:avLst/>
              <a:gdLst/>
              <a:ahLst/>
              <a:cxnLst/>
              <a:rect l="l" t="t" r="r" b="b"/>
              <a:pathLst>
                <a:path w="17300" h="14752" extrusionOk="0">
                  <a:moveTo>
                    <a:pt x="11507" y="1"/>
                  </a:moveTo>
                  <a:lnTo>
                    <a:pt x="9654" y="387"/>
                  </a:lnTo>
                  <a:lnTo>
                    <a:pt x="7569" y="850"/>
                  </a:lnTo>
                  <a:lnTo>
                    <a:pt x="4904" y="1468"/>
                  </a:lnTo>
                  <a:lnTo>
                    <a:pt x="4209" y="1661"/>
                  </a:lnTo>
                  <a:lnTo>
                    <a:pt x="3630" y="1854"/>
                  </a:lnTo>
                  <a:lnTo>
                    <a:pt x="3089" y="2047"/>
                  </a:lnTo>
                  <a:lnTo>
                    <a:pt x="2665" y="2279"/>
                  </a:lnTo>
                  <a:lnTo>
                    <a:pt x="2278" y="2511"/>
                  </a:lnTo>
                  <a:lnTo>
                    <a:pt x="1970" y="2704"/>
                  </a:lnTo>
                  <a:lnTo>
                    <a:pt x="1699" y="2935"/>
                  </a:lnTo>
                  <a:lnTo>
                    <a:pt x="1468" y="3167"/>
                  </a:lnTo>
                  <a:lnTo>
                    <a:pt x="1313" y="3360"/>
                  </a:lnTo>
                  <a:lnTo>
                    <a:pt x="1197" y="3553"/>
                  </a:lnTo>
                  <a:lnTo>
                    <a:pt x="1043" y="3862"/>
                  </a:lnTo>
                  <a:lnTo>
                    <a:pt x="966" y="4055"/>
                  </a:lnTo>
                  <a:lnTo>
                    <a:pt x="966" y="4132"/>
                  </a:lnTo>
                  <a:lnTo>
                    <a:pt x="0" y="14327"/>
                  </a:lnTo>
                  <a:lnTo>
                    <a:pt x="348" y="14443"/>
                  </a:lnTo>
                  <a:lnTo>
                    <a:pt x="657" y="14558"/>
                  </a:lnTo>
                  <a:lnTo>
                    <a:pt x="1352" y="14674"/>
                  </a:lnTo>
                  <a:lnTo>
                    <a:pt x="2085" y="14752"/>
                  </a:lnTo>
                  <a:lnTo>
                    <a:pt x="3360" y="14752"/>
                  </a:lnTo>
                  <a:lnTo>
                    <a:pt x="3862" y="14713"/>
                  </a:lnTo>
                  <a:lnTo>
                    <a:pt x="4286" y="14636"/>
                  </a:lnTo>
                  <a:lnTo>
                    <a:pt x="5870" y="5677"/>
                  </a:lnTo>
                  <a:lnTo>
                    <a:pt x="8882" y="5484"/>
                  </a:lnTo>
                  <a:lnTo>
                    <a:pt x="11585" y="5330"/>
                  </a:lnTo>
                  <a:lnTo>
                    <a:pt x="14133" y="5175"/>
                  </a:lnTo>
                  <a:lnTo>
                    <a:pt x="14404" y="5175"/>
                  </a:lnTo>
                  <a:lnTo>
                    <a:pt x="14674" y="5098"/>
                  </a:lnTo>
                  <a:lnTo>
                    <a:pt x="14906" y="5059"/>
                  </a:lnTo>
                  <a:lnTo>
                    <a:pt x="15137" y="4943"/>
                  </a:lnTo>
                  <a:lnTo>
                    <a:pt x="15330" y="4828"/>
                  </a:lnTo>
                  <a:lnTo>
                    <a:pt x="15523" y="4673"/>
                  </a:lnTo>
                  <a:lnTo>
                    <a:pt x="15910" y="4364"/>
                  </a:lnTo>
                  <a:lnTo>
                    <a:pt x="16180" y="3939"/>
                  </a:lnTo>
                  <a:lnTo>
                    <a:pt x="16450" y="3515"/>
                  </a:lnTo>
                  <a:lnTo>
                    <a:pt x="16682" y="3051"/>
                  </a:lnTo>
                  <a:lnTo>
                    <a:pt x="16836" y="2588"/>
                  </a:lnTo>
                  <a:lnTo>
                    <a:pt x="16991" y="2124"/>
                  </a:lnTo>
                  <a:lnTo>
                    <a:pt x="17107" y="1661"/>
                  </a:lnTo>
                  <a:lnTo>
                    <a:pt x="17222" y="850"/>
                  </a:lnTo>
                  <a:lnTo>
                    <a:pt x="17300" y="310"/>
                  </a:lnTo>
                  <a:lnTo>
                    <a:pt x="17300" y="78"/>
                  </a:lnTo>
                  <a:lnTo>
                    <a:pt x="11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5261639" y="2323091"/>
              <a:ext cx="1057938" cy="902122"/>
            </a:xfrm>
            <a:custGeom>
              <a:avLst/>
              <a:gdLst/>
              <a:ahLst/>
              <a:cxnLst/>
              <a:rect l="l" t="t" r="r" b="b"/>
              <a:pathLst>
                <a:path w="17300" h="14752" fill="none" extrusionOk="0">
                  <a:moveTo>
                    <a:pt x="17300" y="78"/>
                  </a:moveTo>
                  <a:lnTo>
                    <a:pt x="17300" y="78"/>
                  </a:lnTo>
                  <a:lnTo>
                    <a:pt x="17300" y="310"/>
                  </a:lnTo>
                  <a:lnTo>
                    <a:pt x="17222" y="850"/>
                  </a:lnTo>
                  <a:lnTo>
                    <a:pt x="17107" y="1661"/>
                  </a:lnTo>
                  <a:lnTo>
                    <a:pt x="16991" y="2124"/>
                  </a:lnTo>
                  <a:lnTo>
                    <a:pt x="16836" y="2588"/>
                  </a:lnTo>
                  <a:lnTo>
                    <a:pt x="16682" y="3051"/>
                  </a:lnTo>
                  <a:lnTo>
                    <a:pt x="16450" y="3515"/>
                  </a:lnTo>
                  <a:lnTo>
                    <a:pt x="16180" y="3939"/>
                  </a:lnTo>
                  <a:lnTo>
                    <a:pt x="15910" y="4364"/>
                  </a:lnTo>
                  <a:lnTo>
                    <a:pt x="15523" y="4673"/>
                  </a:lnTo>
                  <a:lnTo>
                    <a:pt x="15330" y="4828"/>
                  </a:lnTo>
                  <a:lnTo>
                    <a:pt x="15137" y="4943"/>
                  </a:lnTo>
                  <a:lnTo>
                    <a:pt x="14906" y="5059"/>
                  </a:lnTo>
                  <a:lnTo>
                    <a:pt x="14674" y="5098"/>
                  </a:lnTo>
                  <a:lnTo>
                    <a:pt x="14404" y="5175"/>
                  </a:lnTo>
                  <a:lnTo>
                    <a:pt x="14133" y="5175"/>
                  </a:lnTo>
                  <a:lnTo>
                    <a:pt x="14133" y="5175"/>
                  </a:lnTo>
                  <a:lnTo>
                    <a:pt x="11585" y="5330"/>
                  </a:lnTo>
                  <a:lnTo>
                    <a:pt x="8882" y="5484"/>
                  </a:lnTo>
                  <a:lnTo>
                    <a:pt x="5870" y="5677"/>
                  </a:lnTo>
                  <a:lnTo>
                    <a:pt x="4286" y="14636"/>
                  </a:lnTo>
                  <a:lnTo>
                    <a:pt x="4286" y="14636"/>
                  </a:lnTo>
                  <a:lnTo>
                    <a:pt x="3862" y="14713"/>
                  </a:lnTo>
                  <a:lnTo>
                    <a:pt x="3360" y="14752"/>
                  </a:lnTo>
                  <a:lnTo>
                    <a:pt x="2780" y="14752"/>
                  </a:lnTo>
                  <a:lnTo>
                    <a:pt x="2085" y="14752"/>
                  </a:lnTo>
                  <a:lnTo>
                    <a:pt x="1352" y="14674"/>
                  </a:lnTo>
                  <a:lnTo>
                    <a:pt x="657" y="14558"/>
                  </a:lnTo>
                  <a:lnTo>
                    <a:pt x="348" y="14443"/>
                  </a:lnTo>
                  <a:lnTo>
                    <a:pt x="0" y="14327"/>
                  </a:lnTo>
                  <a:lnTo>
                    <a:pt x="0" y="14327"/>
                  </a:lnTo>
                  <a:lnTo>
                    <a:pt x="966" y="4132"/>
                  </a:lnTo>
                  <a:lnTo>
                    <a:pt x="966" y="4132"/>
                  </a:lnTo>
                  <a:lnTo>
                    <a:pt x="966" y="4055"/>
                  </a:lnTo>
                  <a:lnTo>
                    <a:pt x="1043" y="3862"/>
                  </a:lnTo>
                  <a:lnTo>
                    <a:pt x="1197" y="3553"/>
                  </a:lnTo>
                  <a:lnTo>
                    <a:pt x="1313" y="3360"/>
                  </a:lnTo>
                  <a:lnTo>
                    <a:pt x="1468" y="3167"/>
                  </a:lnTo>
                  <a:lnTo>
                    <a:pt x="1699" y="2935"/>
                  </a:lnTo>
                  <a:lnTo>
                    <a:pt x="1970" y="2704"/>
                  </a:lnTo>
                  <a:lnTo>
                    <a:pt x="2278" y="2511"/>
                  </a:lnTo>
                  <a:lnTo>
                    <a:pt x="2665" y="2279"/>
                  </a:lnTo>
                  <a:lnTo>
                    <a:pt x="3089" y="2047"/>
                  </a:lnTo>
                  <a:lnTo>
                    <a:pt x="3630" y="1854"/>
                  </a:lnTo>
                  <a:lnTo>
                    <a:pt x="4209" y="1661"/>
                  </a:lnTo>
                  <a:lnTo>
                    <a:pt x="4904" y="1468"/>
                  </a:lnTo>
                  <a:lnTo>
                    <a:pt x="4904" y="1468"/>
                  </a:lnTo>
                  <a:lnTo>
                    <a:pt x="7569" y="850"/>
                  </a:lnTo>
                  <a:lnTo>
                    <a:pt x="9654" y="387"/>
                  </a:lnTo>
                  <a:lnTo>
                    <a:pt x="11507" y="1"/>
                  </a:lnTo>
                  <a:lnTo>
                    <a:pt x="17300" y="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007820" y="2323091"/>
              <a:ext cx="210242" cy="210242"/>
            </a:xfrm>
            <a:custGeom>
              <a:avLst/>
              <a:gdLst/>
              <a:ahLst/>
              <a:cxnLst/>
              <a:rect l="l" t="t" r="r" b="b"/>
              <a:pathLst>
                <a:path w="3438" h="3438" extrusionOk="0">
                  <a:moveTo>
                    <a:pt x="0" y="1"/>
                  </a:moveTo>
                  <a:lnTo>
                    <a:pt x="78" y="425"/>
                  </a:lnTo>
                  <a:lnTo>
                    <a:pt x="232" y="850"/>
                  </a:lnTo>
                  <a:lnTo>
                    <a:pt x="387" y="1198"/>
                  </a:lnTo>
                  <a:lnTo>
                    <a:pt x="580" y="1545"/>
                  </a:lnTo>
                  <a:lnTo>
                    <a:pt x="811" y="1854"/>
                  </a:lnTo>
                  <a:lnTo>
                    <a:pt x="1004" y="2163"/>
                  </a:lnTo>
                  <a:lnTo>
                    <a:pt x="1506" y="2626"/>
                  </a:lnTo>
                  <a:lnTo>
                    <a:pt x="1931" y="2974"/>
                  </a:lnTo>
                  <a:lnTo>
                    <a:pt x="2356" y="3244"/>
                  </a:lnTo>
                  <a:lnTo>
                    <a:pt x="2704" y="3437"/>
                  </a:lnTo>
                  <a:lnTo>
                    <a:pt x="2781" y="3399"/>
                  </a:lnTo>
                  <a:lnTo>
                    <a:pt x="2935" y="3283"/>
                  </a:lnTo>
                  <a:lnTo>
                    <a:pt x="3167" y="2935"/>
                  </a:lnTo>
                  <a:lnTo>
                    <a:pt x="3283" y="2704"/>
                  </a:lnTo>
                  <a:lnTo>
                    <a:pt x="3437" y="2395"/>
                  </a:lnTo>
                  <a:lnTo>
                    <a:pt x="3051" y="2279"/>
                  </a:lnTo>
                  <a:lnTo>
                    <a:pt x="2742" y="2163"/>
                  </a:lnTo>
                  <a:lnTo>
                    <a:pt x="2433" y="2009"/>
                  </a:lnTo>
                  <a:lnTo>
                    <a:pt x="2163" y="1816"/>
                  </a:lnTo>
                  <a:lnTo>
                    <a:pt x="1893" y="1622"/>
                  </a:lnTo>
                  <a:lnTo>
                    <a:pt x="1700" y="1429"/>
                  </a:lnTo>
                  <a:lnTo>
                    <a:pt x="1352" y="1005"/>
                  </a:lnTo>
                  <a:lnTo>
                    <a:pt x="1120" y="619"/>
                  </a:lnTo>
                  <a:lnTo>
                    <a:pt x="927" y="310"/>
                  </a:lnTo>
                  <a:lnTo>
                    <a:pt x="81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5452924" y="2327799"/>
              <a:ext cx="793454" cy="899798"/>
            </a:xfrm>
            <a:custGeom>
              <a:avLst/>
              <a:gdLst/>
              <a:ahLst/>
              <a:cxnLst/>
              <a:rect l="l" t="t" r="r" b="b"/>
              <a:pathLst>
                <a:path w="12975" h="14714" extrusionOk="0">
                  <a:moveTo>
                    <a:pt x="12859" y="1"/>
                  </a:moveTo>
                  <a:lnTo>
                    <a:pt x="12859" y="78"/>
                  </a:lnTo>
                  <a:lnTo>
                    <a:pt x="12820" y="348"/>
                  </a:lnTo>
                  <a:lnTo>
                    <a:pt x="12782" y="812"/>
                  </a:lnTo>
                  <a:lnTo>
                    <a:pt x="12704" y="1391"/>
                  </a:lnTo>
                  <a:lnTo>
                    <a:pt x="12550" y="2009"/>
                  </a:lnTo>
                  <a:lnTo>
                    <a:pt x="12434" y="2318"/>
                  </a:lnTo>
                  <a:lnTo>
                    <a:pt x="12280" y="2665"/>
                  </a:lnTo>
                  <a:lnTo>
                    <a:pt x="12086" y="2974"/>
                  </a:lnTo>
                  <a:lnTo>
                    <a:pt x="11893" y="3245"/>
                  </a:lnTo>
                  <a:lnTo>
                    <a:pt x="11623" y="3515"/>
                  </a:lnTo>
                  <a:lnTo>
                    <a:pt x="11353" y="3785"/>
                  </a:lnTo>
                  <a:lnTo>
                    <a:pt x="11044" y="3978"/>
                  </a:lnTo>
                  <a:lnTo>
                    <a:pt x="10658" y="4133"/>
                  </a:lnTo>
                  <a:lnTo>
                    <a:pt x="10233" y="4249"/>
                  </a:lnTo>
                  <a:lnTo>
                    <a:pt x="9731" y="4326"/>
                  </a:lnTo>
                  <a:lnTo>
                    <a:pt x="9113" y="4364"/>
                  </a:lnTo>
                  <a:lnTo>
                    <a:pt x="8418" y="4403"/>
                  </a:lnTo>
                  <a:lnTo>
                    <a:pt x="7067" y="4364"/>
                  </a:lnTo>
                  <a:lnTo>
                    <a:pt x="5715" y="4249"/>
                  </a:lnTo>
                  <a:lnTo>
                    <a:pt x="4441" y="4133"/>
                  </a:lnTo>
                  <a:lnTo>
                    <a:pt x="3321" y="4017"/>
                  </a:lnTo>
                  <a:lnTo>
                    <a:pt x="3205" y="4017"/>
                  </a:lnTo>
                  <a:lnTo>
                    <a:pt x="2973" y="4055"/>
                  </a:lnTo>
                  <a:lnTo>
                    <a:pt x="2742" y="4094"/>
                  </a:lnTo>
                  <a:lnTo>
                    <a:pt x="2549" y="4210"/>
                  </a:lnTo>
                  <a:lnTo>
                    <a:pt x="2356" y="4326"/>
                  </a:lnTo>
                  <a:lnTo>
                    <a:pt x="2201" y="4480"/>
                  </a:lnTo>
                  <a:lnTo>
                    <a:pt x="2047" y="4673"/>
                  </a:lnTo>
                  <a:lnTo>
                    <a:pt x="1969" y="4866"/>
                  </a:lnTo>
                  <a:lnTo>
                    <a:pt x="1892" y="5098"/>
                  </a:lnTo>
                  <a:lnTo>
                    <a:pt x="0" y="14675"/>
                  </a:lnTo>
                  <a:lnTo>
                    <a:pt x="116" y="14713"/>
                  </a:lnTo>
                  <a:lnTo>
                    <a:pt x="2008" y="5137"/>
                  </a:lnTo>
                  <a:lnTo>
                    <a:pt x="2085" y="4905"/>
                  </a:lnTo>
                  <a:lnTo>
                    <a:pt x="2162" y="4712"/>
                  </a:lnTo>
                  <a:lnTo>
                    <a:pt x="2278" y="4557"/>
                  </a:lnTo>
                  <a:lnTo>
                    <a:pt x="2433" y="4403"/>
                  </a:lnTo>
                  <a:lnTo>
                    <a:pt x="2587" y="4287"/>
                  </a:lnTo>
                  <a:lnTo>
                    <a:pt x="2780" y="4210"/>
                  </a:lnTo>
                  <a:lnTo>
                    <a:pt x="2973" y="4171"/>
                  </a:lnTo>
                  <a:lnTo>
                    <a:pt x="3205" y="4133"/>
                  </a:lnTo>
                  <a:lnTo>
                    <a:pt x="3321" y="4171"/>
                  </a:lnTo>
                  <a:lnTo>
                    <a:pt x="4402" y="4287"/>
                  </a:lnTo>
                  <a:lnTo>
                    <a:pt x="5715" y="4403"/>
                  </a:lnTo>
                  <a:lnTo>
                    <a:pt x="7067" y="4480"/>
                  </a:lnTo>
                  <a:lnTo>
                    <a:pt x="8418" y="4519"/>
                  </a:lnTo>
                  <a:lnTo>
                    <a:pt x="9113" y="4480"/>
                  </a:lnTo>
                  <a:lnTo>
                    <a:pt x="9731" y="4442"/>
                  </a:lnTo>
                  <a:lnTo>
                    <a:pt x="10272" y="4364"/>
                  </a:lnTo>
                  <a:lnTo>
                    <a:pt x="10696" y="4249"/>
                  </a:lnTo>
                  <a:lnTo>
                    <a:pt x="11082" y="4094"/>
                  </a:lnTo>
                  <a:lnTo>
                    <a:pt x="11430" y="3862"/>
                  </a:lnTo>
                  <a:lnTo>
                    <a:pt x="11739" y="3631"/>
                  </a:lnTo>
                  <a:lnTo>
                    <a:pt x="11971" y="3322"/>
                  </a:lnTo>
                  <a:lnTo>
                    <a:pt x="12202" y="3013"/>
                  </a:lnTo>
                  <a:lnTo>
                    <a:pt x="12395" y="2704"/>
                  </a:lnTo>
                  <a:lnTo>
                    <a:pt x="12511" y="2356"/>
                  </a:lnTo>
                  <a:lnTo>
                    <a:pt x="12666" y="2047"/>
                  </a:lnTo>
                  <a:lnTo>
                    <a:pt x="12820" y="1391"/>
                  </a:lnTo>
                  <a:lnTo>
                    <a:pt x="12897" y="812"/>
                  </a:lnTo>
                  <a:lnTo>
                    <a:pt x="12975" y="348"/>
                  </a:lnTo>
                  <a:lnTo>
                    <a:pt x="12975" y="78"/>
                  </a:lnTo>
                  <a:lnTo>
                    <a:pt x="129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5618218" y="2601760"/>
              <a:ext cx="21281" cy="68552"/>
            </a:xfrm>
            <a:custGeom>
              <a:avLst/>
              <a:gdLst/>
              <a:ahLst/>
              <a:cxnLst/>
              <a:rect l="l" t="t" r="r" b="b"/>
              <a:pathLst>
                <a:path w="348" h="1121" extrusionOk="0">
                  <a:moveTo>
                    <a:pt x="193" y="0"/>
                  </a:moveTo>
                  <a:lnTo>
                    <a:pt x="0" y="1081"/>
                  </a:lnTo>
                  <a:lnTo>
                    <a:pt x="116" y="1120"/>
                  </a:lnTo>
                  <a:lnTo>
                    <a:pt x="348" y="39"/>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5311234" y="2575771"/>
              <a:ext cx="9479" cy="89772"/>
            </a:xfrm>
            <a:custGeom>
              <a:avLst/>
              <a:gdLst/>
              <a:ahLst/>
              <a:cxnLst/>
              <a:rect l="l" t="t" r="r" b="b"/>
              <a:pathLst>
                <a:path w="155" h="1468" extrusionOk="0">
                  <a:moveTo>
                    <a:pt x="39" y="1313"/>
                  </a:moveTo>
                  <a:lnTo>
                    <a:pt x="39" y="1313"/>
                  </a:lnTo>
                  <a:lnTo>
                    <a:pt x="0" y="1468"/>
                  </a:lnTo>
                  <a:lnTo>
                    <a:pt x="0" y="1468"/>
                  </a:lnTo>
                  <a:lnTo>
                    <a:pt x="0" y="1468"/>
                  </a:lnTo>
                  <a:lnTo>
                    <a:pt x="39" y="1313"/>
                  </a:lnTo>
                  <a:close/>
                  <a:moveTo>
                    <a:pt x="39" y="1313"/>
                  </a:moveTo>
                  <a:lnTo>
                    <a:pt x="39" y="1313"/>
                  </a:lnTo>
                  <a:lnTo>
                    <a:pt x="39" y="1313"/>
                  </a:lnTo>
                  <a:lnTo>
                    <a:pt x="39" y="1313"/>
                  </a:lnTo>
                  <a:lnTo>
                    <a:pt x="39" y="1313"/>
                  </a:lnTo>
                  <a:close/>
                  <a:moveTo>
                    <a:pt x="39" y="1313"/>
                  </a:moveTo>
                  <a:lnTo>
                    <a:pt x="39" y="1313"/>
                  </a:lnTo>
                  <a:lnTo>
                    <a:pt x="39" y="1313"/>
                  </a:lnTo>
                  <a:lnTo>
                    <a:pt x="39" y="1313"/>
                  </a:lnTo>
                  <a:lnTo>
                    <a:pt x="39" y="1313"/>
                  </a:lnTo>
                  <a:close/>
                  <a:moveTo>
                    <a:pt x="39" y="1275"/>
                  </a:moveTo>
                  <a:lnTo>
                    <a:pt x="39" y="1275"/>
                  </a:lnTo>
                  <a:lnTo>
                    <a:pt x="39" y="1275"/>
                  </a:lnTo>
                  <a:lnTo>
                    <a:pt x="39" y="1275"/>
                  </a:lnTo>
                  <a:lnTo>
                    <a:pt x="39" y="1275"/>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lnTo>
                    <a:pt x="155" y="0"/>
                  </a:lnTo>
                  <a:close/>
                  <a:moveTo>
                    <a:pt x="155" y="0"/>
                  </a:moveTo>
                  <a:lnTo>
                    <a:pt x="155" y="0"/>
                  </a:lnTo>
                  <a:lnTo>
                    <a:pt x="155" y="0"/>
                  </a:lnTo>
                  <a:lnTo>
                    <a:pt x="155" y="0"/>
                  </a:lnTo>
                  <a:lnTo>
                    <a:pt x="155" y="0"/>
                  </a:lnTo>
                  <a:close/>
                  <a:moveTo>
                    <a:pt x="155" y="0"/>
                  </a:moveTo>
                  <a:lnTo>
                    <a:pt x="155" y="0"/>
                  </a:lnTo>
                  <a:lnTo>
                    <a:pt x="155" y="0"/>
                  </a:lnTo>
                  <a:close/>
                  <a:moveTo>
                    <a:pt x="155" y="0"/>
                  </a:moveTo>
                  <a:lnTo>
                    <a:pt x="155" y="0"/>
                  </a:lnTo>
                  <a:lnTo>
                    <a:pt x="155"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5311234" y="2656063"/>
              <a:ext cx="2385" cy="9479"/>
            </a:xfrm>
            <a:custGeom>
              <a:avLst/>
              <a:gdLst/>
              <a:ahLst/>
              <a:cxnLst/>
              <a:rect l="l" t="t" r="r" b="b"/>
              <a:pathLst>
                <a:path w="39" h="155" fill="none" extrusionOk="0">
                  <a:moveTo>
                    <a:pt x="39" y="0"/>
                  </a:moveTo>
                  <a:lnTo>
                    <a:pt x="39" y="0"/>
                  </a:lnTo>
                  <a:lnTo>
                    <a:pt x="0" y="155"/>
                  </a:lnTo>
                  <a:lnTo>
                    <a:pt x="0" y="155"/>
                  </a:lnTo>
                  <a:lnTo>
                    <a:pt x="0" y="155"/>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5313558" y="2653678"/>
              <a:ext cx="61" cy="6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5320651" y="2575771"/>
              <a:ext cx="61" cy="61"/>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5320651" y="2575771"/>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5311234" y="2448269"/>
              <a:ext cx="160586" cy="217275"/>
            </a:xfrm>
            <a:custGeom>
              <a:avLst/>
              <a:gdLst/>
              <a:ahLst/>
              <a:cxnLst/>
              <a:rect l="l" t="t" r="r" b="b"/>
              <a:pathLst>
                <a:path w="2626" h="3553" extrusionOk="0">
                  <a:moveTo>
                    <a:pt x="2317" y="0"/>
                  </a:moveTo>
                  <a:lnTo>
                    <a:pt x="1969" y="155"/>
                  </a:lnTo>
                  <a:lnTo>
                    <a:pt x="1622" y="348"/>
                  </a:lnTo>
                  <a:lnTo>
                    <a:pt x="1081" y="695"/>
                  </a:lnTo>
                  <a:lnTo>
                    <a:pt x="695" y="1043"/>
                  </a:lnTo>
                  <a:lnTo>
                    <a:pt x="463" y="1390"/>
                  </a:lnTo>
                  <a:lnTo>
                    <a:pt x="270" y="1661"/>
                  </a:lnTo>
                  <a:lnTo>
                    <a:pt x="193" y="1892"/>
                  </a:lnTo>
                  <a:lnTo>
                    <a:pt x="155" y="2085"/>
                  </a:lnTo>
                  <a:lnTo>
                    <a:pt x="39" y="3360"/>
                  </a:lnTo>
                  <a:lnTo>
                    <a:pt x="39" y="3398"/>
                  </a:lnTo>
                  <a:lnTo>
                    <a:pt x="0"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587" y="811"/>
                  </a:lnTo>
                  <a:lnTo>
                    <a:pt x="2549" y="541"/>
                  </a:lnTo>
                  <a:lnTo>
                    <a:pt x="2433" y="232"/>
                  </a:lnTo>
                  <a:lnTo>
                    <a:pt x="231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5311234" y="2448269"/>
              <a:ext cx="160586" cy="217275"/>
            </a:xfrm>
            <a:custGeom>
              <a:avLst/>
              <a:gdLst/>
              <a:ahLst/>
              <a:cxnLst/>
              <a:rect l="l" t="t" r="r" b="b"/>
              <a:pathLst>
                <a:path w="2626" h="3553" fill="none" extrusionOk="0">
                  <a:moveTo>
                    <a:pt x="2317" y="0"/>
                  </a:moveTo>
                  <a:lnTo>
                    <a:pt x="2317" y="0"/>
                  </a:lnTo>
                  <a:lnTo>
                    <a:pt x="1969" y="155"/>
                  </a:lnTo>
                  <a:lnTo>
                    <a:pt x="1622" y="348"/>
                  </a:lnTo>
                  <a:lnTo>
                    <a:pt x="1081" y="695"/>
                  </a:lnTo>
                  <a:lnTo>
                    <a:pt x="695" y="1043"/>
                  </a:lnTo>
                  <a:lnTo>
                    <a:pt x="463" y="1390"/>
                  </a:lnTo>
                  <a:lnTo>
                    <a:pt x="270" y="1661"/>
                  </a:lnTo>
                  <a:lnTo>
                    <a:pt x="193" y="1892"/>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39" y="3360"/>
                  </a:lnTo>
                  <a:lnTo>
                    <a:pt x="39" y="3360"/>
                  </a:lnTo>
                  <a:lnTo>
                    <a:pt x="39" y="3360"/>
                  </a:lnTo>
                  <a:lnTo>
                    <a:pt x="39" y="3360"/>
                  </a:lnTo>
                  <a:lnTo>
                    <a:pt x="39" y="3398"/>
                  </a:lnTo>
                  <a:lnTo>
                    <a:pt x="39" y="3398"/>
                  </a:lnTo>
                  <a:lnTo>
                    <a:pt x="39" y="3398"/>
                  </a:lnTo>
                  <a:lnTo>
                    <a:pt x="39" y="3398"/>
                  </a:lnTo>
                  <a:lnTo>
                    <a:pt x="39" y="3398"/>
                  </a:lnTo>
                  <a:lnTo>
                    <a:pt x="39" y="3398"/>
                  </a:lnTo>
                  <a:lnTo>
                    <a:pt x="39" y="3398"/>
                  </a:lnTo>
                  <a:lnTo>
                    <a:pt x="39" y="3398"/>
                  </a:lnTo>
                  <a:lnTo>
                    <a:pt x="39" y="3398"/>
                  </a:lnTo>
                  <a:lnTo>
                    <a:pt x="39" y="3398"/>
                  </a:lnTo>
                  <a:lnTo>
                    <a:pt x="0" y="3553"/>
                  </a:lnTo>
                  <a:lnTo>
                    <a:pt x="0" y="3553"/>
                  </a:lnTo>
                  <a:lnTo>
                    <a:pt x="193"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626" y="1120"/>
                  </a:lnTo>
                  <a:lnTo>
                    <a:pt x="2587" y="811"/>
                  </a:lnTo>
                  <a:lnTo>
                    <a:pt x="2549" y="541"/>
                  </a:lnTo>
                  <a:lnTo>
                    <a:pt x="2433" y="232"/>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5263963" y="3199154"/>
              <a:ext cx="259837" cy="23666"/>
            </a:xfrm>
            <a:custGeom>
              <a:avLst/>
              <a:gdLst/>
              <a:ahLst/>
              <a:cxnLst/>
              <a:rect l="l" t="t" r="r" b="b"/>
              <a:pathLst>
                <a:path w="4249" h="387" extrusionOk="0">
                  <a:moveTo>
                    <a:pt x="4248" y="310"/>
                  </a:moveTo>
                  <a:lnTo>
                    <a:pt x="4248" y="310"/>
                  </a:lnTo>
                  <a:lnTo>
                    <a:pt x="3592" y="387"/>
                  </a:lnTo>
                  <a:lnTo>
                    <a:pt x="3592" y="387"/>
                  </a:lnTo>
                  <a:lnTo>
                    <a:pt x="3592" y="387"/>
                  </a:lnTo>
                  <a:lnTo>
                    <a:pt x="4248" y="310"/>
                  </a:lnTo>
                  <a:close/>
                  <a:moveTo>
                    <a:pt x="39" y="39"/>
                  </a:moveTo>
                  <a:lnTo>
                    <a:pt x="39" y="39"/>
                  </a:lnTo>
                  <a:lnTo>
                    <a:pt x="39" y="39"/>
                  </a:lnTo>
                  <a:lnTo>
                    <a:pt x="39" y="39"/>
                  </a:lnTo>
                  <a:lnTo>
                    <a:pt x="39" y="39"/>
                  </a:lnTo>
                  <a:close/>
                  <a:moveTo>
                    <a:pt x="1" y="1"/>
                  </a:moveTo>
                  <a:lnTo>
                    <a:pt x="1" y="1"/>
                  </a:lnTo>
                  <a:lnTo>
                    <a:pt x="39" y="1"/>
                  </a:lnTo>
                  <a:lnTo>
                    <a:pt x="39" y="1"/>
                  </a:lnTo>
                  <a:lnTo>
                    <a:pt x="1" y="1"/>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5483561" y="3218050"/>
              <a:ext cx="40238" cy="4770"/>
            </a:xfrm>
            <a:custGeom>
              <a:avLst/>
              <a:gdLst/>
              <a:ahLst/>
              <a:cxnLst/>
              <a:rect l="l" t="t" r="r" b="b"/>
              <a:pathLst>
                <a:path w="658" h="78" fill="none" extrusionOk="0">
                  <a:moveTo>
                    <a:pt x="657" y="1"/>
                  </a:moveTo>
                  <a:lnTo>
                    <a:pt x="657" y="1"/>
                  </a:lnTo>
                  <a:lnTo>
                    <a:pt x="1" y="78"/>
                  </a:lnTo>
                  <a:lnTo>
                    <a:pt x="1" y="78"/>
                  </a:lnTo>
                  <a:lnTo>
                    <a:pt x="1" y="78"/>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5266348" y="3201539"/>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5263963" y="3199154"/>
              <a:ext cx="2446" cy="61"/>
            </a:xfrm>
            <a:custGeom>
              <a:avLst/>
              <a:gdLst/>
              <a:ahLst/>
              <a:cxnLst/>
              <a:rect l="l" t="t" r="r" b="b"/>
              <a:pathLst>
                <a:path w="40" h="1" fill="none" extrusionOk="0">
                  <a:moveTo>
                    <a:pt x="1" y="1"/>
                  </a:moveTo>
                  <a:lnTo>
                    <a:pt x="1" y="1"/>
                  </a:lnTo>
                  <a:lnTo>
                    <a:pt x="39" y="1"/>
                  </a:lnTo>
                  <a:lnTo>
                    <a:pt x="3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5422225" y="3222759"/>
              <a:ext cx="61397" cy="2446"/>
            </a:xfrm>
            <a:custGeom>
              <a:avLst/>
              <a:gdLst/>
              <a:ahLst/>
              <a:cxnLst/>
              <a:rect l="l" t="t" r="r" b="b"/>
              <a:pathLst>
                <a:path w="1004" h="40" extrusionOk="0">
                  <a:moveTo>
                    <a:pt x="0" y="40"/>
                  </a:moveTo>
                  <a:lnTo>
                    <a:pt x="0" y="40"/>
                  </a:lnTo>
                  <a:lnTo>
                    <a:pt x="0" y="40"/>
                  </a:lnTo>
                  <a:lnTo>
                    <a:pt x="0" y="40"/>
                  </a:lnTo>
                  <a:lnTo>
                    <a:pt x="0" y="40"/>
                  </a:lnTo>
                  <a:lnTo>
                    <a:pt x="0" y="40"/>
                  </a:lnTo>
                  <a:close/>
                  <a:moveTo>
                    <a:pt x="541" y="40"/>
                  </a:moveTo>
                  <a:lnTo>
                    <a:pt x="541" y="40"/>
                  </a:lnTo>
                  <a:lnTo>
                    <a:pt x="0" y="40"/>
                  </a:lnTo>
                  <a:lnTo>
                    <a:pt x="0" y="40"/>
                  </a:lnTo>
                  <a:lnTo>
                    <a:pt x="541" y="40"/>
                  </a:lnTo>
                  <a:lnTo>
                    <a:pt x="541" y="40"/>
                  </a:lnTo>
                  <a:close/>
                  <a:moveTo>
                    <a:pt x="1004" y="1"/>
                  </a:moveTo>
                  <a:lnTo>
                    <a:pt x="1004" y="1"/>
                  </a:lnTo>
                  <a:lnTo>
                    <a:pt x="656" y="40"/>
                  </a:lnTo>
                  <a:lnTo>
                    <a:pt x="656" y="40"/>
                  </a:lnTo>
                  <a:lnTo>
                    <a:pt x="656" y="40"/>
                  </a:lnTo>
                  <a:lnTo>
                    <a:pt x="1004" y="1"/>
                  </a:lnTo>
                  <a:lnTo>
                    <a:pt x="1004" y="1"/>
                  </a:lnTo>
                  <a:close/>
                </a:path>
              </a:pathLst>
            </a:custGeom>
            <a:solidFill>
              <a:srgbClr val="5C5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5422225" y="3225144"/>
              <a:ext cx="61" cy="61"/>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5422225" y="3225144"/>
              <a:ext cx="33084" cy="61"/>
            </a:xfrm>
            <a:custGeom>
              <a:avLst/>
              <a:gdLst/>
              <a:ahLst/>
              <a:cxnLst/>
              <a:rect l="l" t="t" r="r" b="b"/>
              <a:pathLst>
                <a:path w="541" h="1" fill="none" extrusionOk="0">
                  <a:moveTo>
                    <a:pt x="541" y="1"/>
                  </a:moveTo>
                  <a:lnTo>
                    <a:pt x="541" y="1"/>
                  </a:lnTo>
                  <a:lnTo>
                    <a:pt x="0" y="1"/>
                  </a:lnTo>
                  <a:lnTo>
                    <a:pt x="0" y="1"/>
                  </a:lnTo>
                  <a:lnTo>
                    <a:pt x="541" y="1"/>
                  </a:lnTo>
                  <a:lnTo>
                    <a:pt x="5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5462341" y="3222759"/>
              <a:ext cx="21281" cy="2446"/>
            </a:xfrm>
            <a:custGeom>
              <a:avLst/>
              <a:gdLst/>
              <a:ahLst/>
              <a:cxnLst/>
              <a:rect l="l" t="t" r="r" b="b"/>
              <a:pathLst>
                <a:path w="348" h="40" fill="none" extrusionOk="0">
                  <a:moveTo>
                    <a:pt x="348" y="1"/>
                  </a:moveTo>
                  <a:lnTo>
                    <a:pt x="348" y="1"/>
                  </a:lnTo>
                  <a:lnTo>
                    <a:pt x="0" y="40"/>
                  </a:lnTo>
                  <a:lnTo>
                    <a:pt x="0" y="40"/>
                  </a:lnTo>
                  <a:lnTo>
                    <a:pt x="0" y="40"/>
                  </a:lnTo>
                  <a:lnTo>
                    <a:pt x="348" y="1"/>
                  </a:lnTo>
                  <a:lnTo>
                    <a:pt x="3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261639" y="3107060"/>
              <a:ext cx="276348" cy="118147"/>
            </a:xfrm>
            <a:custGeom>
              <a:avLst/>
              <a:gdLst/>
              <a:ahLst/>
              <a:cxnLst/>
              <a:rect l="l" t="t" r="r" b="b"/>
              <a:pathLst>
                <a:path w="4519" h="1932" extrusionOk="0">
                  <a:moveTo>
                    <a:pt x="155" y="1"/>
                  </a:moveTo>
                  <a:lnTo>
                    <a:pt x="0" y="1507"/>
                  </a:lnTo>
                  <a:lnTo>
                    <a:pt x="77" y="1507"/>
                  </a:lnTo>
                  <a:lnTo>
                    <a:pt x="77" y="1545"/>
                  </a:lnTo>
                  <a:lnTo>
                    <a:pt x="386" y="1661"/>
                  </a:lnTo>
                  <a:lnTo>
                    <a:pt x="695" y="1738"/>
                  </a:lnTo>
                  <a:lnTo>
                    <a:pt x="1352" y="1854"/>
                  </a:lnTo>
                  <a:lnTo>
                    <a:pt x="2008" y="1932"/>
                  </a:lnTo>
                  <a:lnTo>
                    <a:pt x="3128" y="1932"/>
                  </a:lnTo>
                  <a:lnTo>
                    <a:pt x="3437" y="464"/>
                  </a:lnTo>
                  <a:lnTo>
                    <a:pt x="2472" y="426"/>
                  </a:lnTo>
                  <a:lnTo>
                    <a:pt x="1583" y="310"/>
                  </a:lnTo>
                  <a:lnTo>
                    <a:pt x="811" y="155"/>
                  </a:lnTo>
                  <a:lnTo>
                    <a:pt x="155" y="1"/>
                  </a:lnTo>
                  <a:close/>
                  <a:moveTo>
                    <a:pt x="3553" y="464"/>
                  </a:moveTo>
                  <a:lnTo>
                    <a:pt x="3282" y="1932"/>
                  </a:lnTo>
                  <a:lnTo>
                    <a:pt x="3630" y="1893"/>
                  </a:lnTo>
                  <a:lnTo>
                    <a:pt x="4286" y="1816"/>
                  </a:lnTo>
                  <a:lnTo>
                    <a:pt x="4518" y="464"/>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462341" y="3135434"/>
              <a:ext cx="75646" cy="89772"/>
            </a:xfrm>
            <a:custGeom>
              <a:avLst/>
              <a:gdLst/>
              <a:ahLst/>
              <a:cxnLst/>
              <a:rect l="l" t="t" r="r" b="b"/>
              <a:pathLst>
                <a:path w="1237" h="1468" fill="none" extrusionOk="0">
                  <a:moveTo>
                    <a:pt x="1236" y="0"/>
                  </a:moveTo>
                  <a:lnTo>
                    <a:pt x="1236" y="0"/>
                  </a:lnTo>
                  <a:lnTo>
                    <a:pt x="618" y="0"/>
                  </a:lnTo>
                  <a:lnTo>
                    <a:pt x="618" y="0"/>
                  </a:lnTo>
                  <a:lnTo>
                    <a:pt x="271" y="0"/>
                  </a:lnTo>
                  <a:lnTo>
                    <a:pt x="0" y="1468"/>
                  </a:lnTo>
                  <a:lnTo>
                    <a:pt x="0" y="1468"/>
                  </a:lnTo>
                  <a:lnTo>
                    <a:pt x="348" y="1429"/>
                  </a:lnTo>
                  <a:lnTo>
                    <a:pt x="348" y="1429"/>
                  </a:lnTo>
                  <a:lnTo>
                    <a:pt x="1004" y="1352"/>
                  </a:lnTo>
                  <a:lnTo>
                    <a:pt x="1004" y="1352"/>
                  </a:lnTo>
                  <a:lnTo>
                    <a:pt x="1004" y="1352"/>
                  </a:lnTo>
                  <a:lnTo>
                    <a:pt x="1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5261639" y="3107060"/>
              <a:ext cx="210181" cy="118147"/>
            </a:xfrm>
            <a:custGeom>
              <a:avLst/>
              <a:gdLst/>
              <a:ahLst/>
              <a:cxnLst/>
              <a:rect l="l" t="t" r="r" b="b"/>
              <a:pathLst>
                <a:path w="3437" h="1932" fill="none" extrusionOk="0">
                  <a:moveTo>
                    <a:pt x="155" y="1"/>
                  </a:moveTo>
                  <a:lnTo>
                    <a:pt x="155" y="1"/>
                  </a:lnTo>
                  <a:lnTo>
                    <a:pt x="0" y="1507"/>
                  </a:lnTo>
                  <a:lnTo>
                    <a:pt x="0" y="1507"/>
                  </a:lnTo>
                  <a:lnTo>
                    <a:pt x="0" y="1507"/>
                  </a:lnTo>
                  <a:lnTo>
                    <a:pt x="39" y="1507"/>
                  </a:lnTo>
                  <a:lnTo>
                    <a:pt x="39" y="1507"/>
                  </a:lnTo>
                  <a:lnTo>
                    <a:pt x="77" y="1507"/>
                  </a:lnTo>
                  <a:lnTo>
                    <a:pt x="77" y="1507"/>
                  </a:lnTo>
                  <a:lnTo>
                    <a:pt x="77" y="1545"/>
                  </a:lnTo>
                  <a:lnTo>
                    <a:pt x="77" y="1545"/>
                  </a:lnTo>
                  <a:lnTo>
                    <a:pt x="77" y="1545"/>
                  </a:lnTo>
                  <a:lnTo>
                    <a:pt x="77" y="1545"/>
                  </a:lnTo>
                  <a:lnTo>
                    <a:pt x="386" y="1661"/>
                  </a:lnTo>
                  <a:lnTo>
                    <a:pt x="695" y="1738"/>
                  </a:lnTo>
                  <a:lnTo>
                    <a:pt x="1352" y="1854"/>
                  </a:lnTo>
                  <a:lnTo>
                    <a:pt x="2008" y="1932"/>
                  </a:lnTo>
                  <a:lnTo>
                    <a:pt x="2626" y="1932"/>
                  </a:lnTo>
                  <a:lnTo>
                    <a:pt x="2626" y="1932"/>
                  </a:lnTo>
                  <a:lnTo>
                    <a:pt x="2626" y="1932"/>
                  </a:lnTo>
                  <a:lnTo>
                    <a:pt x="2626" y="1932"/>
                  </a:lnTo>
                  <a:lnTo>
                    <a:pt x="2626" y="1932"/>
                  </a:lnTo>
                  <a:lnTo>
                    <a:pt x="2626" y="1932"/>
                  </a:lnTo>
                  <a:lnTo>
                    <a:pt x="3167" y="1932"/>
                  </a:lnTo>
                  <a:lnTo>
                    <a:pt x="3128" y="1932"/>
                  </a:lnTo>
                  <a:lnTo>
                    <a:pt x="3437" y="464"/>
                  </a:lnTo>
                  <a:lnTo>
                    <a:pt x="3437" y="464"/>
                  </a:lnTo>
                  <a:lnTo>
                    <a:pt x="2472" y="426"/>
                  </a:lnTo>
                  <a:lnTo>
                    <a:pt x="1583" y="310"/>
                  </a:lnTo>
                  <a:lnTo>
                    <a:pt x="811" y="155"/>
                  </a:lnTo>
                  <a:lnTo>
                    <a:pt x="1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5452924" y="3135434"/>
              <a:ext cx="25990" cy="89772"/>
            </a:xfrm>
            <a:custGeom>
              <a:avLst/>
              <a:gdLst/>
              <a:ahLst/>
              <a:cxnLst/>
              <a:rect l="l" t="t" r="r" b="b"/>
              <a:pathLst>
                <a:path w="425" h="1468" extrusionOk="0">
                  <a:moveTo>
                    <a:pt x="309" y="0"/>
                  </a:moveTo>
                  <a:lnTo>
                    <a:pt x="0" y="1468"/>
                  </a:lnTo>
                  <a:lnTo>
                    <a:pt x="154" y="1468"/>
                  </a:lnTo>
                  <a:lnTo>
                    <a:pt x="42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6095206" y="2070411"/>
              <a:ext cx="224369" cy="248035"/>
            </a:xfrm>
            <a:custGeom>
              <a:avLst/>
              <a:gdLst/>
              <a:ahLst/>
              <a:cxnLst/>
              <a:rect l="l" t="t" r="r" b="b"/>
              <a:pathLst>
                <a:path w="3669" h="4056" extrusionOk="0">
                  <a:moveTo>
                    <a:pt x="2819" y="1"/>
                  </a:moveTo>
                  <a:lnTo>
                    <a:pt x="1931" y="464"/>
                  </a:lnTo>
                  <a:lnTo>
                    <a:pt x="1275" y="812"/>
                  </a:lnTo>
                  <a:lnTo>
                    <a:pt x="1004" y="966"/>
                  </a:lnTo>
                  <a:lnTo>
                    <a:pt x="850" y="1043"/>
                  </a:lnTo>
                  <a:lnTo>
                    <a:pt x="657" y="1391"/>
                  </a:lnTo>
                  <a:lnTo>
                    <a:pt x="425" y="1893"/>
                  </a:lnTo>
                  <a:lnTo>
                    <a:pt x="193" y="2434"/>
                  </a:lnTo>
                  <a:lnTo>
                    <a:pt x="39" y="2897"/>
                  </a:lnTo>
                  <a:lnTo>
                    <a:pt x="0" y="3051"/>
                  </a:lnTo>
                  <a:lnTo>
                    <a:pt x="0" y="3129"/>
                  </a:lnTo>
                  <a:lnTo>
                    <a:pt x="77" y="3167"/>
                  </a:lnTo>
                  <a:lnTo>
                    <a:pt x="155" y="3167"/>
                  </a:lnTo>
                  <a:lnTo>
                    <a:pt x="348" y="3051"/>
                  </a:lnTo>
                  <a:lnTo>
                    <a:pt x="502" y="2897"/>
                  </a:lnTo>
                  <a:lnTo>
                    <a:pt x="618" y="3360"/>
                  </a:lnTo>
                  <a:lnTo>
                    <a:pt x="734" y="3631"/>
                  </a:lnTo>
                  <a:lnTo>
                    <a:pt x="811" y="3708"/>
                  </a:lnTo>
                  <a:lnTo>
                    <a:pt x="888" y="3747"/>
                  </a:lnTo>
                  <a:lnTo>
                    <a:pt x="1043" y="3824"/>
                  </a:lnTo>
                  <a:lnTo>
                    <a:pt x="1120" y="3824"/>
                  </a:lnTo>
                  <a:lnTo>
                    <a:pt x="1159" y="3785"/>
                  </a:lnTo>
                  <a:lnTo>
                    <a:pt x="1236" y="3708"/>
                  </a:lnTo>
                  <a:lnTo>
                    <a:pt x="1275" y="3553"/>
                  </a:lnTo>
                  <a:lnTo>
                    <a:pt x="1313" y="3631"/>
                  </a:lnTo>
                  <a:lnTo>
                    <a:pt x="1390" y="3824"/>
                  </a:lnTo>
                  <a:lnTo>
                    <a:pt x="1429" y="3901"/>
                  </a:lnTo>
                  <a:lnTo>
                    <a:pt x="1506" y="3978"/>
                  </a:lnTo>
                  <a:lnTo>
                    <a:pt x="1622" y="4055"/>
                  </a:lnTo>
                  <a:lnTo>
                    <a:pt x="1854" y="4055"/>
                  </a:lnTo>
                  <a:lnTo>
                    <a:pt x="1931" y="4017"/>
                  </a:lnTo>
                  <a:lnTo>
                    <a:pt x="1970" y="3940"/>
                  </a:lnTo>
                  <a:lnTo>
                    <a:pt x="2008" y="3862"/>
                  </a:lnTo>
                  <a:lnTo>
                    <a:pt x="2008" y="3708"/>
                  </a:lnTo>
                  <a:lnTo>
                    <a:pt x="2008" y="3669"/>
                  </a:lnTo>
                  <a:lnTo>
                    <a:pt x="2124" y="3553"/>
                  </a:lnTo>
                  <a:lnTo>
                    <a:pt x="2240" y="3438"/>
                  </a:lnTo>
                  <a:lnTo>
                    <a:pt x="2317" y="3283"/>
                  </a:lnTo>
                  <a:lnTo>
                    <a:pt x="2472" y="2704"/>
                  </a:lnTo>
                  <a:lnTo>
                    <a:pt x="2510" y="2356"/>
                  </a:lnTo>
                  <a:lnTo>
                    <a:pt x="2665" y="2356"/>
                  </a:lnTo>
                  <a:lnTo>
                    <a:pt x="3012" y="2279"/>
                  </a:lnTo>
                  <a:lnTo>
                    <a:pt x="3398" y="2125"/>
                  </a:lnTo>
                  <a:lnTo>
                    <a:pt x="3553" y="2047"/>
                  </a:lnTo>
                  <a:lnTo>
                    <a:pt x="3669" y="1932"/>
                  </a:lnTo>
                  <a:lnTo>
                    <a:pt x="3669" y="1545"/>
                  </a:lnTo>
                  <a:lnTo>
                    <a:pt x="3630" y="1159"/>
                  </a:lnTo>
                  <a:lnTo>
                    <a:pt x="3553" y="850"/>
                  </a:lnTo>
                  <a:lnTo>
                    <a:pt x="3437" y="580"/>
                  </a:lnTo>
                  <a:lnTo>
                    <a:pt x="3321" y="348"/>
                  </a:lnTo>
                  <a:lnTo>
                    <a:pt x="3167" y="194"/>
                  </a:lnTo>
                  <a:lnTo>
                    <a:pt x="3012" y="78"/>
                  </a:lnTo>
                  <a:lnTo>
                    <a:pt x="28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6213230" y="2245183"/>
              <a:ext cx="7155" cy="49656"/>
            </a:xfrm>
            <a:custGeom>
              <a:avLst/>
              <a:gdLst/>
              <a:ahLst/>
              <a:cxnLst/>
              <a:rect l="l" t="t" r="r" b="b"/>
              <a:pathLst>
                <a:path w="117" h="812" extrusionOk="0">
                  <a:moveTo>
                    <a:pt x="40" y="0"/>
                  </a:moveTo>
                  <a:lnTo>
                    <a:pt x="1" y="387"/>
                  </a:lnTo>
                  <a:lnTo>
                    <a:pt x="40" y="657"/>
                  </a:lnTo>
                  <a:lnTo>
                    <a:pt x="40" y="811"/>
                  </a:lnTo>
                  <a:lnTo>
                    <a:pt x="117" y="773"/>
                  </a:lnTo>
                  <a:lnTo>
                    <a:pt x="78" y="657"/>
                  </a:lnTo>
                  <a:lnTo>
                    <a:pt x="78" y="387"/>
                  </a:lnTo>
                  <a:lnTo>
                    <a:pt x="117" y="39"/>
                  </a:lnTo>
                  <a:lnTo>
                    <a:pt x="4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6166021" y="2221578"/>
              <a:ext cx="9540" cy="66167"/>
            </a:xfrm>
            <a:custGeom>
              <a:avLst/>
              <a:gdLst/>
              <a:ahLst/>
              <a:cxnLst/>
              <a:rect l="l" t="t" r="r" b="b"/>
              <a:pathLst>
                <a:path w="156" h="1082" extrusionOk="0">
                  <a:moveTo>
                    <a:pt x="78" y="0"/>
                  </a:moveTo>
                  <a:lnTo>
                    <a:pt x="39" y="193"/>
                  </a:lnTo>
                  <a:lnTo>
                    <a:pt x="1" y="425"/>
                  </a:lnTo>
                  <a:lnTo>
                    <a:pt x="39" y="850"/>
                  </a:lnTo>
                  <a:lnTo>
                    <a:pt x="78" y="1081"/>
                  </a:lnTo>
                  <a:lnTo>
                    <a:pt x="155" y="1081"/>
                  </a:lnTo>
                  <a:lnTo>
                    <a:pt x="117" y="850"/>
                  </a:lnTo>
                  <a:lnTo>
                    <a:pt x="78" y="425"/>
                  </a:lnTo>
                  <a:lnTo>
                    <a:pt x="78" y="193"/>
                  </a:lnTo>
                  <a:lnTo>
                    <a:pt x="15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6123520" y="2193204"/>
              <a:ext cx="16572" cy="54365"/>
            </a:xfrm>
            <a:custGeom>
              <a:avLst/>
              <a:gdLst/>
              <a:ahLst/>
              <a:cxnLst/>
              <a:rect l="l" t="t" r="r" b="b"/>
              <a:pathLst>
                <a:path w="271" h="889" extrusionOk="0">
                  <a:moveTo>
                    <a:pt x="232" y="1"/>
                  </a:moveTo>
                  <a:lnTo>
                    <a:pt x="116" y="233"/>
                  </a:lnTo>
                  <a:lnTo>
                    <a:pt x="39" y="464"/>
                  </a:lnTo>
                  <a:lnTo>
                    <a:pt x="1" y="619"/>
                  </a:lnTo>
                  <a:lnTo>
                    <a:pt x="1" y="773"/>
                  </a:lnTo>
                  <a:lnTo>
                    <a:pt x="1" y="889"/>
                  </a:lnTo>
                  <a:lnTo>
                    <a:pt x="78" y="889"/>
                  </a:lnTo>
                  <a:lnTo>
                    <a:pt x="78" y="850"/>
                  </a:lnTo>
                  <a:lnTo>
                    <a:pt x="78" y="773"/>
                  </a:lnTo>
                  <a:lnTo>
                    <a:pt x="116" y="464"/>
                  </a:lnTo>
                  <a:lnTo>
                    <a:pt x="155" y="271"/>
                  </a:lnTo>
                  <a:lnTo>
                    <a:pt x="271" y="39"/>
                  </a:lnTo>
                  <a:lnTo>
                    <a:pt x="23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5183670" y="3274738"/>
              <a:ext cx="295244" cy="122855"/>
            </a:xfrm>
            <a:custGeom>
              <a:avLst/>
              <a:gdLst/>
              <a:ahLst/>
              <a:cxnLst/>
              <a:rect l="l" t="t" r="r" b="b"/>
              <a:pathLst>
                <a:path w="4828" h="2009" extrusionOk="0">
                  <a:moveTo>
                    <a:pt x="2241" y="0"/>
                  </a:moveTo>
                  <a:lnTo>
                    <a:pt x="1893" y="39"/>
                  </a:lnTo>
                  <a:lnTo>
                    <a:pt x="1584" y="116"/>
                  </a:lnTo>
                  <a:lnTo>
                    <a:pt x="1314" y="193"/>
                  </a:lnTo>
                  <a:lnTo>
                    <a:pt x="1044" y="309"/>
                  </a:lnTo>
                  <a:lnTo>
                    <a:pt x="850" y="464"/>
                  </a:lnTo>
                  <a:lnTo>
                    <a:pt x="657" y="657"/>
                  </a:lnTo>
                  <a:lnTo>
                    <a:pt x="503" y="811"/>
                  </a:lnTo>
                  <a:lnTo>
                    <a:pt x="387" y="1004"/>
                  </a:lnTo>
                  <a:lnTo>
                    <a:pt x="194" y="1391"/>
                  </a:lnTo>
                  <a:lnTo>
                    <a:pt x="78" y="1699"/>
                  </a:lnTo>
                  <a:lnTo>
                    <a:pt x="1" y="2008"/>
                  </a:lnTo>
                  <a:lnTo>
                    <a:pt x="4712" y="2008"/>
                  </a:lnTo>
                  <a:lnTo>
                    <a:pt x="4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183670" y="3277123"/>
              <a:ext cx="172450" cy="120470"/>
            </a:xfrm>
            <a:custGeom>
              <a:avLst/>
              <a:gdLst/>
              <a:ahLst/>
              <a:cxnLst/>
              <a:rect l="l" t="t" r="r" b="b"/>
              <a:pathLst>
                <a:path w="2820" h="1970" extrusionOk="0">
                  <a:moveTo>
                    <a:pt x="1777" y="0"/>
                  </a:moveTo>
                  <a:lnTo>
                    <a:pt x="1507" y="77"/>
                  </a:lnTo>
                  <a:lnTo>
                    <a:pt x="1275" y="193"/>
                  </a:lnTo>
                  <a:lnTo>
                    <a:pt x="1044" y="309"/>
                  </a:lnTo>
                  <a:lnTo>
                    <a:pt x="850" y="425"/>
                  </a:lnTo>
                  <a:lnTo>
                    <a:pt x="696" y="579"/>
                  </a:lnTo>
                  <a:lnTo>
                    <a:pt x="542" y="772"/>
                  </a:lnTo>
                  <a:lnTo>
                    <a:pt x="310" y="1120"/>
                  </a:lnTo>
                  <a:lnTo>
                    <a:pt x="155" y="1429"/>
                  </a:lnTo>
                  <a:lnTo>
                    <a:pt x="78" y="1699"/>
                  </a:lnTo>
                  <a:lnTo>
                    <a:pt x="1" y="1969"/>
                  </a:lnTo>
                  <a:lnTo>
                    <a:pt x="2820" y="1969"/>
                  </a:lnTo>
                  <a:lnTo>
                    <a:pt x="2781" y="1506"/>
                  </a:lnTo>
                  <a:lnTo>
                    <a:pt x="2704" y="1120"/>
                  </a:lnTo>
                  <a:lnTo>
                    <a:pt x="2588" y="811"/>
                  </a:lnTo>
                  <a:lnTo>
                    <a:pt x="2434" y="541"/>
                  </a:lnTo>
                  <a:lnTo>
                    <a:pt x="2279" y="348"/>
                  </a:lnTo>
                  <a:lnTo>
                    <a:pt x="2125" y="193"/>
                  </a:lnTo>
                  <a:lnTo>
                    <a:pt x="1932" y="77"/>
                  </a:lnTo>
                  <a:lnTo>
                    <a:pt x="17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5554436" y="1548600"/>
              <a:ext cx="18957" cy="77969"/>
            </a:xfrm>
            <a:custGeom>
              <a:avLst/>
              <a:gdLst/>
              <a:ahLst/>
              <a:cxnLst/>
              <a:rect l="l" t="t" r="r" b="b"/>
              <a:pathLst>
                <a:path w="310" h="1275" extrusionOk="0">
                  <a:moveTo>
                    <a:pt x="0" y="0"/>
                  </a:moveTo>
                  <a:lnTo>
                    <a:pt x="78" y="502"/>
                  </a:lnTo>
                  <a:lnTo>
                    <a:pt x="155" y="927"/>
                  </a:lnTo>
                  <a:lnTo>
                    <a:pt x="232" y="1274"/>
                  </a:lnTo>
                  <a:lnTo>
                    <a:pt x="309" y="1274"/>
                  </a:lnTo>
                  <a:lnTo>
                    <a:pt x="232" y="927"/>
                  </a:lnTo>
                  <a:lnTo>
                    <a:pt x="155" y="50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5507227" y="1543831"/>
              <a:ext cx="25990" cy="99251"/>
            </a:xfrm>
            <a:custGeom>
              <a:avLst/>
              <a:gdLst/>
              <a:ahLst/>
              <a:cxnLst/>
              <a:rect l="l" t="t" r="r" b="b"/>
              <a:pathLst>
                <a:path w="425" h="1623" extrusionOk="0">
                  <a:moveTo>
                    <a:pt x="0" y="1"/>
                  </a:moveTo>
                  <a:lnTo>
                    <a:pt x="77" y="619"/>
                  </a:lnTo>
                  <a:lnTo>
                    <a:pt x="193" y="1121"/>
                  </a:lnTo>
                  <a:lnTo>
                    <a:pt x="270" y="1391"/>
                  </a:lnTo>
                  <a:lnTo>
                    <a:pt x="386" y="1623"/>
                  </a:lnTo>
                  <a:lnTo>
                    <a:pt x="425" y="1584"/>
                  </a:lnTo>
                  <a:lnTo>
                    <a:pt x="348" y="1352"/>
                  </a:lnTo>
                  <a:lnTo>
                    <a:pt x="232" y="1121"/>
                  </a:lnTo>
                  <a:lnTo>
                    <a:pt x="155" y="580"/>
                  </a:lnTo>
                  <a:lnTo>
                    <a:pt x="77" y="194"/>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485946" y="1576914"/>
              <a:ext cx="18957" cy="73261"/>
            </a:xfrm>
            <a:custGeom>
              <a:avLst/>
              <a:gdLst/>
              <a:ahLst/>
              <a:cxnLst/>
              <a:rect l="l" t="t" r="r" b="b"/>
              <a:pathLst>
                <a:path w="310" h="1198" extrusionOk="0">
                  <a:moveTo>
                    <a:pt x="1" y="0"/>
                  </a:moveTo>
                  <a:lnTo>
                    <a:pt x="78" y="464"/>
                  </a:lnTo>
                  <a:lnTo>
                    <a:pt x="155" y="889"/>
                  </a:lnTo>
                  <a:lnTo>
                    <a:pt x="271" y="1197"/>
                  </a:lnTo>
                  <a:lnTo>
                    <a:pt x="310" y="1159"/>
                  </a:lnTo>
                  <a:lnTo>
                    <a:pt x="232" y="850"/>
                  </a:lnTo>
                  <a:lnTo>
                    <a:pt x="155" y="464"/>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457632" y="1210919"/>
              <a:ext cx="25990" cy="174774"/>
            </a:xfrm>
            <a:custGeom>
              <a:avLst/>
              <a:gdLst/>
              <a:ahLst/>
              <a:cxnLst/>
              <a:rect l="l" t="t" r="r" b="b"/>
              <a:pathLst>
                <a:path w="425" h="2858" extrusionOk="0">
                  <a:moveTo>
                    <a:pt x="155" y="0"/>
                  </a:moveTo>
                  <a:lnTo>
                    <a:pt x="0" y="2742"/>
                  </a:lnTo>
                  <a:lnTo>
                    <a:pt x="116" y="2819"/>
                  </a:lnTo>
                  <a:lnTo>
                    <a:pt x="193" y="2858"/>
                  </a:lnTo>
                  <a:lnTo>
                    <a:pt x="232" y="2819"/>
                  </a:lnTo>
                  <a:lnTo>
                    <a:pt x="271" y="2819"/>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029101" y="1312431"/>
              <a:ext cx="30760" cy="66167"/>
            </a:xfrm>
            <a:custGeom>
              <a:avLst/>
              <a:gdLst/>
              <a:ahLst/>
              <a:cxnLst/>
              <a:rect l="l" t="t" r="r" b="b"/>
              <a:pathLst>
                <a:path w="503" h="1082" extrusionOk="0">
                  <a:moveTo>
                    <a:pt x="232" y="1"/>
                  </a:moveTo>
                  <a:lnTo>
                    <a:pt x="116" y="425"/>
                  </a:lnTo>
                  <a:lnTo>
                    <a:pt x="39" y="773"/>
                  </a:lnTo>
                  <a:lnTo>
                    <a:pt x="0" y="1005"/>
                  </a:lnTo>
                  <a:lnTo>
                    <a:pt x="0" y="1082"/>
                  </a:lnTo>
                  <a:lnTo>
                    <a:pt x="39" y="1082"/>
                  </a:lnTo>
                  <a:lnTo>
                    <a:pt x="193" y="1043"/>
                  </a:lnTo>
                  <a:lnTo>
                    <a:pt x="386" y="927"/>
                  </a:lnTo>
                  <a:lnTo>
                    <a:pt x="502" y="811"/>
                  </a:lnTo>
                  <a:lnTo>
                    <a:pt x="463" y="773"/>
                  </a:lnTo>
                  <a:lnTo>
                    <a:pt x="425" y="811"/>
                  </a:lnTo>
                  <a:lnTo>
                    <a:pt x="232" y="966"/>
                  </a:lnTo>
                  <a:lnTo>
                    <a:pt x="39" y="1043"/>
                  </a:lnTo>
                  <a:lnTo>
                    <a:pt x="39" y="1005"/>
                  </a:lnTo>
                  <a:lnTo>
                    <a:pt x="77" y="773"/>
                  </a:lnTo>
                  <a:lnTo>
                    <a:pt x="154" y="464"/>
                  </a:lnTo>
                  <a:lnTo>
                    <a:pt x="309" y="39"/>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085728" y="1295920"/>
              <a:ext cx="56750" cy="14187"/>
            </a:xfrm>
            <a:custGeom>
              <a:avLst/>
              <a:gdLst/>
              <a:ahLst/>
              <a:cxnLst/>
              <a:rect l="l" t="t" r="r" b="b"/>
              <a:pathLst>
                <a:path w="928" h="232" extrusionOk="0">
                  <a:moveTo>
                    <a:pt x="310" y="0"/>
                  </a:moveTo>
                  <a:lnTo>
                    <a:pt x="155" y="39"/>
                  </a:lnTo>
                  <a:lnTo>
                    <a:pt x="1" y="77"/>
                  </a:lnTo>
                  <a:lnTo>
                    <a:pt x="39" y="155"/>
                  </a:lnTo>
                  <a:lnTo>
                    <a:pt x="78" y="116"/>
                  </a:lnTo>
                  <a:lnTo>
                    <a:pt x="232" y="77"/>
                  </a:lnTo>
                  <a:lnTo>
                    <a:pt x="503" y="77"/>
                  </a:lnTo>
                  <a:lnTo>
                    <a:pt x="696" y="116"/>
                  </a:lnTo>
                  <a:lnTo>
                    <a:pt x="812" y="155"/>
                  </a:lnTo>
                  <a:lnTo>
                    <a:pt x="889" y="232"/>
                  </a:lnTo>
                  <a:lnTo>
                    <a:pt x="928" y="193"/>
                  </a:lnTo>
                  <a:lnTo>
                    <a:pt x="850" y="77"/>
                  </a:lnTo>
                  <a:lnTo>
                    <a:pt x="734" y="39"/>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5965319" y="1064521"/>
              <a:ext cx="302338" cy="122794"/>
            </a:xfrm>
            <a:custGeom>
              <a:avLst/>
              <a:gdLst/>
              <a:ahLst/>
              <a:cxnLst/>
              <a:rect l="l" t="t" r="r" b="b"/>
              <a:pathLst>
                <a:path w="4944" h="2008" extrusionOk="0">
                  <a:moveTo>
                    <a:pt x="155" y="1969"/>
                  </a:moveTo>
                  <a:lnTo>
                    <a:pt x="155" y="1969"/>
                  </a:lnTo>
                  <a:lnTo>
                    <a:pt x="155" y="1969"/>
                  </a:lnTo>
                  <a:lnTo>
                    <a:pt x="155" y="1969"/>
                  </a:lnTo>
                  <a:lnTo>
                    <a:pt x="155" y="1969"/>
                  </a:lnTo>
                  <a:close/>
                  <a:moveTo>
                    <a:pt x="734" y="1660"/>
                  </a:moveTo>
                  <a:lnTo>
                    <a:pt x="734" y="1660"/>
                  </a:lnTo>
                  <a:lnTo>
                    <a:pt x="734" y="1660"/>
                  </a:lnTo>
                  <a:lnTo>
                    <a:pt x="734" y="1660"/>
                  </a:lnTo>
                  <a:lnTo>
                    <a:pt x="734" y="1660"/>
                  </a:lnTo>
                  <a:lnTo>
                    <a:pt x="734" y="1660"/>
                  </a:lnTo>
                  <a:close/>
                  <a:moveTo>
                    <a:pt x="773" y="1583"/>
                  </a:moveTo>
                  <a:lnTo>
                    <a:pt x="773" y="1583"/>
                  </a:lnTo>
                  <a:lnTo>
                    <a:pt x="773" y="1660"/>
                  </a:lnTo>
                  <a:lnTo>
                    <a:pt x="734" y="1660"/>
                  </a:lnTo>
                  <a:lnTo>
                    <a:pt x="734" y="1660"/>
                  </a:lnTo>
                  <a:lnTo>
                    <a:pt x="773" y="1660"/>
                  </a:lnTo>
                  <a:lnTo>
                    <a:pt x="773" y="1583"/>
                  </a:lnTo>
                  <a:close/>
                  <a:moveTo>
                    <a:pt x="773" y="1583"/>
                  </a:moveTo>
                  <a:lnTo>
                    <a:pt x="773" y="1583"/>
                  </a:lnTo>
                  <a:lnTo>
                    <a:pt x="773" y="1583"/>
                  </a:lnTo>
                  <a:lnTo>
                    <a:pt x="773" y="1583"/>
                  </a:lnTo>
                  <a:lnTo>
                    <a:pt x="773" y="1583"/>
                  </a:lnTo>
                  <a:close/>
                  <a:moveTo>
                    <a:pt x="155" y="1390"/>
                  </a:moveTo>
                  <a:lnTo>
                    <a:pt x="155" y="1390"/>
                  </a:lnTo>
                  <a:lnTo>
                    <a:pt x="464" y="1583"/>
                  </a:lnTo>
                  <a:lnTo>
                    <a:pt x="618" y="1622"/>
                  </a:lnTo>
                  <a:lnTo>
                    <a:pt x="734" y="1660"/>
                  </a:lnTo>
                  <a:lnTo>
                    <a:pt x="734" y="1660"/>
                  </a:lnTo>
                  <a:lnTo>
                    <a:pt x="618" y="1622"/>
                  </a:lnTo>
                  <a:lnTo>
                    <a:pt x="464" y="1583"/>
                  </a:lnTo>
                  <a:lnTo>
                    <a:pt x="155" y="1390"/>
                  </a:lnTo>
                  <a:close/>
                  <a:moveTo>
                    <a:pt x="155" y="1390"/>
                  </a:moveTo>
                  <a:lnTo>
                    <a:pt x="155" y="1390"/>
                  </a:lnTo>
                  <a:lnTo>
                    <a:pt x="155" y="1390"/>
                  </a:lnTo>
                  <a:lnTo>
                    <a:pt x="155" y="1390"/>
                  </a:lnTo>
                  <a:lnTo>
                    <a:pt x="155" y="1390"/>
                  </a:lnTo>
                  <a:lnTo>
                    <a:pt x="155" y="1390"/>
                  </a:lnTo>
                  <a:lnTo>
                    <a:pt x="155" y="1390"/>
                  </a:lnTo>
                  <a:close/>
                  <a:moveTo>
                    <a:pt x="155" y="1390"/>
                  </a:moveTo>
                  <a:lnTo>
                    <a:pt x="155" y="1390"/>
                  </a:lnTo>
                  <a:lnTo>
                    <a:pt x="155" y="1390"/>
                  </a:lnTo>
                  <a:lnTo>
                    <a:pt x="155" y="1390"/>
                  </a:lnTo>
                  <a:lnTo>
                    <a:pt x="155" y="1390"/>
                  </a:lnTo>
                  <a:close/>
                  <a:moveTo>
                    <a:pt x="155" y="1390"/>
                  </a:moveTo>
                  <a:lnTo>
                    <a:pt x="155" y="1390"/>
                  </a:lnTo>
                  <a:lnTo>
                    <a:pt x="155" y="1390"/>
                  </a:lnTo>
                  <a:lnTo>
                    <a:pt x="155" y="1390"/>
                  </a:lnTo>
                  <a:lnTo>
                    <a:pt x="155" y="1390"/>
                  </a:lnTo>
                  <a:close/>
                  <a:moveTo>
                    <a:pt x="78" y="1352"/>
                  </a:moveTo>
                  <a:lnTo>
                    <a:pt x="78" y="1352"/>
                  </a:lnTo>
                  <a:lnTo>
                    <a:pt x="39" y="1390"/>
                  </a:lnTo>
                  <a:lnTo>
                    <a:pt x="0" y="1429"/>
                  </a:lnTo>
                  <a:lnTo>
                    <a:pt x="0" y="1545"/>
                  </a:lnTo>
                  <a:lnTo>
                    <a:pt x="39" y="1738"/>
                  </a:lnTo>
                  <a:lnTo>
                    <a:pt x="116" y="1969"/>
                  </a:lnTo>
                  <a:lnTo>
                    <a:pt x="116" y="1969"/>
                  </a:lnTo>
                  <a:lnTo>
                    <a:pt x="39" y="1738"/>
                  </a:lnTo>
                  <a:lnTo>
                    <a:pt x="0" y="1545"/>
                  </a:lnTo>
                  <a:lnTo>
                    <a:pt x="0" y="1429"/>
                  </a:lnTo>
                  <a:lnTo>
                    <a:pt x="39" y="1390"/>
                  </a:lnTo>
                  <a:lnTo>
                    <a:pt x="78" y="1352"/>
                  </a:lnTo>
                  <a:lnTo>
                    <a:pt x="78" y="1352"/>
                  </a:lnTo>
                  <a:lnTo>
                    <a:pt x="78" y="1352"/>
                  </a:lnTo>
                  <a:close/>
                  <a:moveTo>
                    <a:pt x="2626" y="232"/>
                  </a:move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43" y="2008"/>
                  </a:lnTo>
                  <a:lnTo>
                    <a:pt x="4943" y="1931"/>
                  </a:lnTo>
                  <a:lnTo>
                    <a:pt x="4866" y="1738"/>
                  </a:lnTo>
                  <a:lnTo>
                    <a:pt x="4711" y="1545"/>
                  </a:lnTo>
                  <a:lnTo>
                    <a:pt x="4634" y="1467"/>
                  </a:lnTo>
                  <a:lnTo>
                    <a:pt x="4480" y="1390"/>
                  </a:lnTo>
                  <a:lnTo>
                    <a:pt x="4480" y="1390"/>
                  </a:lnTo>
                  <a:lnTo>
                    <a:pt x="4094" y="1197"/>
                  </a:lnTo>
                  <a:lnTo>
                    <a:pt x="3592" y="888"/>
                  </a:lnTo>
                  <a:lnTo>
                    <a:pt x="3051" y="541"/>
                  </a:lnTo>
                  <a:lnTo>
                    <a:pt x="2626" y="232"/>
                  </a:lnTo>
                  <a:lnTo>
                    <a:pt x="2626" y="232"/>
                  </a:lnTo>
                  <a:close/>
                  <a:moveTo>
                    <a:pt x="2626" y="193"/>
                  </a:moveTo>
                  <a:lnTo>
                    <a:pt x="2626" y="193"/>
                  </a:lnTo>
                  <a:lnTo>
                    <a:pt x="2626" y="193"/>
                  </a:lnTo>
                  <a:lnTo>
                    <a:pt x="2626" y="193"/>
                  </a:lnTo>
                  <a:lnTo>
                    <a:pt x="2626" y="193"/>
                  </a:lnTo>
                  <a:close/>
                  <a:moveTo>
                    <a:pt x="2433" y="77"/>
                  </a:moveTo>
                  <a:lnTo>
                    <a:pt x="2433" y="77"/>
                  </a:lnTo>
                  <a:lnTo>
                    <a:pt x="2356" y="116"/>
                  </a:lnTo>
                  <a:lnTo>
                    <a:pt x="2317" y="232"/>
                  </a:lnTo>
                  <a:lnTo>
                    <a:pt x="2356" y="386"/>
                  </a:lnTo>
                  <a:lnTo>
                    <a:pt x="2433" y="579"/>
                  </a:lnTo>
                  <a:lnTo>
                    <a:pt x="2433" y="579"/>
                  </a:lnTo>
                  <a:lnTo>
                    <a:pt x="2356" y="386"/>
                  </a:lnTo>
                  <a:lnTo>
                    <a:pt x="2317" y="232"/>
                  </a:lnTo>
                  <a:lnTo>
                    <a:pt x="2356" y="116"/>
                  </a:lnTo>
                  <a:lnTo>
                    <a:pt x="2433" y="77"/>
                  </a:lnTo>
                  <a:lnTo>
                    <a:pt x="2433" y="77"/>
                  </a:lnTo>
                  <a:lnTo>
                    <a:pt x="2433" y="77"/>
                  </a:lnTo>
                  <a:lnTo>
                    <a:pt x="2433" y="77"/>
                  </a:lnTo>
                  <a:lnTo>
                    <a:pt x="2433" y="77"/>
                  </a:lnTo>
                  <a:close/>
                  <a:moveTo>
                    <a:pt x="1082" y="0"/>
                  </a:move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626" y="888"/>
                  </a:lnTo>
                  <a:lnTo>
                    <a:pt x="2626" y="888"/>
                  </a:lnTo>
                  <a:lnTo>
                    <a:pt x="2472" y="850"/>
                  </a:lnTo>
                  <a:lnTo>
                    <a:pt x="2317" y="734"/>
                  </a:lnTo>
                  <a:lnTo>
                    <a:pt x="1970" y="502"/>
                  </a:lnTo>
                  <a:lnTo>
                    <a:pt x="1777" y="348"/>
                  </a:lnTo>
                  <a:lnTo>
                    <a:pt x="1584" y="193"/>
                  </a:lnTo>
                  <a:lnTo>
                    <a:pt x="1352" y="116"/>
                  </a:lnTo>
                  <a:lnTo>
                    <a:pt x="1082" y="0"/>
                  </a:lnTo>
                  <a:lnTo>
                    <a:pt x="1082" y="0"/>
                  </a:lnTo>
                  <a:close/>
                  <a:moveTo>
                    <a:pt x="1043" y="0"/>
                  </a:moveTo>
                  <a:lnTo>
                    <a:pt x="1043" y="0"/>
                  </a:lnTo>
                  <a:lnTo>
                    <a:pt x="1043" y="0"/>
                  </a:lnTo>
                  <a:lnTo>
                    <a:pt x="1043" y="0"/>
                  </a:lnTo>
                  <a:lnTo>
                    <a:pt x="1043" y="0"/>
                  </a:lnTo>
                  <a:close/>
                  <a:moveTo>
                    <a:pt x="966" y="0"/>
                  </a:moveTo>
                  <a:lnTo>
                    <a:pt x="966" y="0"/>
                  </a:lnTo>
                  <a:lnTo>
                    <a:pt x="850" y="0"/>
                  </a:lnTo>
                  <a:lnTo>
                    <a:pt x="773" y="77"/>
                  </a:lnTo>
                  <a:lnTo>
                    <a:pt x="695" y="116"/>
                  </a:lnTo>
                  <a:lnTo>
                    <a:pt x="657" y="232"/>
                  </a:lnTo>
                  <a:lnTo>
                    <a:pt x="580" y="425"/>
                  </a:lnTo>
                  <a:lnTo>
                    <a:pt x="580" y="695"/>
                  </a:lnTo>
                  <a:lnTo>
                    <a:pt x="618" y="965"/>
                  </a:lnTo>
                  <a:lnTo>
                    <a:pt x="657" y="1236"/>
                  </a:lnTo>
                  <a:lnTo>
                    <a:pt x="773" y="1583"/>
                  </a:lnTo>
                  <a:lnTo>
                    <a:pt x="773" y="1583"/>
                  </a:lnTo>
                  <a:lnTo>
                    <a:pt x="657" y="1236"/>
                  </a:lnTo>
                  <a:lnTo>
                    <a:pt x="618" y="965"/>
                  </a:lnTo>
                  <a:lnTo>
                    <a:pt x="580" y="695"/>
                  </a:lnTo>
                  <a:lnTo>
                    <a:pt x="580" y="425"/>
                  </a:lnTo>
                  <a:lnTo>
                    <a:pt x="657" y="232"/>
                  </a:lnTo>
                  <a:lnTo>
                    <a:pt x="695" y="116"/>
                  </a:lnTo>
                  <a:lnTo>
                    <a:pt x="773" y="77"/>
                  </a:lnTo>
                  <a:lnTo>
                    <a:pt x="850" y="0"/>
                  </a:lnTo>
                  <a:lnTo>
                    <a:pt x="966" y="0"/>
                  </a:lnTo>
                  <a:close/>
                  <a:moveTo>
                    <a:pt x="966" y="0"/>
                  </a:moveTo>
                  <a:lnTo>
                    <a:pt x="966" y="0"/>
                  </a:lnTo>
                  <a:lnTo>
                    <a:pt x="966" y="0"/>
                  </a:lnTo>
                  <a:lnTo>
                    <a:pt x="966" y="0"/>
                  </a:lnTo>
                  <a:lnTo>
                    <a:pt x="966" y="0"/>
                  </a:lnTo>
                  <a:lnTo>
                    <a:pt x="966"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5974736" y="1184929"/>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6010205" y="1166033"/>
              <a:ext cx="61" cy="61"/>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010205" y="1161325"/>
              <a:ext cx="2385" cy="4770"/>
            </a:xfrm>
            <a:custGeom>
              <a:avLst/>
              <a:gdLst/>
              <a:ahLst/>
              <a:cxnLst/>
              <a:rect l="l" t="t" r="r" b="b"/>
              <a:pathLst>
                <a:path w="39" h="78" fill="none" extrusionOk="0">
                  <a:moveTo>
                    <a:pt x="39" y="0"/>
                  </a:moveTo>
                  <a:lnTo>
                    <a:pt x="39" y="0"/>
                  </a:lnTo>
                  <a:lnTo>
                    <a:pt x="39" y="77"/>
                  </a:lnTo>
                  <a:lnTo>
                    <a:pt x="0" y="77"/>
                  </a:lnTo>
                  <a:lnTo>
                    <a:pt x="0" y="77"/>
                  </a:lnTo>
                  <a:lnTo>
                    <a:pt x="39" y="77"/>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6012528" y="1161325"/>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5974736" y="1149522"/>
              <a:ext cx="35530" cy="16572"/>
            </a:xfrm>
            <a:custGeom>
              <a:avLst/>
              <a:gdLst/>
              <a:ahLst/>
              <a:cxnLst/>
              <a:rect l="l" t="t" r="r" b="b"/>
              <a:pathLst>
                <a:path w="581" h="271" fill="none" extrusionOk="0">
                  <a:moveTo>
                    <a:pt x="1" y="0"/>
                  </a:moveTo>
                  <a:lnTo>
                    <a:pt x="1" y="0"/>
                  </a:lnTo>
                  <a:lnTo>
                    <a:pt x="310" y="193"/>
                  </a:lnTo>
                  <a:lnTo>
                    <a:pt x="464" y="232"/>
                  </a:lnTo>
                  <a:lnTo>
                    <a:pt x="580" y="270"/>
                  </a:lnTo>
                  <a:lnTo>
                    <a:pt x="580" y="270"/>
                  </a:lnTo>
                  <a:lnTo>
                    <a:pt x="464" y="232"/>
                  </a:lnTo>
                  <a:lnTo>
                    <a:pt x="310" y="1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965319" y="1147137"/>
              <a:ext cx="7155" cy="37853"/>
            </a:xfrm>
            <a:custGeom>
              <a:avLst/>
              <a:gdLst/>
              <a:ahLst/>
              <a:cxnLst/>
              <a:rect l="l" t="t" r="r" b="b"/>
              <a:pathLst>
                <a:path w="117" h="619" fill="none" extrusionOk="0">
                  <a:moveTo>
                    <a:pt x="78" y="1"/>
                  </a:moveTo>
                  <a:lnTo>
                    <a:pt x="78" y="1"/>
                  </a:lnTo>
                  <a:lnTo>
                    <a:pt x="39" y="39"/>
                  </a:lnTo>
                  <a:lnTo>
                    <a:pt x="0" y="78"/>
                  </a:lnTo>
                  <a:lnTo>
                    <a:pt x="0" y="194"/>
                  </a:lnTo>
                  <a:lnTo>
                    <a:pt x="39" y="387"/>
                  </a:lnTo>
                  <a:lnTo>
                    <a:pt x="116" y="618"/>
                  </a:lnTo>
                  <a:lnTo>
                    <a:pt x="116" y="618"/>
                  </a:lnTo>
                  <a:lnTo>
                    <a:pt x="39" y="387"/>
                  </a:lnTo>
                  <a:lnTo>
                    <a:pt x="0" y="194"/>
                  </a:lnTo>
                  <a:lnTo>
                    <a:pt x="0" y="78"/>
                  </a:lnTo>
                  <a:lnTo>
                    <a:pt x="39" y="39"/>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125905" y="1078647"/>
              <a:ext cx="141751" cy="108668"/>
            </a:xfrm>
            <a:custGeom>
              <a:avLst/>
              <a:gdLst/>
              <a:ahLst/>
              <a:cxnLst/>
              <a:rect l="l" t="t" r="r" b="b"/>
              <a:pathLst>
                <a:path w="2318" h="1777" fill="none" extrusionOk="0">
                  <a:moveTo>
                    <a:pt x="0" y="1"/>
                  </a:moveTo>
                  <a:lnTo>
                    <a:pt x="0" y="1"/>
                  </a:lnTo>
                  <a:lnTo>
                    <a:pt x="0" y="1"/>
                  </a:lnTo>
                  <a:lnTo>
                    <a:pt x="425" y="310"/>
                  </a:lnTo>
                  <a:lnTo>
                    <a:pt x="966" y="657"/>
                  </a:lnTo>
                  <a:lnTo>
                    <a:pt x="1468" y="966"/>
                  </a:lnTo>
                  <a:lnTo>
                    <a:pt x="1854" y="1159"/>
                  </a:lnTo>
                  <a:lnTo>
                    <a:pt x="1854" y="1159"/>
                  </a:lnTo>
                  <a:lnTo>
                    <a:pt x="2008" y="1236"/>
                  </a:lnTo>
                  <a:lnTo>
                    <a:pt x="2085" y="1314"/>
                  </a:lnTo>
                  <a:lnTo>
                    <a:pt x="2240" y="1507"/>
                  </a:lnTo>
                  <a:lnTo>
                    <a:pt x="2317" y="1700"/>
                  </a:lnTo>
                  <a:lnTo>
                    <a:pt x="2317" y="1777"/>
                  </a:lnTo>
                  <a:lnTo>
                    <a:pt x="2317" y="1777"/>
                  </a:lnTo>
                  <a:lnTo>
                    <a:pt x="2317" y="1777"/>
                  </a:lnTo>
                  <a:lnTo>
                    <a:pt x="2317" y="1700"/>
                  </a:lnTo>
                  <a:lnTo>
                    <a:pt x="2240" y="1507"/>
                  </a:lnTo>
                  <a:lnTo>
                    <a:pt x="2085" y="1314"/>
                  </a:lnTo>
                  <a:lnTo>
                    <a:pt x="2008" y="1236"/>
                  </a:lnTo>
                  <a:lnTo>
                    <a:pt x="1854" y="1159"/>
                  </a:lnTo>
                  <a:lnTo>
                    <a:pt x="1854" y="1159"/>
                  </a:lnTo>
                  <a:lnTo>
                    <a:pt x="1468" y="966"/>
                  </a:lnTo>
                  <a:lnTo>
                    <a:pt x="966" y="657"/>
                  </a:lnTo>
                  <a:lnTo>
                    <a:pt x="425" y="310"/>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6125905" y="1076323"/>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6107009" y="1069230"/>
              <a:ext cx="7155" cy="30760"/>
            </a:xfrm>
            <a:custGeom>
              <a:avLst/>
              <a:gdLst/>
              <a:ahLst/>
              <a:cxnLst/>
              <a:rect l="l" t="t" r="r" b="b"/>
              <a:pathLst>
                <a:path w="117" h="503" fill="none" extrusionOk="0">
                  <a:moveTo>
                    <a:pt x="116" y="0"/>
                  </a:moveTo>
                  <a:lnTo>
                    <a:pt x="116" y="0"/>
                  </a:lnTo>
                  <a:lnTo>
                    <a:pt x="39" y="39"/>
                  </a:lnTo>
                  <a:lnTo>
                    <a:pt x="0" y="155"/>
                  </a:lnTo>
                  <a:lnTo>
                    <a:pt x="39" y="309"/>
                  </a:lnTo>
                  <a:lnTo>
                    <a:pt x="116" y="502"/>
                  </a:lnTo>
                  <a:lnTo>
                    <a:pt x="116" y="502"/>
                  </a:lnTo>
                  <a:lnTo>
                    <a:pt x="39" y="309"/>
                  </a:lnTo>
                  <a:lnTo>
                    <a:pt x="0" y="155"/>
                  </a:lnTo>
                  <a:lnTo>
                    <a:pt x="39" y="39"/>
                  </a:lnTo>
                  <a:lnTo>
                    <a:pt x="116" y="0"/>
                  </a:lnTo>
                  <a:lnTo>
                    <a:pt x="116" y="0"/>
                  </a:lnTo>
                  <a:lnTo>
                    <a:pt x="116" y="0"/>
                  </a:lnTo>
                  <a:lnTo>
                    <a:pt x="116" y="0"/>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6031424" y="1064521"/>
              <a:ext cx="94542" cy="54365"/>
            </a:xfrm>
            <a:custGeom>
              <a:avLst/>
              <a:gdLst/>
              <a:ahLst/>
              <a:cxnLst/>
              <a:rect l="l" t="t" r="r" b="b"/>
              <a:pathLst>
                <a:path w="1546" h="889" fill="none" extrusionOk="0">
                  <a:moveTo>
                    <a:pt x="1" y="0"/>
                  </a:moveTo>
                  <a:lnTo>
                    <a:pt x="1" y="0"/>
                  </a:lnTo>
                  <a:lnTo>
                    <a:pt x="1" y="0"/>
                  </a:lnTo>
                  <a:lnTo>
                    <a:pt x="271" y="116"/>
                  </a:lnTo>
                  <a:lnTo>
                    <a:pt x="503" y="193"/>
                  </a:lnTo>
                  <a:lnTo>
                    <a:pt x="696" y="348"/>
                  </a:lnTo>
                  <a:lnTo>
                    <a:pt x="889" y="502"/>
                  </a:lnTo>
                  <a:lnTo>
                    <a:pt x="1236" y="734"/>
                  </a:lnTo>
                  <a:lnTo>
                    <a:pt x="1391" y="850"/>
                  </a:lnTo>
                  <a:lnTo>
                    <a:pt x="1545" y="888"/>
                  </a:lnTo>
                  <a:lnTo>
                    <a:pt x="1545" y="888"/>
                  </a:lnTo>
                  <a:lnTo>
                    <a:pt x="1545" y="888"/>
                  </a:lnTo>
                  <a:lnTo>
                    <a:pt x="1545" y="888"/>
                  </a:lnTo>
                  <a:lnTo>
                    <a:pt x="1391" y="850"/>
                  </a:lnTo>
                  <a:lnTo>
                    <a:pt x="1236" y="734"/>
                  </a:lnTo>
                  <a:lnTo>
                    <a:pt x="889" y="502"/>
                  </a:lnTo>
                  <a:lnTo>
                    <a:pt x="696" y="348"/>
                  </a:lnTo>
                  <a:lnTo>
                    <a:pt x="503" y="193"/>
                  </a:lnTo>
                  <a:lnTo>
                    <a:pt x="271" y="11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029101" y="1064521"/>
              <a:ext cx="61"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6000726" y="1064521"/>
              <a:ext cx="23666" cy="96866"/>
            </a:xfrm>
            <a:custGeom>
              <a:avLst/>
              <a:gdLst/>
              <a:ahLst/>
              <a:cxnLst/>
              <a:rect l="l" t="t" r="r" b="b"/>
              <a:pathLst>
                <a:path w="387" h="1584" fill="none" extrusionOk="0">
                  <a:moveTo>
                    <a:pt x="387" y="0"/>
                  </a:moveTo>
                  <a:lnTo>
                    <a:pt x="387" y="0"/>
                  </a:lnTo>
                  <a:lnTo>
                    <a:pt x="271" y="0"/>
                  </a:lnTo>
                  <a:lnTo>
                    <a:pt x="194" y="77"/>
                  </a:lnTo>
                  <a:lnTo>
                    <a:pt x="116" y="116"/>
                  </a:lnTo>
                  <a:lnTo>
                    <a:pt x="78" y="232"/>
                  </a:lnTo>
                  <a:lnTo>
                    <a:pt x="1" y="425"/>
                  </a:lnTo>
                  <a:lnTo>
                    <a:pt x="1" y="695"/>
                  </a:lnTo>
                  <a:lnTo>
                    <a:pt x="39" y="965"/>
                  </a:lnTo>
                  <a:lnTo>
                    <a:pt x="78" y="1236"/>
                  </a:lnTo>
                  <a:lnTo>
                    <a:pt x="194" y="1583"/>
                  </a:lnTo>
                  <a:lnTo>
                    <a:pt x="194" y="1583"/>
                  </a:lnTo>
                  <a:lnTo>
                    <a:pt x="78" y="1236"/>
                  </a:lnTo>
                  <a:lnTo>
                    <a:pt x="39" y="965"/>
                  </a:lnTo>
                  <a:lnTo>
                    <a:pt x="1" y="695"/>
                  </a:lnTo>
                  <a:lnTo>
                    <a:pt x="1" y="425"/>
                  </a:lnTo>
                  <a:lnTo>
                    <a:pt x="78" y="232"/>
                  </a:lnTo>
                  <a:lnTo>
                    <a:pt x="116" y="116"/>
                  </a:lnTo>
                  <a:lnTo>
                    <a:pt x="194" y="77"/>
                  </a:lnTo>
                  <a:lnTo>
                    <a:pt x="271" y="0"/>
                  </a:lnTo>
                  <a:lnTo>
                    <a:pt x="3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6024331" y="1064521"/>
              <a:ext cx="61" cy="0"/>
            </a:xfrm>
            <a:custGeom>
              <a:avLst/>
              <a:gdLst/>
              <a:ahLst/>
              <a:cxnLst/>
              <a:rect l="l" t="t" r="r" b="b"/>
              <a:pathLst>
                <a:path w="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965319" y="1064521"/>
              <a:ext cx="302338" cy="144075"/>
            </a:xfrm>
            <a:custGeom>
              <a:avLst/>
              <a:gdLst/>
              <a:ahLst/>
              <a:cxnLst/>
              <a:rect l="l" t="t" r="r" b="b"/>
              <a:pathLst>
                <a:path w="4944" h="2356" extrusionOk="0">
                  <a:moveTo>
                    <a:pt x="850" y="0"/>
                  </a:moveTo>
                  <a:lnTo>
                    <a:pt x="773" y="77"/>
                  </a:lnTo>
                  <a:lnTo>
                    <a:pt x="695" y="116"/>
                  </a:lnTo>
                  <a:lnTo>
                    <a:pt x="657" y="232"/>
                  </a:lnTo>
                  <a:lnTo>
                    <a:pt x="580" y="425"/>
                  </a:lnTo>
                  <a:lnTo>
                    <a:pt x="580" y="695"/>
                  </a:lnTo>
                  <a:lnTo>
                    <a:pt x="618" y="965"/>
                  </a:lnTo>
                  <a:lnTo>
                    <a:pt x="657" y="1236"/>
                  </a:lnTo>
                  <a:lnTo>
                    <a:pt x="773" y="1583"/>
                  </a:lnTo>
                  <a:lnTo>
                    <a:pt x="773" y="1660"/>
                  </a:lnTo>
                  <a:lnTo>
                    <a:pt x="734" y="1660"/>
                  </a:lnTo>
                  <a:lnTo>
                    <a:pt x="618" y="1622"/>
                  </a:lnTo>
                  <a:lnTo>
                    <a:pt x="464" y="1583"/>
                  </a:lnTo>
                  <a:lnTo>
                    <a:pt x="155" y="1390"/>
                  </a:lnTo>
                  <a:lnTo>
                    <a:pt x="78" y="1352"/>
                  </a:lnTo>
                  <a:lnTo>
                    <a:pt x="39" y="1390"/>
                  </a:lnTo>
                  <a:lnTo>
                    <a:pt x="0" y="1429"/>
                  </a:lnTo>
                  <a:lnTo>
                    <a:pt x="0" y="1545"/>
                  </a:lnTo>
                  <a:lnTo>
                    <a:pt x="39" y="1738"/>
                  </a:lnTo>
                  <a:lnTo>
                    <a:pt x="116" y="1969"/>
                  </a:lnTo>
                  <a:lnTo>
                    <a:pt x="155" y="1969"/>
                  </a:lnTo>
                  <a:lnTo>
                    <a:pt x="155" y="2008"/>
                  </a:lnTo>
                  <a:lnTo>
                    <a:pt x="194" y="2047"/>
                  </a:lnTo>
                  <a:lnTo>
                    <a:pt x="541" y="2240"/>
                  </a:lnTo>
                  <a:lnTo>
                    <a:pt x="734" y="2356"/>
                  </a:lnTo>
                  <a:lnTo>
                    <a:pt x="1004" y="2356"/>
                  </a:lnTo>
                  <a:lnTo>
                    <a:pt x="1043" y="2278"/>
                  </a:lnTo>
                  <a:lnTo>
                    <a:pt x="1043" y="2124"/>
                  </a:lnTo>
                  <a:lnTo>
                    <a:pt x="1043" y="1931"/>
                  </a:lnTo>
                  <a:lnTo>
                    <a:pt x="927" y="1467"/>
                  </a:lnTo>
                  <a:lnTo>
                    <a:pt x="850" y="1043"/>
                  </a:lnTo>
                  <a:lnTo>
                    <a:pt x="850" y="927"/>
                  </a:lnTo>
                  <a:lnTo>
                    <a:pt x="850" y="888"/>
                  </a:lnTo>
                  <a:lnTo>
                    <a:pt x="889" y="888"/>
                  </a:lnTo>
                  <a:lnTo>
                    <a:pt x="1004" y="965"/>
                  </a:lnTo>
                  <a:lnTo>
                    <a:pt x="1236" y="1120"/>
                  </a:lnTo>
                  <a:lnTo>
                    <a:pt x="1584" y="1274"/>
                  </a:lnTo>
                  <a:lnTo>
                    <a:pt x="2356" y="1622"/>
                  </a:lnTo>
                  <a:lnTo>
                    <a:pt x="3090" y="1892"/>
                  </a:lnTo>
                  <a:lnTo>
                    <a:pt x="3360" y="1969"/>
                  </a:lnTo>
                  <a:lnTo>
                    <a:pt x="3553" y="2008"/>
                  </a:lnTo>
                  <a:lnTo>
                    <a:pt x="3630" y="1969"/>
                  </a:lnTo>
                  <a:lnTo>
                    <a:pt x="3669" y="1892"/>
                  </a:lnTo>
                  <a:lnTo>
                    <a:pt x="3630" y="1815"/>
                  </a:lnTo>
                  <a:lnTo>
                    <a:pt x="3592" y="1699"/>
                  </a:lnTo>
                  <a:lnTo>
                    <a:pt x="3437" y="1429"/>
                  </a:lnTo>
                  <a:lnTo>
                    <a:pt x="3360" y="1236"/>
                  </a:lnTo>
                  <a:lnTo>
                    <a:pt x="3399" y="1197"/>
                  </a:lnTo>
                  <a:lnTo>
                    <a:pt x="3437" y="1197"/>
                  </a:lnTo>
                  <a:lnTo>
                    <a:pt x="3746" y="1274"/>
                  </a:lnTo>
                  <a:lnTo>
                    <a:pt x="4171" y="1467"/>
                  </a:lnTo>
                  <a:lnTo>
                    <a:pt x="4596" y="1738"/>
                  </a:lnTo>
                  <a:lnTo>
                    <a:pt x="4789" y="1854"/>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626" y="193"/>
                  </a:lnTo>
                  <a:lnTo>
                    <a:pt x="2510" y="116"/>
                  </a:lnTo>
                  <a:lnTo>
                    <a:pt x="2433" y="77"/>
                  </a:lnTo>
                  <a:lnTo>
                    <a:pt x="2356" y="116"/>
                  </a:lnTo>
                  <a:lnTo>
                    <a:pt x="2317" y="232"/>
                  </a:lnTo>
                  <a:lnTo>
                    <a:pt x="2356" y="386"/>
                  </a:lnTo>
                  <a:lnTo>
                    <a:pt x="2433" y="579"/>
                  </a:lnTo>
                  <a:lnTo>
                    <a:pt x="2626" y="888"/>
                  </a:lnTo>
                  <a:lnTo>
                    <a:pt x="2472" y="850"/>
                  </a:lnTo>
                  <a:lnTo>
                    <a:pt x="2317" y="734"/>
                  </a:lnTo>
                  <a:lnTo>
                    <a:pt x="1970" y="502"/>
                  </a:lnTo>
                  <a:lnTo>
                    <a:pt x="1777" y="348"/>
                  </a:lnTo>
                  <a:lnTo>
                    <a:pt x="1584" y="193"/>
                  </a:lnTo>
                  <a:lnTo>
                    <a:pt x="1352" y="116"/>
                  </a:lnTo>
                  <a:lnTo>
                    <a:pt x="108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318266" y="3272353"/>
              <a:ext cx="40238" cy="47332"/>
            </a:xfrm>
            <a:custGeom>
              <a:avLst/>
              <a:gdLst/>
              <a:ahLst/>
              <a:cxnLst/>
              <a:rect l="l" t="t" r="r" b="b"/>
              <a:pathLst>
                <a:path w="658" h="774" extrusionOk="0">
                  <a:moveTo>
                    <a:pt x="40" y="1"/>
                  </a:moveTo>
                  <a:lnTo>
                    <a:pt x="1" y="117"/>
                  </a:lnTo>
                  <a:lnTo>
                    <a:pt x="78" y="117"/>
                  </a:lnTo>
                  <a:lnTo>
                    <a:pt x="194" y="232"/>
                  </a:lnTo>
                  <a:lnTo>
                    <a:pt x="387" y="426"/>
                  </a:lnTo>
                  <a:lnTo>
                    <a:pt x="464" y="580"/>
                  </a:lnTo>
                  <a:lnTo>
                    <a:pt x="542" y="773"/>
                  </a:lnTo>
                  <a:lnTo>
                    <a:pt x="657" y="734"/>
                  </a:lnTo>
                  <a:lnTo>
                    <a:pt x="580" y="503"/>
                  </a:lnTo>
                  <a:lnTo>
                    <a:pt x="464" y="348"/>
                  </a:lnTo>
                  <a:lnTo>
                    <a:pt x="387" y="194"/>
                  </a:lnTo>
                  <a:lnTo>
                    <a:pt x="271" y="117"/>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348965" y="3272353"/>
              <a:ext cx="40238" cy="47332"/>
            </a:xfrm>
            <a:custGeom>
              <a:avLst/>
              <a:gdLst/>
              <a:ahLst/>
              <a:cxnLst/>
              <a:rect l="l" t="t" r="r" b="b"/>
              <a:pathLst>
                <a:path w="658" h="774" extrusionOk="0">
                  <a:moveTo>
                    <a:pt x="40" y="1"/>
                  </a:moveTo>
                  <a:lnTo>
                    <a:pt x="1" y="117"/>
                  </a:lnTo>
                  <a:lnTo>
                    <a:pt x="40" y="117"/>
                  </a:lnTo>
                  <a:lnTo>
                    <a:pt x="194" y="232"/>
                  </a:lnTo>
                  <a:lnTo>
                    <a:pt x="348" y="426"/>
                  </a:lnTo>
                  <a:lnTo>
                    <a:pt x="464" y="580"/>
                  </a:lnTo>
                  <a:lnTo>
                    <a:pt x="542" y="773"/>
                  </a:lnTo>
                  <a:lnTo>
                    <a:pt x="657" y="734"/>
                  </a:lnTo>
                  <a:lnTo>
                    <a:pt x="542" y="503"/>
                  </a:lnTo>
                  <a:lnTo>
                    <a:pt x="464" y="348"/>
                  </a:lnTo>
                  <a:lnTo>
                    <a:pt x="348" y="194"/>
                  </a:lnTo>
                  <a:lnTo>
                    <a:pt x="271" y="117"/>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608740" y="3121247"/>
              <a:ext cx="52041" cy="21281"/>
            </a:xfrm>
            <a:custGeom>
              <a:avLst/>
              <a:gdLst/>
              <a:ahLst/>
              <a:cxnLst/>
              <a:rect l="l" t="t" r="r" b="b"/>
              <a:pathLst>
                <a:path w="851" h="348" extrusionOk="0">
                  <a:moveTo>
                    <a:pt x="1" y="0"/>
                  </a:moveTo>
                  <a:lnTo>
                    <a:pt x="1" y="116"/>
                  </a:lnTo>
                  <a:lnTo>
                    <a:pt x="39" y="116"/>
                  </a:lnTo>
                  <a:lnTo>
                    <a:pt x="348" y="155"/>
                  </a:lnTo>
                  <a:lnTo>
                    <a:pt x="580" y="232"/>
                  </a:lnTo>
                  <a:lnTo>
                    <a:pt x="773" y="348"/>
                  </a:lnTo>
                  <a:lnTo>
                    <a:pt x="850" y="232"/>
                  </a:lnTo>
                  <a:lnTo>
                    <a:pt x="734" y="155"/>
                  </a:lnTo>
                  <a:lnTo>
                    <a:pt x="618" y="116"/>
                  </a:lnTo>
                  <a:lnTo>
                    <a:pt x="387" y="39"/>
                  </a:lnTo>
                  <a:lnTo>
                    <a:pt x="1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637053" y="3104736"/>
              <a:ext cx="42623" cy="23666"/>
            </a:xfrm>
            <a:custGeom>
              <a:avLst/>
              <a:gdLst/>
              <a:ahLst/>
              <a:cxnLst/>
              <a:rect l="l" t="t" r="r" b="b"/>
              <a:pathLst>
                <a:path w="697" h="387" extrusionOk="0">
                  <a:moveTo>
                    <a:pt x="1" y="0"/>
                  </a:moveTo>
                  <a:lnTo>
                    <a:pt x="1" y="116"/>
                  </a:lnTo>
                  <a:lnTo>
                    <a:pt x="40" y="116"/>
                  </a:lnTo>
                  <a:lnTo>
                    <a:pt x="348" y="232"/>
                  </a:lnTo>
                  <a:lnTo>
                    <a:pt x="619" y="386"/>
                  </a:lnTo>
                  <a:lnTo>
                    <a:pt x="696" y="270"/>
                  </a:lnTo>
                  <a:lnTo>
                    <a:pt x="503" y="155"/>
                  </a:lnTo>
                  <a:lnTo>
                    <a:pt x="271" y="7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6055029" y="1520226"/>
              <a:ext cx="160648" cy="75646"/>
            </a:xfrm>
            <a:custGeom>
              <a:avLst/>
              <a:gdLst/>
              <a:ahLst/>
              <a:cxnLst/>
              <a:rect l="l" t="t" r="r" b="b"/>
              <a:pathLst>
                <a:path w="2627" h="1237" extrusionOk="0">
                  <a:moveTo>
                    <a:pt x="2434" y="1"/>
                  </a:moveTo>
                  <a:lnTo>
                    <a:pt x="1893" y="387"/>
                  </a:lnTo>
                  <a:lnTo>
                    <a:pt x="1236" y="734"/>
                  </a:lnTo>
                  <a:lnTo>
                    <a:pt x="966" y="889"/>
                  </a:lnTo>
                  <a:lnTo>
                    <a:pt x="696" y="1005"/>
                  </a:lnTo>
                  <a:lnTo>
                    <a:pt x="464" y="1082"/>
                  </a:lnTo>
                  <a:lnTo>
                    <a:pt x="310" y="1043"/>
                  </a:lnTo>
                  <a:lnTo>
                    <a:pt x="232" y="1005"/>
                  </a:lnTo>
                  <a:lnTo>
                    <a:pt x="194" y="966"/>
                  </a:lnTo>
                  <a:lnTo>
                    <a:pt x="194" y="812"/>
                  </a:lnTo>
                  <a:lnTo>
                    <a:pt x="232" y="618"/>
                  </a:lnTo>
                  <a:lnTo>
                    <a:pt x="387" y="348"/>
                  </a:lnTo>
                  <a:lnTo>
                    <a:pt x="155" y="387"/>
                  </a:lnTo>
                  <a:lnTo>
                    <a:pt x="39" y="618"/>
                  </a:lnTo>
                  <a:lnTo>
                    <a:pt x="1" y="812"/>
                  </a:lnTo>
                  <a:lnTo>
                    <a:pt x="39" y="1005"/>
                  </a:lnTo>
                  <a:lnTo>
                    <a:pt x="117" y="1120"/>
                  </a:lnTo>
                  <a:lnTo>
                    <a:pt x="232" y="1198"/>
                  </a:lnTo>
                  <a:lnTo>
                    <a:pt x="387" y="1236"/>
                  </a:lnTo>
                  <a:lnTo>
                    <a:pt x="619" y="1198"/>
                  </a:lnTo>
                  <a:lnTo>
                    <a:pt x="889" y="1120"/>
                  </a:lnTo>
                  <a:lnTo>
                    <a:pt x="1236" y="966"/>
                  </a:lnTo>
                  <a:lnTo>
                    <a:pt x="1623" y="734"/>
                  </a:lnTo>
                  <a:lnTo>
                    <a:pt x="2318" y="271"/>
                  </a:lnTo>
                  <a:lnTo>
                    <a:pt x="2627" y="78"/>
                  </a:lnTo>
                  <a:lnTo>
                    <a:pt x="2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274627" y="1624123"/>
              <a:ext cx="205534" cy="167741"/>
            </a:xfrm>
            <a:custGeom>
              <a:avLst/>
              <a:gdLst/>
              <a:ahLst/>
              <a:cxnLst/>
              <a:rect l="l" t="t" r="r" b="b"/>
              <a:pathLst>
                <a:path w="3361" h="2743" extrusionOk="0">
                  <a:moveTo>
                    <a:pt x="3052" y="1"/>
                  </a:moveTo>
                  <a:lnTo>
                    <a:pt x="2665" y="117"/>
                  </a:lnTo>
                  <a:lnTo>
                    <a:pt x="2318" y="232"/>
                  </a:lnTo>
                  <a:lnTo>
                    <a:pt x="2009" y="387"/>
                  </a:lnTo>
                  <a:lnTo>
                    <a:pt x="1700" y="541"/>
                  </a:lnTo>
                  <a:lnTo>
                    <a:pt x="1198" y="850"/>
                  </a:lnTo>
                  <a:lnTo>
                    <a:pt x="812" y="1198"/>
                  </a:lnTo>
                  <a:lnTo>
                    <a:pt x="503" y="1584"/>
                  </a:lnTo>
                  <a:lnTo>
                    <a:pt x="271" y="1893"/>
                  </a:lnTo>
                  <a:lnTo>
                    <a:pt x="117" y="2202"/>
                  </a:lnTo>
                  <a:lnTo>
                    <a:pt x="1" y="2472"/>
                  </a:lnTo>
                  <a:lnTo>
                    <a:pt x="271" y="2742"/>
                  </a:lnTo>
                  <a:lnTo>
                    <a:pt x="310" y="2549"/>
                  </a:lnTo>
                  <a:lnTo>
                    <a:pt x="426" y="2279"/>
                  </a:lnTo>
                  <a:lnTo>
                    <a:pt x="619" y="1931"/>
                  </a:lnTo>
                  <a:lnTo>
                    <a:pt x="928" y="1584"/>
                  </a:lnTo>
                  <a:lnTo>
                    <a:pt x="1314" y="1198"/>
                  </a:lnTo>
                  <a:lnTo>
                    <a:pt x="1546" y="1005"/>
                  </a:lnTo>
                  <a:lnTo>
                    <a:pt x="1816" y="850"/>
                  </a:lnTo>
                  <a:lnTo>
                    <a:pt x="2163" y="696"/>
                  </a:lnTo>
                  <a:lnTo>
                    <a:pt x="2511" y="541"/>
                  </a:lnTo>
                  <a:lnTo>
                    <a:pt x="2897" y="387"/>
                  </a:lnTo>
                  <a:lnTo>
                    <a:pt x="3360" y="310"/>
                  </a:lnTo>
                  <a:lnTo>
                    <a:pt x="3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380910" y="1782323"/>
              <a:ext cx="236232" cy="120532"/>
            </a:xfrm>
            <a:custGeom>
              <a:avLst/>
              <a:gdLst/>
              <a:ahLst/>
              <a:cxnLst/>
              <a:rect l="l" t="t" r="r" b="b"/>
              <a:pathLst>
                <a:path w="3863" h="1971" extrusionOk="0">
                  <a:moveTo>
                    <a:pt x="3592" y="1"/>
                  </a:moveTo>
                  <a:lnTo>
                    <a:pt x="2897" y="78"/>
                  </a:lnTo>
                  <a:lnTo>
                    <a:pt x="2279" y="233"/>
                  </a:lnTo>
                  <a:lnTo>
                    <a:pt x="1738" y="426"/>
                  </a:lnTo>
                  <a:lnTo>
                    <a:pt x="1236" y="696"/>
                  </a:lnTo>
                  <a:lnTo>
                    <a:pt x="850" y="928"/>
                  </a:lnTo>
                  <a:lnTo>
                    <a:pt x="503" y="1198"/>
                  </a:lnTo>
                  <a:lnTo>
                    <a:pt x="232" y="1468"/>
                  </a:lnTo>
                  <a:lnTo>
                    <a:pt x="1" y="1739"/>
                  </a:lnTo>
                  <a:lnTo>
                    <a:pt x="232" y="1970"/>
                  </a:lnTo>
                  <a:lnTo>
                    <a:pt x="541" y="1623"/>
                  </a:lnTo>
                  <a:lnTo>
                    <a:pt x="773" y="1430"/>
                  </a:lnTo>
                  <a:lnTo>
                    <a:pt x="1005" y="1237"/>
                  </a:lnTo>
                  <a:lnTo>
                    <a:pt x="1352" y="1005"/>
                  </a:lnTo>
                  <a:lnTo>
                    <a:pt x="1700" y="812"/>
                  </a:lnTo>
                  <a:lnTo>
                    <a:pt x="2086" y="657"/>
                  </a:lnTo>
                  <a:lnTo>
                    <a:pt x="2433" y="541"/>
                  </a:lnTo>
                  <a:lnTo>
                    <a:pt x="2820" y="426"/>
                  </a:lnTo>
                  <a:lnTo>
                    <a:pt x="3167" y="387"/>
                  </a:lnTo>
                  <a:lnTo>
                    <a:pt x="3862" y="310"/>
                  </a:lnTo>
                  <a:lnTo>
                    <a:pt x="35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392712" y="1983085"/>
              <a:ext cx="163033" cy="134658"/>
            </a:xfrm>
            <a:custGeom>
              <a:avLst/>
              <a:gdLst/>
              <a:ahLst/>
              <a:cxnLst/>
              <a:rect l="l" t="t" r="r" b="b"/>
              <a:pathLst>
                <a:path w="2666" h="2202" extrusionOk="0">
                  <a:moveTo>
                    <a:pt x="348" y="0"/>
                  </a:moveTo>
                  <a:lnTo>
                    <a:pt x="1" y="193"/>
                  </a:lnTo>
                  <a:lnTo>
                    <a:pt x="541" y="464"/>
                  </a:lnTo>
                  <a:lnTo>
                    <a:pt x="889" y="657"/>
                  </a:lnTo>
                  <a:lnTo>
                    <a:pt x="1236" y="850"/>
                  </a:lnTo>
                  <a:lnTo>
                    <a:pt x="1545" y="1120"/>
                  </a:lnTo>
                  <a:lnTo>
                    <a:pt x="1854" y="1429"/>
                  </a:lnTo>
                  <a:lnTo>
                    <a:pt x="2125" y="1776"/>
                  </a:lnTo>
                  <a:lnTo>
                    <a:pt x="2356" y="2201"/>
                  </a:lnTo>
                  <a:lnTo>
                    <a:pt x="2665" y="2085"/>
                  </a:lnTo>
                  <a:lnTo>
                    <a:pt x="2395" y="1622"/>
                  </a:lnTo>
                  <a:lnTo>
                    <a:pt x="2086" y="1197"/>
                  </a:lnTo>
                  <a:lnTo>
                    <a:pt x="1661" y="772"/>
                  </a:lnTo>
                  <a:lnTo>
                    <a:pt x="1159" y="425"/>
                  </a:lnTo>
                  <a:lnTo>
                    <a:pt x="734" y="193"/>
                  </a:lnTo>
                  <a:lnTo>
                    <a:pt x="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611125" y="1827209"/>
              <a:ext cx="129949" cy="80354"/>
            </a:xfrm>
            <a:custGeom>
              <a:avLst/>
              <a:gdLst/>
              <a:ahLst/>
              <a:cxnLst/>
              <a:rect l="l" t="t" r="r" b="b"/>
              <a:pathLst>
                <a:path w="2125" h="1314" extrusionOk="0">
                  <a:moveTo>
                    <a:pt x="1970" y="1"/>
                  </a:moveTo>
                  <a:lnTo>
                    <a:pt x="1699" y="309"/>
                  </a:lnTo>
                  <a:lnTo>
                    <a:pt x="1506" y="464"/>
                  </a:lnTo>
                  <a:lnTo>
                    <a:pt x="1274" y="618"/>
                  </a:lnTo>
                  <a:lnTo>
                    <a:pt x="1004" y="773"/>
                  </a:lnTo>
                  <a:lnTo>
                    <a:pt x="695" y="889"/>
                  </a:lnTo>
                  <a:lnTo>
                    <a:pt x="386" y="966"/>
                  </a:lnTo>
                  <a:lnTo>
                    <a:pt x="0" y="1005"/>
                  </a:lnTo>
                  <a:lnTo>
                    <a:pt x="116" y="1313"/>
                  </a:lnTo>
                  <a:lnTo>
                    <a:pt x="464" y="1275"/>
                  </a:lnTo>
                  <a:lnTo>
                    <a:pt x="772" y="1198"/>
                  </a:lnTo>
                  <a:lnTo>
                    <a:pt x="1081" y="1082"/>
                  </a:lnTo>
                  <a:lnTo>
                    <a:pt x="1352" y="927"/>
                  </a:lnTo>
                  <a:lnTo>
                    <a:pt x="1583" y="773"/>
                  </a:lnTo>
                  <a:lnTo>
                    <a:pt x="1815" y="618"/>
                  </a:lnTo>
                  <a:lnTo>
                    <a:pt x="2124" y="309"/>
                  </a:lnTo>
                  <a:lnTo>
                    <a:pt x="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667752" y="1990118"/>
              <a:ext cx="151230" cy="108729"/>
            </a:xfrm>
            <a:custGeom>
              <a:avLst/>
              <a:gdLst/>
              <a:ahLst/>
              <a:cxnLst/>
              <a:rect l="l" t="t" r="r" b="b"/>
              <a:pathLst>
                <a:path w="2473" h="1778" extrusionOk="0">
                  <a:moveTo>
                    <a:pt x="2318" y="1"/>
                  </a:moveTo>
                  <a:lnTo>
                    <a:pt x="2163" y="155"/>
                  </a:lnTo>
                  <a:lnTo>
                    <a:pt x="1739" y="503"/>
                  </a:lnTo>
                  <a:lnTo>
                    <a:pt x="1430" y="735"/>
                  </a:lnTo>
                  <a:lnTo>
                    <a:pt x="1044" y="966"/>
                  </a:lnTo>
                  <a:lnTo>
                    <a:pt x="580" y="1237"/>
                  </a:lnTo>
                  <a:lnTo>
                    <a:pt x="1" y="1468"/>
                  </a:lnTo>
                  <a:lnTo>
                    <a:pt x="117" y="1777"/>
                  </a:lnTo>
                  <a:lnTo>
                    <a:pt x="696" y="1507"/>
                  </a:lnTo>
                  <a:lnTo>
                    <a:pt x="1198" y="1275"/>
                  </a:lnTo>
                  <a:lnTo>
                    <a:pt x="1584" y="1044"/>
                  </a:lnTo>
                  <a:lnTo>
                    <a:pt x="1893" y="812"/>
                  </a:lnTo>
                  <a:lnTo>
                    <a:pt x="2318" y="464"/>
                  </a:lnTo>
                  <a:lnTo>
                    <a:pt x="2472" y="310"/>
                  </a:lnTo>
                  <a:lnTo>
                    <a:pt x="2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748045" y="1862616"/>
              <a:ext cx="73261" cy="153554"/>
            </a:xfrm>
            <a:custGeom>
              <a:avLst/>
              <a:gdLst/>
              <a:ahLst/>
              <a:cxnLst/>
              <a:rect l="l" t="t" r="r" b="b"/>
              <a:pathLst>
                <a:path w="1198" h="2511" extrusionOk="0">
                  <a:moveTo>
                    <a:pt x="1" y="1"/>
                  </a:moveTo>
                  <a:lnTo>
                    <a:pt x="1159" y="2511"/>
                  </a:lnTo>
                  <a:lnTo>
                    <a:pt x="1198" y="2511"/>
                  </a:lnTo>
                  <a:lnTo>
                    <a:pt x="3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5544958" y="1423422"/>
              <a:ext cx="170126" cy="61458"/>
            </a:xfrm>
            <a:custGeom>
              <a:avLst/>
              <a:gdLst/>
              <a:ahLst/>
              <a:cxnLst/>
              <a:rect l="l" t="t" r="r" b="b"/>
              <a:pathLst>
                <a:path w="2782" h="1005" extrusionOk="0">
                  <a:moveTo>
                    <a:pt x="1" y="0"/>
                  </a:moveTo>
                  <a:lnTo>
                    <a:pt x="194" y="773"/>
                  </a:lnTo>
                  <a:lnTo>
                    <a:pt x="2781" y="1004"/>
                  </a:lnTo>
                  <a:lnTo>
                    <a:pt x="2627" y="155"/>
                  </a:lnTo>
                  <a:lnTo>
                    <a:pt x="1"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5504842" y="1373828"/>
              <a:ext cx="288151" cy="316464"/>
            </a:xfrm>
            <a:custGeom>
              <a:avLst/>
              <a:gdLst/>
              <a:ahLst/>
              <a:cxnLst/>
              <a:rect l="l" t="t" r="r" b="b"/>
              <a:pathLst>
                <a:path w="4712" h="5175" extrusionOk="0">
                  <a:moveTo>
                    <a:pt x="1" y="1"/>
                  </a:moveTo>
                  <a:lnTo>
                    <a:pt x="1" y="116"/>
                  </a:lnTo>
                  <a:lnTo>
                    <a:pt x="3669" y="271"/>
                  </a:lnTo>
                  <a:lnTo>
                    <a:pt x="4596" y="5175"/>
                  </a:lnTo>
                  <a:lnTo>
                    <a:pt x="4712" y="5136"/>
                  </a:lnTo>
                  <a:lnTo>
                    <a:pt x="3785" y="1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5469435" y="1210919"/>
              <a:ext cx="16572" cy="172389"/>
            </a:xfrm>
            <a:custGeom>
              <a:avLst/>
              <a:gdLst/>
              <a:ahLst/>
              <a:cxnLst/>
              <a:rect l="l" t="t" r="r" b="b"/>
              <a:pathLst>
                <a:path w="271" h="2819" extrusionOk="0">
                  <a:moveTo>
                    <a:pt x="155" y="0"/>
                  </a:moveTo>
                  <a:lnTo>
                    <a:pt x="0" y="2819"/>
                  </a:lnTo>
                  <a:lnTo>
                    <a:pt x="116" y="2819"/>
                  </a:lnTo>
                  <a:lnTo>
                    <a:pt x="271" y="3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85B4"/>
        </a:solidFill>
        <a:effectLst/>
      </p:bgPr>
    </p:bg>
    <p:spTree>
      <p:nvGrpSpPr>
        <p:cNvPr id="1" name="Shape 14239"/>
        <p:cNvGrpSpPr/>
        <p:nvPr/>
      </p:nvGrpSpPr>
      <p:grpSpPr>
        <a:xfrm>
          <a:off x="0" y="0"/>
          <a:ext cx="0" cy="0"/>
          <a:chOff x="0" y="0"/>
          <a:chExt cx="0" cy="0"/>
        </a:xfrm>
      </p:grpSpPr>
      <p:sp>
        <p:nvSpPr>
          <p:cNvPr id="195" name="Title 194"/>
          <p:cNvSpPr>
            <a:spLocks noGrp="1"/>
          </p:cNvSpPr>
          <p:nvPr>
            <p:ph type="title"/>
          </p:nvPr>
        </p:nvSpPr>
        <p:spPr>
          <a:xfrm>
            <a:off x="9829800" y="819150"/>
            <a:ext cx="1188300" cy="231925"/>
          </a:xfrm>
        </p:spPr>
        <p:txBody>
          <a:bodyPr/>
          <a:lstStyle/>
          <a:p>
            <a:endParaRPr lang="en-US" dirty="0"/>
          </a:p>
        </p:txBody>
      </p:sp>
      <p:pic>
        <p:nvPicPr>
          <p:cNvPr id="196" name="Picture 195" descr="WhatsApp Image 2023-04-10 at 11.27.24 PM.jpeg"/>
          <p:cNvPicPr>
            <a:picLocks noChangeAspect="1"/>
          </p:cNvPicPr>
          <p:nvPr/>
        </p:nvPicPr>
        <p:blipFill>
          <a:blip r:embed="rId3"/>
          <a:stretch>
            <a:fillRect/>
          </a:stretch>
        </p:blipFill>
        <p:spPr>
          <a:xfrm>
            <a:off x="2209800" y="133350"/>
            <a:ext cx="4769532" cy="3638550"/>
          </a:xfrm>
          <a:prstGeom prst="rect">
            <a:avLst/>
          </a:prstGeom>
        </p:spPr>
      </p:pic>
      <p:sp>
        <p:nvSpPr>
          <p:cNvPr id="197" name="TextBox 196"/>
          <p:cNvSpPr txBox="1"/>
          <p:nvPr/>
        </p:nvSpPr>
        <p:spPr>
          <a:xfrm>
            <a:off x="2514600" y="3714750"/>
            <a:ext cx="4419600" cy="923330"/>
          </a:xfrm>
          <a:prstGeom prst="rect">
            <a:avLst/>
          </a:prstGeom>
          <a:noFill/>
        </p:spPr>
        <p:txBody>
          <a:bodyPr wrap="square" rtlCol="0">
            <a:spAutoFit/>
          </a:bodyPr>
          <a:lstStyle/>
          <a:p>
            <a:r>
              <a:rPr lang="en-US"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2133600" y="819150"/>
            <a:ext cx="48729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u="sng" dirty="0" smtClean="0">
                <a:solidFill>
                  <a:schemeClr val="tx1">
                    <a:lumMod val="75000"/>
                  </a:schemeClr>
                </a:solidFill>
              </a:rPr>
              <a:t>Description</a:t>
            </a:r>
            <a:r>
              <a:rPr lang="en" sz="4000" dirty="0" smtClean="0">
                <a:solidFill>
                  <a:schemeClr val="dk1"/>
                </a:solidFill>
              </a:rPr>
              <a:t/>
            </a:r>
            <a:br>
              <a:rPr lang="en" sz="4000" dirty="0" smtClean="0">
                <a:solidFill>
                  <a:schemeClr val="dk1"/>
                </a:solidFill>
              </a:rPr>
            </a:br>
            <a:r>
              <a:rPr lang="en" sz="4000" dirty="0" smtClean="0">
                <a:solidFill>
                  <a:schemeClr val="dk1"/>
                </a:solidFill>
              </a:rPr>
              <a:t/>
            </a:r>
            <a:br>
              <a:rPr lang="en" sz="4000" dirty="0" smtClean="0">
                <a:solidFill>
                  <a:schemeClr val="dk1"/>
                </a:solidFill>
              </a:rPr>
            </a:br>
            <a:endParaRPr sz="4000">
              <a:solidFill>
                <a:schemeClr val="dk1"/>
              </a:solidFill>
            </a:endParaRPr>
          </a:p>
        </p:txBody>
      </p:sp>
      <p:sp>
        <p:nvSpPr>
          <p:cNvPr id="807" name="Google Shape;807;p42"/>
          <p:cNvSpPr txBox="1">
            <a:spLocks noGrp="1"/>
          </p:cNvSpPr>
          <p:nvPr>
            <p:ph type="subTitle" idx="1"/>
          </p:nvPr>
        </p:nvSpPr>
        <p:spPr>
          <a:xfrm>
            <a:off x="2133600" y="1200150"/>
            <a:ext cx="4872900" cy="671100"/>
          </a:xfrm>
          <a:prstGeom prst="rect">
            <a:avLst/>
          </a:prstGeom>
        </p:spPr>
        <p:txBody>
          <a:bodyPr spcFirstLastPara="1" wrap="square" lIns="91425" tIns="91425" rIns="91425" bIns="91425" anchor="t" anchorCtr="0">
            <a:noAutofit/>
          </a:bodyPr>
          <a:lstStyle/>
          <a:p>
            <a:pPr marL="0" indent="0"/>
            <a:r>
              <a:rPr lang="en-US" sz="2000" dirty="0" smtClean="0">
                <a:solidFill>
                  <a:schemeClr val="tx1"/>
                </a:solidFill>
                <a:latin typeface="Agency FB" panose="020B0503020202020204" pitchFamily="34" charset="0"/>
              </a:rPr>
              <a:t>The aim of models help you to make a trend analysis of university placements data, to predict a placement rate for the students of an upcoming year which will help the university to analyze the performance during placements. Many students look at universities as a means of investment which can help them make a great future by getting placed in good </a:t>
            </a:r>
            <a:r>
              <a:rPr lang="en-US" sz="2000" dirty="0" err="1" smtClean="0">
                <a:solidFill>
                  <a:schemeClr val="tx1"/>
                </a:solidFill>
                <a:latin typeface="Agency FB" panose="020B0503020202020204" pitchFamily="34" charset="0"/>
              </a:rPr>
              <a:t>companies.The</a:t>
            </a:r>
            <a:r>
              <a:rPr lang="en-US" sz="2000" dirty="0" smtClean="0">
                <a:solidFill>
                  <a:schemeClr val="tx1"/>
                </a:solidFill>
                <a:latin typeface="Agency FB" panose="020B0503020202020204" pitchFamily="34" charset="0"/>
              </a:rPr>
              <a:t> data can used to predict the future Campus Placement being admitted </a:t>
            </a:r>
            <a:r>
              <a:rPr lang="en-US" dirty="0" smtClean="0">
                <a:solidFill>
                  <a:schemeClr val="tx1"/>
                </a:solidFill>
                <a:latin typeface="Agency FB" panose="020B0503020202020204" pitchFamily="34" charset="0"/>
              </a:rPr>
              <a:t>.</a:t>
            </a:r>
          </a:p>
          <a:p>
            <a:pPr marL="0" lvl="0" indent="0" algn="ctr" rtl="0">
              <a:spcBef>
                <a:spcPts val="0"/>
              </a:spcBef>
              <a:spcAft>
                <a:spcPts val="0"/>
              </a:spcAft>
              <a:buNone/>
            </a:pPr>
            <a:endParaRPr/>
          </a:p>
        </p:txBody>
      </p:sp>
      <p:grpSp>
        <p:nvGrpSpPr>
          <p:cNvPr id="808" name="Google Shape;808;p42"/>
          <p:cNvGrpSpPr/>
          <p:nvPr/>
        </p:nvGrpSpPr>
        <p:grpSpPr>
          <a:xfrm rot="-890412">
            <a:off x="7042317" y="530441"/>
            <a:ext cx="1315755" cy="956023"/>
            <a:chOff x="4398070" y="2734050"/>
            <a:chExt cx="729114" cy="529757"/>
          </a:xfrm>
        </p:grpSpPr>
        <p:sp>
          <p:nvSpPr>
            <p:cNvPr id="809" name="Google Shape;809;p42"/>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2"/>
          <p:cNvGrpSpPr/>
          <p:nvPr/>
        </p:nvGrpSpPr>
        <p:grpSpPr>
          <a:xfrm rot="-2005728">
            <a:off x="910587" y="484939"/>
            <a:ext cx="818844" cy="1326285"/>
            <a:chOff x="4097852" y="3477040"/>
            <a:chExt cx="427382" cy="692232"/>
          </a:xfrm>
        </p:grpSpPr>
        <p:sp>
          <p:nvSpPr>
            <p:cNvPr id="830" name="Google Shape;830;p42"/>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2"/>
          <p:cNvSpPr/>
          <p:nvPr/>
        </p:nvSpPr>
        <p:spPr>
          <a:xfrm rot="3527251" flipH="1">
            <a:off x="-1246628" y="3969257"/>
            <a:ext cx="43775" cy="8791"/>
          </a:xfrm>
          <a:custGeom>
            <a:avLst/>
            <a:gdLst/>
            <a:ahLst/>
            <a:cxnLst/>
            <a:rect l="l" t="t" r="r" b="b"/>
            <a:pathLst>
              <a:path w="961" h="193" extrusionOk="0">
                <a:moveTo>
                  <a:pt x="39" y="1"/>
                </a:moveTo>
                <a:lnTo>
                  <a:pt x="39" y="1"/>
                </a:lnTo>
                <a:lnTo>
                  <a:pt x="960" y="193"/>
                </a:lnTo>
                <a:lnTo>
                  <a:pt x="960" y="193"/>
                </a:lnTo>
                <a:lnTo>
                  <a:pt x="960" y="193"/>
                </a:lnTo>
                <a:lnTo>
                  <a:pt x="960" y="193"/>
                </a:lnTo>
                <a:lnTo>
                  <a:pt x="39" y="1"/>
                </a:lnTo>
                <a:lnTo>
                  <a:pt x="39" y="1"/>
                </a:lnTo>
                <a:close/>
                <a:moveTo>
                  <a:pt x="1" y="1"/>
                </a:moveTo>
                <a:lnTo>
                  <a:pt x="1" y="1"/>
                </a:lnTo>
                <a:lnTo>
                  <a:pt x="39" y="1"/>
                </a:lnTo>
                <a:lnTo>
                  <a:pt x="39" y="1"/>
                </a:lnTo>
                <a:lnTo>
                  <a:pt x="1" y="1"/>
                </a:lnTo>
                <a:lnTo>
                  <a:pt x="1" y="1"/>
                </a:lnTo>
                <a:close/>
              </a:path>
            </a:pathLst>
          </a:custGeom>
          <a:solidFill>
            <a:srgbClr val="B0B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flipH="1">
            <a:off x="7008486" y="3307410"/>
            <a:ext cx="1154969" cy="1268558"/>
            <a:chOff x="-1344168" y="3583313"/>
            <a:chExt cx="903661" cy="992535"/>
          </a:xfrm>
        </p:grpSpPr>
        <p:sp>
          <p:nvSpPr>
            <p:cNvPr id="852" name="Google Shape;852;p42"/>
            <p:cNvSpPr/>
            <p:nvPr/>
          </p:nvSpPr>
          <p:spPr>
            <a:xfrm rot="3527251" flipH="1">
              <a:off x="-713689" y="4243097"/>
              <a:ext cx="162666" cy="309601"/>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rot="3527251" flipH="1">
              <a:off x="-666096" y="4279766"/>
              <a:ext cx="115474" cy="237861"/>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rot="3527251" flipH="1">
              <a:off x="-675498" y="4288699"/>
              <a:ext cx="115474" cy="239591"/>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rot="3527251" flipH="1">
              <a:off x="-685821" y="4297843"/>
              <a:ext cx="115474" cy="237861"/>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rot="3527251" flipH="1">
              <a:off x="-700513" y="4290674"/>
              <a:ext cx="132966" cy="279857"/>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3527251" flipH="1">
              <a:off x="-1310171" y="3876718"/>
              <a:ext cx="914682" cy="405724"/>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rot="3527251" flipH="1">
              <a:off x="-1089253" y="3851343"/>
              <a:ext cx="283378" cy="201147"/>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rot="3527251" flipH="1">
              <a:off x="-778682" y="4364252"/>
              <a:ext cx="52521" cy="96247"/>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rot="3527251" flipH="1">
              <a:off x="-1430910" y="3993883"/>
              <a:ext cx="818522" cy="255352"/>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rot="3527251" flipH="1">
              <a:off x="-1182399" y="3925279"/>
              <a:ext cx="118936"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rot="3527251" flipH="1">
              <a:off x="-639704" y="4256388"/>
              <a:ext cx="122489" cy="248382"/>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rot="3527251"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rot="3527251" flipH="1">
              <a:off x="-1456094" y="4047886"/>
              <a:ext cx="813283" cy="187164"/>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rot="3527251" flipH="1">
              <a:off x="-1264914" y="3976900"/>
              <a:ext cx="188904" cy="64726"/>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2"/>
          <p:cNvGrpSpPr/>
          <p:nvPr/>
        </p:nvGrpSpPr>
        <p:grpSpPr>
          <a:xfrm rot="3694443">
            <a:off x="474384" y="3176565"/>
            <a:ext cx="1414059" cy="1228180"/>
            <a:chOff x="6748344" y="5221922"/>
            <a:chExt cx="1154983" cy="1003159"/>
          </a:xfrm>
        </p:grpSpPr>
        <p:sp>
          <p:nvSpPr>
            <p:cNvPr id="868" name="Google Shape;868;p42"/>
            <p:cNvSpPr/>
            <p:nvPr/>
          </p:nvSpPr>
          <p:spPr>
            <a:xfrm rot="-5770275" flipH="1">
              <a:off x="7295959" y="5256316"/>
              <a:ext cx="290207" cy="299531"/>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rot="-5770275" flipH="1">
              <a:off x="7319635" y="5237749"/>
              <a:ext cx="397831" cy="442257"/>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rot="-5770275" flipH="1">
              <a:off x="7232627" y="5572860"/>
              <a:ext cx="100677" cy="9366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rot="-5770275" flipH="1">
              <a:off x="6994179" y="5458703"/>
              <a:ext cx="93668" cy="39545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rot="-5770275" flipH="1">
              <a:off x="6880906" y="5568307"/>
              <a:ext cx="365044" cy="481992"/>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rot="-5770275" flipH="1">
              <a:off x="7140477" y="5703361"/>
              <a:ext cx="559266" cy="301908"/>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rot="-5770275" flipH="1">
              <a:off x="6860902" y="5555244"/>
              <a:ext cx="549881" cy="716010"/>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rot="-5770275" flipH="1">
              <a:off x="7189939" y="5384074"/>
              <a:ext cx="807240" cy="53586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rot="-5770275" flipH="1">
              <a:off x="6945827" y="5439799"/>
              <a:ext cx="110062" cy="496069"/>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rot="-5770275" flipH="1">
              <a:off x="7339663" y="5202404"/>
              <a:ext cx="313609" cy="409471"/>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rot="-5770275" flipH="1">
              <a:off x="6989457" y="5613549"/>
              <a:ext cx="177829" cy="407155"/>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42"/>
          <p:cNvGrpSpPr/>
          <p:nvPr/>
        </p:nvGrpSpPr>
        <p:grpSpPr>
          <a:xfrm>
            <a:off x="11369602" y="3899807"/>
            <a:ext cx="1721039" cy="1139380"/>
            <a:chOff x="6832427" y="3499757"/>
            <a:chExt cx="1721039" cy="1139380"/>
          </a:xfrm>
        </p:grpSpPr>
        <p:grpSp>
          <p:nvGrpSpPr>
            <p:cNvPr id="881" name="Google Shape;881;p42"/>
            <p:cNvGrpSpPr/>
            <p:nvPr/>
          </p:nvGrpSpPr>
          <p:grpSpPr>
            <a:xfrm>
              <a:off x="6832427" y="4491239"/>
              <a:ext cx="1721039" cy="147899"/>
              <a:chOff x="384000" y="4608552"/>
              <a:chExt cx="2817681" cy="147899"/>
            </a:xfrm>
          </p:grpSpPr>
          <p:sp>
            <p:nvSpPr>
              <p:cNvPr id="882" name="Google Shape;882;p42"/>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2"/>
            <p:cNvGrpSpPr/>
            <p:nvPr/>
          </p:nvGrpSpPr>
          <p:grpSpPr>
            <a:xfrm>
              <a:off x="7017714" y="3770213"/>
              <a:ext cx="360014" cy="768689"/>
              <a:chOff x="1370576" y="2255975"/>
              <a:chExt cx="360014" cy="768689"/>
            </a:xfrm>
          </p:grpSpPr>
          <p:sp>
            <p:nvSpPr>
              <p:cNvPr id="886" name="Google Shape;886;p42"/>
              <p:cNvSpPr/>
              <p:nvPr/>
            </p:nvSpPr>
            <p:spPr>
              <a:xfrm>
                <a:off x="1370576" y="2255975"/>
                <a:ext cx="180996" cy="768689"/>
              </a:xfrm>
              <a:custGeom>
                <a:avLst/>
                <a:gdLst/>
                <a:ahLst/>
                <a:cxnLst/>
                <a:rect l="l" t="t" r="r" b="b"/>
                <a:pathLst>
                  <a:path w="3571" h="15166" extrusionOk="0">
                    <a:moveTo>
                      <a:pt x="192" y="1"/>
                    </a:moveTo>
                    <a:lnTo>
                      <a:pt x="0" y="15089"/>
                    </a:lnTo>
                    <a:lnTo>
                      <a:pt x="3340" y="15165"/>
                    </a:lnTo>
                    <a:lnTo>
                      <a:pt x="3571" y="39"/>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1539863"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1403622" y="2378581"/>
                <a:ext cx="109023" cy="64269"/>
              </a:xfrm>
              <a:custGeom>
                <a:avLst/>
                <a:gdLst/>
                <a:ahLst/>
                <a:cxnLst/>
                <a:rect l="l" t="t" r="r" b="b"/>
                <a:pathLst>
                  <a:path w="2151" h="1268" extrusionOk="0">
                    <a:moveTo>
                      <a:pt x="193" y="0"/>
                    </a:moveTo>
                    <a:lnTo>
                      <a:pt x="78" y="39"/>
                    </a:lnTo>
                    <a:lnTo>
                      <a:pt x="39" y="116"/>
                    </a:lnTo>
                    <a:lnTo>
                      <a:pt x="39" y="231"/>
                    </a:lnTo>
                    <a:lnTo>
                      <a:pt x="1" y="960"/>
                    </a:lnTo>
                    <a:lnTo>
                      <a:pt x="39" y="1075"/>
                    </a:lnTo>
                    <a:lnTo>
                      <a:pt x="78" y="1152"/>
                    </a:lnTo>
                    <a:lnTo>
                      <a:pt x="193" y="1190"/>
                    </a:lnTo>
                    <a:lnTo>
                      <a:pt x="270" y="1190"/>
                    </a:lnTo>
                    <a:lnTo>
                      <a:pt x="1882" y="1267"/>
                    </a:lnTo>
                    <a:lnTo>
                      <a:pt x="1959" y="1229"/>
                    </a:lnTo>
                    <a:lnTo>
                      <a:pt x="2036" y="1152"/>
                    </a:lnTo>
                    <a:lnTo>
                      <a:pt x="2074" y="1075"/>
                    </a:lnTo>
                    <a:lnTo>
                      <a:pt x="2151" y="999"/>
                    </a:lnTo>
                    <a:lnTo>
                      <a:pt x="2112" y="269"/>
                    </a:lnTo>
                    <a:lnTo>
                      <a:pt x="2112" y="154"/>
                    </a:lnTo>
                    <a:lnTo>
                      <a:pt x="2074" y="77"/>
                    </a:lnTo>
                    <a:lnTo>
                      <a:pt x="1997" y="39"/>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1403622" y="2466113"/>
                <a:ext cx="107097" cy="64269"/>
              </a:xfrm>
              <a:custGeom>
                <a:avLst/>
                <a:gdLst/>
                <a:ahLst/>
                <a:cxnLst/>
                <a:rect l="l" t="t" r="r" b="b"/>
                <a:pathLst>
                  <a:path w="2113" h="1268" extrusionOk="0">
                    <a:moveTo>
                      <a:pt x="270" y="1"/>
                    </a:moveTo>
                    <a:lnTo>
                      <a:pt x="154" y="39"/>
                    </a:lnTo>
                    <a:lnTo>
                      <a:pt x="39" y="116"/>
                    </a:lnTo>
                    <a:lnTo>
                      <a:pt x="1" y="193"/>
                    </a:lnTo>
                    <a:lnTo>
                      <a:pt x="1" y="270"/>
                    </a:lnTo>
                    <a:lnTo>
                      <a:pt x="1" y="999"/>
                    </a:lnTo>
                    <a:lnTo>
                      <a:pt x="1" y="1114"/>
                    </a:lnTo>
                    <a:lnTo>
                      <a:pt x="39" y="1191"/>
                    </a:lnTo>
                    <a:lnTo>
                      <a:pt x="154" y="1229"/>
                    </a:lnTo>
                    <a:lnTo>
                      <a:pt x="231" y="1268"/>
                    </a:lnTo>
                    <a:lnTo>
                      <a:pt x="1920" y="1268"/>
                    </a:lnTo>
                    <a:lnTo>
                      <a:pt x="1997" y="1191"/>
                    </a:lnTo>
                    <a:lnTo>
                      <a:pt x="2036" y="1153"/>
                    </a:lnTo>
                    <a:lnTo>
                      <a:pt x="2112" y="1038"/>
                    </a:lnTo>
                    <a:lnTo>
                      <a:pt x="2074" y="270"/>
                    </a:lnTo>
                    <a:lnTo>
                      <a:pt x="2112" y="193"/>
                    </a:lnTo>
                    <a:lnTo>
                      <a:pt x="2036" y="116"/>
                    </a:lnTo>
                    <a:lnTo>
                      <a:pt x="1959" y="78"/>
                    </a:lnTo>
                    <a:lnTo>
                      <a:pt x="1844" y="78"/>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1417257" y="2896172"/>
                <a:ext cx="68171" cy="70097"/>
              </a:xfrm>
              <a:custGeom>
                <a:avLst/>
                <a:gdLst/>
                <a:ahLst/>
                <a:cxnLst/>
                <a:rect l="l" t="t" r="r" b="b"/>
                <a:pathLst>
                  <a:path w="1345" h="1383" extrusionOk="0">
                    <a:moveTo>
                      <a:pt x="692" y="1"/>
                    </a:moveTo>
                    <a:lnTo>
                      <a:pt x="538" y="39"/>
                    </a:lnTo>
                    <a:lnTo>
                      <a:pt x="423" y="77"/>
                    </a:lnTo>
                    <a:lnTo>
                      <a:pt x="308" y="116"/>
                    </a:lnTo>
                    <a:lnTo>
                      <a:pt x="193" y="192"/>
                    </a:lnTo>
                    <a:lnTo>
                      <a:pt x="116" y="308"/>
                    </a:lnTo>
                    <a:lnTo>
                      <a:pt x="77" y="384"/>
                    </a:lnTo>
                    <a:lnTo>
                      <a:pt x="1" y="538"/>
                    </a:lnTo>
                    <a:lnTo>
                      <a:pt x="1" y="653"/>
                    </a:lnTo>
                    <a:lnTo>
                      <a:pt x="1" y="807"/>
                    </a:lnTo>
                    <a:lnTo>
                      <a:pt x="39" y="922"/>
                    </a:lnTo>
                    <a:lnTo>
                      <a:pt x="77" y="1076"/>
                    </a:lnTo>
                    <a:lnTo>
                      <a:pt x="193" y="1152"/>
                    </a:lnTo>
                    <a:lnTo>
                      <a:pt x="308" y="1229"/>
                    </a:lnTo>
                    <a:lnTo>
                      <a:pt x="423" y="1344"/>
                    </a:lnTo>
                    <a:lnTo>
                      <a:pt x="538" y="1344"/>
                    </a:lnTo>
                    <a:lnTo>
                      <a:pt x="692" y="1383"/>
                    </a:lnTo>
                    <a:lnTo>
                      <a:pt x="807" y="1344"/>
                    </a:lnTo>
                    <a:lnTo>
                      <a:pt x="922" y="1306"/>
                    </a:lnTo>
                    <a:lnTo>
                      <a:pt x="1037" y="1267"/>
                    </a:lnTo>
                    <a:lnTo>
                      <a:pt x="1152" y="1191"/>
                    </a:lnTo>
                    <a:lnTo>
                      <a:pt x="1229" y="1076"/>
                    </a:lnTo>
                    <a:lnTo>
                      <a:pt x="1306" y="999"/>
                    </a:lnTo>
                    <a:lnTo>
                      <a:pt x="1306" y="845"/>
                    </a:lnTo>
                    <a:lnTo>
                      <a:pt x="1344" y="730"/>
                    </a:lnTo>
                    <a:lnTo>
                      <a:pt x="1344" y="576"/>
                    </a:lnTo>
                    <a:lnTo>
                      <a:pt x="1306" y="461"/>
                    </a:lnTo>
                    <a:lnTo>
                      <a:pt x="1229" y="308"/>
                    </a:lnTo>
                    <a:lnTo>
                      <a:pt x="1152" y="231"/>
                    </a:lnTo>
                    <a:lnTo>
                      <a:pt x="1076" y="154"/>
                    </a:lnTo>
                    <a:lnTo>
                      <a:pt x="960" y="77"/>
                    </a:lnTo>
                    <a:lnTo>
                      <a:pt x="807" y="39"/>
                    </a:lnTo>
                    <a:lnTo>
                      <a:pt x="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1536192"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2"/>
            <p:cNvGrpSpPr/>
            <p:nvPr/>
          </p:nvGrpSpPr>
          <p:grpSpPr>
            <a:xfrm>
              <a:off x="7245919" y="3499757"/>
              <a:ext cx="302537" cy="1039144"/>
              <a:chOff x="1966019" y="2380507"/>
              <a:chExt cx="302537" cy="1039144"/>
            </a:xfrm>
          </p:grpSpPr>
          <p:sp>
            <p:nvSpPr>
              <p:cNvPr id="893" name="Google Shape;893;p42"/>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42"/>
            <p:cNvGrpSpPr/>
            <p:nvPr/>
          </p:nvGrpSpPr>
          <p:grpSpPr>
            <a:xfrm>
              <a:off x="7466445" y="3737166"/>
              <a:ext cx="272481" cy="801735"/>
              <a:chOff x="2555583" y="2553696"/>
              <a:chExt cx="272481" cy="801735"/>
            </a:xfrm>
          </p:grpSpPr>
          <p:sp>
            <p:nvSpPr>
              <p:cNvPr id="900" name="Google Shape;900;p42"/>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2"/>
            <p:cNvGrpSpPr/>
            <p:nvPr/>
          </p:nvGrpSpPr>
          <p:grpSpPr>
            <a:xfrm>
              <a:off x="7681784" y="3682629"/>
              <a:ext cx="429450" cy="856272"/>
              <a:chOff x="5577696" y="2812488"/>
              <a:chExt cx="429450" cy="856272"/>
            </a:xfrm>
          </p:grpSpPr>
          <p:sp>
            <p:nvSpPr>
              <p:cNvPr id="906" name="Google Shape;906;p42"/>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2"/>
            <p:cNvGrpSpPr/>
            <p:nvPr/>
          </p:nvGrpSpPr>
          <p:grpSpPr>
            <a:xfrm>
              <a:off x="8046722" y="3972591"/>
              <a:ext cx="274407" cy="566304"/>
              <a:chOff x="4864372" y="3181966"/>
              <a:chExt cx="274407" cy="566304"/>
            </a:xfrm>
          </p:grpSpPr>
          <p:sp>
            <p:nvSpPr>
              <p:cNvPr id="914" name="Google Shape;914;p42"/>
              <p:cNvSpPr/>
              <p:nvPr/>
            </p:nvSpPr>
            <p:spPr>
              <a:xfrm>
                <a:off x="5029756" y="3181966"/>
                <a:ext cx="109023" cy="566304"/>
              </a:xfrm>
              <a:custGeom>
                <a:avLst/>
                <a:gdLst/>
                <a:ahLst/>
                <a:cxnLst/>
                <a:rect l="l" t="t" r="r" b="b"/>
                <a:pathLst>
                  <a:path w="2151" h="11173" extrusionOk="0">
                    <a:moveTo>
                      <a:pt x="0" y="0"/>
                    </a:moveTo>
                    <a:lnTo>
                      <a:pt x="0" y="11172"/>
                    </a:lnTo>
                    <a:lnTo>
                      <a:pt x="2150" y="10481"/>
                    </a:lnTo>
                    <a:lnTo>
                      <a:pt x="2150" y="53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4864372" y="3181966"/>
                <a:ext cx="165436" cy="566304"/>
              </a:xfrm>
              <a:custGeom>
                <a:avLst/>
                <a:gdLst/>
                <a:ahLst/>
                <a:cxnLst/>
                <a:rect l="l" t="t" r="r" b="b"/>
                <a:pathLst>
                  <a:path w="3264" h="11173" extrusionOk="0">
                    <a:moveTo>
                      <a:pt x="0" y="0"/>
                    </a:moveTo>
                    <a:lnTo>
                      <a:pt x="0" y="11172"/>
                    </a:lnTo>
                    <a:lnTo>
                      <a:pt x="3263" y="11172"/>
                    </a:lnTo>
                    <a:lnTo>
                      <a:pt x="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4895492" y="3226721"/>
                <a:ext cx="103195" cy="210191"/>
              </a:xfrm>
              <a:custGeom>
                <a:avLst/>
                <a:gdLst/>
                <a:ahLst/>
                <a:cxnLst/>
                <a:rect l="l" t="t" r="r" b="b"/>
                <a:pathLst>
                  <a:path w="2036" h="4147" extrusionOk="0">
                    <a:moveTo>
                      <a:pt x="807" y="0"/>
                    </a:moveTo>
                    <a:lnTo>
                      <a:pt x="615" y="77"/>
                    </a:lnTo>
                    <a:lnTo>
                      <a:pt x="461" y="154"/>
                    </a:lnTo>
                    <a:lnTo>
                      <a:pt x="308" y="269"/>
                    </a:lnTo>
                    <a:lnTo>
                      <a:pt x="192" y="422"/>
                    </a:lnTo>
                    <a:lnTo>
                      <a:pt x="77" y="614"/>
                    </a:lnTo>
                    <a:lnTo>
                      <a:pt x="39" y="806"/>
                    </a:lnTo>
                    <a:lnTo>
                      <a:pt x="0" y="998"/>
                    </a:lnTo>
                    <a:lnTo>
                      <a:pt x="0" y="3148"/>
                    </a:lnTo>
                    <a:lnTo>
                      <a:pt x="39" y="3340"/>
                    </a:lnTo>
                    <a:lnTo>
                      <a:pt x="77" y="3532"/>
                    </a:lnTo>
                    <a:lnTo>
                      <a:pt x="192" y="3724"/>
                    </a:lnTo>
                    <a:lnTo>
                      <a:pt x="308" y="3878"/>
                    </a:lnTo>
                    <a:lnTo>
                      <a:pt x="461" y="3993"/>
                    </a:lnTo>
                    <a:lnTo>
                      <a:pt x="615" y="4070"/>
                    </a:lnTo>
                    <a:lnTo>
                      <a:pt x="807" y="4146"/>
                    </a:lnTo>
                    <a:lnTo>
                      <a:pt x="1229" y="4146"/>
                    </a:lnTo>
                    <a:lnTo>
                      <a:pt x="1421" y="4070"/>
                    </a:lnTo>
                    <a:lnTo>
                      <a:pt x="1575" y="3993"/>
                    </a:lnTo>
                    <a:lnTo>
                      <a:pt x="1728" y="3878"/>
                    </a:lnTo>
                    <a:lnTo>
                      <a:pt x="1843" y="3724"/>
                    </a:lnTo>
                    <a:lnTo>
                      <a:pt x="1958" y="3532"/>
                    </a:lnTo>
                    <a:lnTo>
                      <a:pt x="1997" y="3340"/>
                    </a:lnTo>
                    <a:lnTo>
                      <a:pt x="2035" y="3148"/>
                    </a:lnTo>
                    <a:lnTo>
                      <a:pt x="2035" y="998"/>
                    </a:lnTo>
                    <a:lnTo>
                      <a:pt x="1997" y="806"/>
                    </a:lnTo>
                    <a:lnTo>
                      <a:pt x="1958" y="614"/>
                    </a:lnTo>
                    <a:lnTo>
                      <a:pt x="1843" y="422"/>
                    </a:lnTo>
                    <a:lnTo>
                      <a:pt x="1728" y="269"/>
                    </a:lnTo>
                    <a:lnTo>
                      <a:pt x="1575" y="154"/>
                    </a:lnTo>
                    <a:lnTo>
                      <a:pt x="1421" y="77"/>
                    </a:lnTo>
                    <a:lnTo>
                      <a:pt x="122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4895492" y="3473808"/>
                <a:ext cx="109023" cy="60366"/>
              </a:xfrm>
              <a:custGeom>
                <a:avLst/>
                <a:gdLst/>
                <a:ahLst/>
                <a:cxnLst/>
                <a:rect l="l" t="t" r="r" b="b"/>
                <a:pathLst>
                  <a:path w="2151" h="1191" extrusionOk="0">
                    <a:moveTo>
                      <a:pt x="500" y="1"/>
                    </a:moveTo>
                    <a:lnTo>
                      <a:pt x="384" y="39"/>
                    </a:lnTo>
                    <a:lnTo>
                      <a:pt x="192" y="154"/>
                    </a:lnTo>
                    <a:lnTo>
                      <a:pt x="39" y="346"/>
                    </a:lnTo>
                    <a:lnTo>
                      <a:pt x="39" y="462"/>
                    </a:lnTo>
                    <a:lnTo>
                      <a:pt x="0" y="577"/>
                    </a:lnTo>
                    <a:lnTo>
                      <a:pt x="39" y="692"/>
                    </a:lnTo>
                    <a:lnTo>
                      <a:pt x="39" y="807"/>
                    </a:lnTo>
                    <a:lnTo>
                      <a:pt x="192" y="999"/>
                    </a:lnTo>
                    <a:lnTo>
                      <a:pt x="384" y="1114"/>
                    </a:lnTo>
                    <a:lnTo>
                      <a:pt x="500" y="1153"/>
                    </a:lnTo>
                    <a:lnTo>
                      <a:pt x="615" y="1191"/>
                    </a:lnTo>
                    <a:lnTo>
                      <a:pt x="1575" y="1191"/>
                    </a:lnTo>
                    <a:lnTo>
                      <a:pt x="1690" y="1153"/>
                    </a:lnTo>
                    <a:lnTo>
                      <a:pt x="1805" y="1114"/>
                    </a:lnTo>
                    <a:lnTo>
                      <a:pt x="1997" y="999"/>
                    </a:lnTo>
                    <a:lnTo>
                      <a:pt x="2112" y="807"/>
                    </a:lnTo>
                    <a:lnTo>
                      <a:pt x="2150" y="692"/>
                    </a:lnTo>
                    <a:lnTo>
                      <a:pt x="2150" y="577"/>
                    </a:lnTo>
                    <a:lnTo>
                      <a:pt x="2150" y="462"/>
                    </a:lnTo>
                    <a:lnTo>
                      <a:pt x="2112" y="346"/>
                    </a:lnTo>
                    <a:lnTo>
                      <a:pt x="1997" y="154"/>
                    </a:lnTo>
                    <a:lnTo>
                      <a:pt x="1805" y="39"/>
                    </a:lnTo>
                    <a:lnTo>
                      <a:pt x="169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1"/>
          <p:cNvSpPr txBox="1">
            <a:spLocks noGrp="1"/>
          </p:cNvSpPr>
          <p:nvPr>
            <p:ph type="title"/>
          </p:nvPr>
        </p:nvSpPr>
        <p:spPr>
          <a:xfrm>
            <a:off x="773652" y="370343"/>
            <a:ext cx="7717500" cy="572700"/>
          </a:xfrm>
          <a:prstGeom prst="rect">
            <a:avLst/>
          </a:prstGeom>
        </p:spPr>
        <p:txBody>
          <a:bodyPr spcFirstLastPara="1" wrap="square" lIns="91425" tIns="91425" rIns="91425" bIns="91425" anchor="t" anchorCtr="0">
            <a:noAutofit/>
          </a:bodyPr>
          <a:lstStyle/>
          <a:p>
            <a:pPr lvl="0"/>
            <a:r>
              <a:rPr lang="en-US" sz="3200" b="1" u="sng" dirty="0" smtClean="0">
                <a:solidFill>
                  <a:schemeClr val="accent4">
                    <a:lumMod val="60000"/>
                    <a:lumOff val="40000"/>
                  </a:schemeClr>
                </a:solidFill>
                <a:latin typeface="Agency FB" panose="020B0503020202020204" pitchFamily="34" charset="0"/>
                <a:cs typeface="Arial Unicode MS" panose="020B0604020202020204" pitchFamily="34" charset="-128"/>
              </a:rPr>
              <a:t>PROJECT FLOW</a:t>
            </a:r>
            <a:endParaRPr/>
          </a:p>
        </p:txBody>
      </p:sp>
      <p:sp>
        <p:nvSpPr>
          <p:cNvPr id="758" name="Google Shape;758;p41"/>
          <p:cNvSpPr txBox="1">
            <a:spLocks noGrp="1"/>
          </p:cNvSpPr>
          <p:nvPr>
            <p:ph type="subTitle" idx="3"/>
          </p:nvPr>
        </p:nvSpPr>
        <p:spPr>
          <a:xfrm>
            <a:off x="838200" y="3333750"/>
            <a:ext cx="2305500" cy="4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 dirty="0" smtClean="0">
                <a:solidFill>
                  <a:schemeClr val="bg1">
                    <a:lumMod val="10000"/>
                  </a:schemeClr>
                </a:solidFill>
              </a:rPr>
              <a:t>Import the moel building libraries</a:t>
            </a:r>
          </a:p>
          <a:p>
            <a:pPr marL="342900" lvl="0" indent="-342900" algn="l" rtl="0">
              <a:spcBef>
                <a:spcPts val="0"/>
              </a:spcBef>
              <a:spcAft>
                <a:spcPts val="0"/>
              </a:spcAft>
              <a:buFont typeface="+mj-lt"/>
              <a:buAutoNum type="arabicPeriod"/>
            </a:pPr>
            <a:r>
              <a:rPr lang="en-US" dirty="0" smtClean="0">
                <a:solidFill>
                  <a:schemeClr val="bg1">
                    <a:lumMod val="10000"/>
                  </a:schemeClr>
                </a:solidFill>
              </a:rPr>
              <a:t>       I</a:t>
            </a:r>
            <a:r>
              <a:rPr lang="en" dirty="0" smtClean="0">
                <a:solidFill>
                  <a:schemeClr val="bg1">
                    <a:lumMod val="10000"/>
                  </a:schemeClr>
                </a:solidFill>
              </a:rPr>
              <a:t>nitializing the model </a:t>
            </a:r>
          </a:p>
          <a:p>
            <a:pPr marL="342900" lvl="0" indent="-342900" algn="l" rtl="0">
              <a:spcBef>
                <a:spcPts val="0"/>
              </a:spcBef>
              <a:spcAft>
                <a:spcPts val="0"/>
              </a:spcAft>
              <a:buFont typeface="+mj-lt"/>
              <a:buAutoNum type="arabicPeriod"/>
            </a:pPr>
            <a:r>
              <a:rPr lang="en" dirty="0" smtClean="0">
                <a:solidFill>
                  <a:schemeClr val="bg1">
                    <a:lumMod val="10000"/>
                  </a:schemeClr>
                </a:solidFill>
              </a:rPr>
              <a:t>   Evaluating performance of model</a:t>
            </a:r>
            <a:endParaRPr>
              <a:solidFill>
                <a:schemeClr val="bg1">
                  <a:lumMod val="10000"/>
                </a:schemeClr>
              </a:solidFill>
            </a:endParaRPr>
          </a:p>
        </p:txBody>
      </p:sp>
      <p:sp>
        <p:nvSpPr>
          <p:cNvPr id="759" name="Google Shape;759;p41"/>
          <p:cNvSpPr txBox="1">
            <a:spLocks noGrp="1"/>
          </p:cNvSpPr>
          <p:nvPr>
            <p:ph type="subTitle" idx="1"/>
          </p:nvPr>
        </p:nvSpPr>
        <p:spPr>
          <a:xfrm>
            <a:off x="815652" y="1963668"/>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1. </a:t>
            </a:r>
            <a:r>
              <a:rPr lang="en" dirty="0" smtClean="0">
                <a:solidFill>
                  <a:schemeClr val="bg1">
                    <a:lumMod val="10000"/>
                  </a:schemeClr>
                </a:solidFill>
              </a:rPr>
              <a:t>Collect the dataset or create the dataset.</a:t>
            </a:r>
            <a:endParaRPr>
              <a:solidFill>
                <a:schemeClr val="bg1">
                  <a:lumMod val="10000"/>
                </a:schemeClr>
              </a:solidFill>
            </a:endParaRPr>
          </a:p>
        </p:txBody>
      </p:sp>
      <p:sp>
        <p:nvSpPr>
          <p:cNvPr id="760" name="Google Shape;760;p41"/>
          <p:cNvSpPr txBox="1">
            <a:spLocks noGrp="1"/>
          </p:cNvSpPr>
          <p:nvPr>
            <p:ph type="subTitle" idx="2"/>
          </p:nvPr>
        </p:nvSpPr>
        <p:spPr>
          <a:xfrm>
            <a:off x="3558852" y="1963668"/>
            <a:ext cx="2305500" cy="4848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n" dirty="0" smtClean="0">
                <a:solidFill>
                  <a:schemeClr val="bg1">
                    <a:lumMod val="10000"/>
                  </a:schemeClr>
                </a:solidFill>
              </a:rPr>
              <a:t>Univariate </a:t>
            </a:r>
          </a:p>
          <a:p>
            <a:pPr marL="342900" lvl="0" indent="-342900" algn="just" rtl="0">
              <a:spcBef>
                <a:spcPts val="0"/>
              </a:spcBef>
              <a:spcAft>
                <a:spcPts val="0"/>
              </a:spcAft>
              <a:buFont typeface="+mj-lt"/>
              <a:buAutoNum type="arabicPeriod"/>
            </a:pPr>
            <a:r>
              <a:rPr lang="en" dirty="0" smtClean="0">
                <a:solidFill>
                  <a:schemeClr val="bg1">
                    <a:lumMod val="10000"/>
                  </a:schemeClr>
                </a:solidFill>
              </a:rPr>
              <a:t> Bivariate</a:t>
            </a:r>
          </a:p>
          <a:p>
            <a:pPr marL="342900" lvl="0" indent="-342900" algn="just" rtl="0">
              <a:spcBef>
                <a:spcPts val="0"/>
              </a:spcBef>
              <a:spcAft>
                <a:spcPts val="0"/>
              </a:spcAft>
              <a:buFont typeface="+mj-lt"/>
              <a:buAutoNum type="arabicPeriod"/>
            </a:pPr>
            <a:r>
              <a:rPr lang="en-US" dirty="0" smtClean="0">
                <a:solidFill>
                  <a:schemeClr val="bg1">
                    <a:lumMod val="10000"/>
                  </a:schemeClr>
                </a:solidFill>
              </a:rPr>
              <a:t>M</a:t>
            </a:r>
            <a:r>
              <a:rPr lang="en" dirty="0" smtClean="0">
                <a:solidFill>
                  <a:schemeClr val="bg1">
                    <a:lumMod val="10000"/>
                  </a:schemeClr>
                </a:solidFill>
              </a:rPr>
              <a:t>ultivariate</a:t>
            </a:r>
          </a:p>
          <a:p>
            <a:pPr marL="342900" lvl="0" indent="-342900" algn="just" rtl="0">
              <a:spcBef>
                <a:spcPts val="0"/>
              </a:spcBef>
              <a:spcAft>
                <a:spcPts val="0"/>
              </a:spcAft>
              <a:buFont typeface="+mj-lt"/>
              <a:buAutoNum type="arabicPeriod"/>
            </a:pPr>
            <a:r>
              <a:rPr lang="en-US" dirty="0" smtClean="0">
                <a:solidFill>
                  <a:schemeClr val="bg1">
                    <a:lumMod val="10000"/>
                  </a:schemeClr>
                </a:solidFill>
              </a:rPr>
              <a:t>D</a:t>
            </a:r>
            <a:r>
              <a:rPr lang="en" dirty="0" smtClean="0">
                <a:solidFill>
                  <a:schemeClr val="bg1">
                    <a:lumMod val="10000"/>
                  </a:schemeClr>
                </a:solidFill>
              </a:rPr>
              <a:t>ecriptive</a:t>
            </a:r>
          </a:p>
          <a:p>
            <a:pPr marL="342900" lvl="0" indent="-342900" algn="ctr" rtl="0">
              <a:spcBef>
                <a:spcPts val="0"/>
              </a:spcBef>
              <a:spcAft>
                <a:spcPts val="0"/>
              </a:spcAft>
            </a:pPr>
            <a:r>
              <a:rPr lang="en" dirty="0" smtClean="0">
                <a:solidFill>
                  <a:schemeClr val="bg1">
                    <a:lumMod val="10000"/>
                  </a:schemeClr>
                </a:solidFill>
              </a:rPr>
              <a:t> </a:t>
            </a:r>
            <a:endParaRPr>
              <a:solidFill>
                <a:schemeClr val="bg1">
                  <a:lumMod val="10000"/>
                </a:schemeClr>
              </a:solidFill>
            </a:endParaRPr>
          </a:p>
        </p:txBody>
      </p:sp>
      <p:sp>
        <p:nvSpPr>
          <p:cNvPr id="761" name="Google Shape;761;p41"/>
          <p:cNvSpPr txBox="1">
            <a:spLocks noGrp="1"/>
          </p:cNvSpPr>
          <p:nvPr>
            <p:ph type="subTitle" idx="4"/>
          </p:nvPr>
        </p:nvSpPr>
        <p:spPr>
          <a:xfrm>
            <a:off x="3635052" y="4021068"/>
            <a:ext cx="2305500" cy="4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pPr>
            <a:r>
              <a:rPr lang="en" dirty="0" smtClean="0">
                <a:solidFill>
                  <a:schemeClr val="bg1">
                    <a:lumMod val="10000"/>
                  </a:schemeClr>
                </a:solidFill>
              </a:rPr>
              <a:t>1. Create an HTML file</a:t>
            </a:r>
          </a:p>
          <a:p>
            <a:pPr marL="342900" lvl="0" indent="-342900" algn="l" rtl="0">
              <a:spcBef>
                <a:spcPts val="0"/>
              </a:spcBef>
              <a:spcAft>
                <a:spcPts val="0"/>
              </a:spcAft>
            </a:pPr>
            <a:r>
              <a:rPr lang="en" dirty="0" smtClean="0">
                <a:solidFill>
                  <a:schemeClr val="bg1">
                    <a:lumMod val="10000"/>
                  </a:schemeClr>
                </a:solidFill>
              </a:rPr>
              <a:t>2. Build python code</a:t>
            </a:r>
            <a:endParaRPr>
              <a:solidFill>
                <a:schemeClr val="bg1">
                  <a:lumMod val="10000"/>
                </a:schemeClr>
              </a:solidFill>
            </a:endParaRPr>
          </a:p>
        </p:txBody>
      </p:sp>
      <p:sp>
        <p:nvSpPr>
          <p:cNvPr id="762" name="Google Shape;762;p41"/>
          <p:cNvSpPr txBox="1">
            <a:spLocks noGrp="1"/>
          </p:cNvSpPr>
          <p:nvPr>
            <p:ph type="subTitle" idx="5"/>
          </p:nvPr>
        </p:nvSpPr>
        <p:spPr>
          <a:xfrm>
            <a:off x="6225852" y="1963668"/>
            <a:ext cx="2305500" cy="48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 dirty="0" smtClean="0">
                <a:solidFill>
                  <a:schemeClr val="bg1">
                    <a:lumMod val="10000"/>
                  </a:schemeClr>
                </a:solidFill>
              </a:rPr>
              <a:t>Checking null values</a:t>
            </a:r>
          </a:p>
          <a:p>
            <a:pPr marL="342900" lvl="0" indent="-342900" algn="l" rtl="0">
              <a:spcBef>
                <a:spcPts val="0"/>
              </a:spcBef>
              <a:spcAft>
                <a:spcPts val="0"/>
              </a:spcAft>
              <a:buFont typeface="+mj-lt"/>
              <a:buAutoNum type="arabicPeriod"/>
            </a:pPr>
            <a:r>
              <a:rPr lang="en" dirty="0" smtClean="0">
                <a:solidFill>
                  <a:schemeClr val="bg1">
                    <a:lumMod val="10000"/>
                  </a:schemeClr>
                </a:solidFill>
              </a:rPr>
              <a:t>Handling outlier</a:t>
            </a:r>
          </a:p>
          <a:p>
            <a:pPr marL="342900" lvl="0" indent="-342900" algn="l" rtl="0">
              <a:spcBef>
                <a:spcPts val="0"/>
              </a:spcBef>
              <a:spcAft>
                <a:spcPts val="0"/>
              </a:spcAft>
              <a:buFont typeface="+mj-lt"/>
              <a:buAutoNum type="arabicPeriod"/>
            </a:pPr>
            <a:r>
              <a:rPr lang="en" dirty="0" smtClean="0">
                <a:solidFill>
                  <a:schemeClr val="bg1">
                    <a:lumMod val="10000"/>
                  </a:schemeClr>
                </a:solidFill>
              </a:rPr>
              <a:t>Splitting data into test and train</a:t>
            </a:r>
          </a:p>
          <a:p>
            <a:pPr marL="342900" lvl="0" indent="-342900" algn="ctr" rtl="0">
              <a:spcBef>
                <a:spcPts val="0"/>
              </a:spcBef>
              <a:spcAft>
                <a:spcPts val="0"/>
              </a:spcAft>
            </a:pPr>
            <a:endParaRPr>
              <a:solidFill>
                <a:schemeClr val="bg1">
                  <a:lumMod val="10000"/>
                </a:schemeClr>
              </a:solidFill>
            </a:endParaRPr>
          </a:p>
        </p:txBody>
      </p:sp>
      <p:sp>
        <p:nvSpPr>
          <p:cNvPr id="763" name="Google Shape;763;p41"/>
          <p:cNvSpPr txBox="1">
            <a:spLocks noGrp="1"/>
          </p:cNvSpPr>
          <p:nvPr>
            <p:ph type="subTitle" idx="6"/>
          </p:nvPr>
        </p:nvSpPr>
        <p:spPr>
          <a:xfrm>
            <a:off x="10210800" y="3867150"/>
            <a:ext cx="2263452" cy="511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64" name="Google Shape;764;p41"/>
          <p:cNvSpPr txBox="1">
            <a:spLocks noGrp="1"/>
          </p:cNvSpPr>
          <p:nvPr>
            <p:ph type="title" idx="7"/>
          </p:nvPr>
        </p:nvSpPr>
        <p:spPr>
          <a:xfrm>
            <a:off x="1425252" y="973068"/>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7030A0"/>
                </a:solidFill>
              </a:rPr>
              <a:t>01</a:t>
            </a:r>
            <a:endParaRPr>
              <a:solidFill>
                <a:srgbClr val="7030A0"/>
              </a:solidFill>
            </a:endParaRPr>
          </a:p>
        </p:txBody>
      </p:sp>
      <p:sp>
        <p:nvSpPr>
          <p:cNvPr id="765" name="Google Shape;765;p41"/>
          <p:cNvSpPr txBox="1">
            <a:spLocks noGrp="1"/>
          </p:cNvSpPr>
          <p:nvPr>
            <p:ph type="title" idx="8"/>
          </p:nvPr>
        </p:nvSpPr>
        <p:spPr>
          <a:xfrm>
            <a:off x="1447800" y="2571750"/>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7030A0"/>
                </a:solidFill>
              </a:rPr>
              <a:t>04</a:t>
            </a:r>
            <a:endParaRPr>
              <a:solidFill>
                <a:srgbClr val="7030A0"/>
              </a:solidFill>
            </a:endParaRPr>
          </a:p>
        </p:txBody>
      </p:sp>
      <p:sp>
        <p:nvSpPr>
          <p:cNvPr id="766" name="Google Shape;766;p41"/>
          <p:cNvSpPr txBox="1">
            <a:spLocks noGrp="1"/>
          </p:cNvSpPr>
          <p:nvPr>
            <p:ph type="title" idx="9"/>
          </p:nvPr>
        </p:nvSpPr>
        <p:spPr>
          <a:xfrm>
            <a:off x="4114800" y="971550"/>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7030A0"/>
                </a:solidFill>
              </a:rPr>
              <a:t>02</a:t>
            </a:r>
            <a:endParaRPr>
              <a:solidFill>
                <a:srgbClr val="7030A0"/>
              </a:solidFill>
            </a:endParaRPr>
          </a:p>
        </p:txBody>
      </p:sp>
      <p:sp>
        <p:nvSpPr>
          <p:cNvPr id="767" name="Google Shape;767;p41"/>
          <p:cNvSpPr txBox="1">
            <a:spLocks noGrp="1"/>
          </p:cNvSpPr>
          <p:nvPr>
            <p:ph type="title" idx="13"/>
          </p:nvPr>
        </p:nvSpPr>
        <p:spPr>
          <a:xfrm>
            <a:off x="4191000" y="3028950"/>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7030A0"/>
                </a:solidFill>
              </a:rPr>
              <a:t>05</a:t>
            </a:r>
            <a:endParaRPr>
              <a:solidFill>
                <a:srgbClr val="7030A0"/>
              </a:solidFill>
            </a:endParaRPr>
          </a:p>
        </p:txBody>
      </p:sp>
      <p:sp>
        <p:nvSpPr>
          <p:cNvPr id="768" name="Google Shape;768;p41"/>
          <p:cNvSpPr txBox="1">
            <a:spLocks noGrp="1"/>
          </p:cNvSpPr>
          <p:nvPr>
            <p:ph type="title" idx="14"/>
          </p:nvPr>
        </p:nvSpPr>
        <p:spPr>
          <a:xfrm>
            <a:off x="6781800" y="819150"/>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7030A0"/>
                </a:solidFill>
              </a:rPr>
              <a:t>03</a:t>
            </a:r>
            <a:endParaRPr>
              <a:solidFill>
                <a:srgbClr val="7030A0"/>
              </a:solidFill>
            </a:endParaRPr>
          </a:p>
        </p:txBody>
      </p:sp>
      <p:sp>
        <p:nvSpPr>
          <p:cNvPr id="769" name="Google Shape;769;p41"/>
          <p:cNvSpPr txBox="1">
            <a:spLocks noGrp="1"/>
          </p:cNvSpPr>
          <p:nvPr>
            <p:ph type="title" idx="15"/>
          </p:nvPr>
        </p:nvSpPr>
        <p:spPr>
          <a:xfrm>
            <a:off x="11277600" y="2190750"/>
            <a:ext cx="105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0" name="Google Shape;770;p41"/>
          <p:cNvSpPr txBox="1">
            <a:spLocks noGrp="1"/>
          </p:cNvSpPr>
          <p:nvPr>
            <p:ph type="subTitle" idx="16"/>
          </p:nvPr>
        </p:nvSpPr>
        <p:spPr>
          <a:xfrm>
            <a:off x="815652" y="1506468"/>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smtClean="0">
                <a:solidFill>
                  <a:schemeClr val="tx1"/>
                </a:solidFill>
              </a:rPr>
              <a:t>DATA COLLECTION:</a:t>
            </a:r>
            <a:endParaRPr sz="1600">
              <a:solidFill>
                <a:schemeClr val="tx1"/>
              </a:solidFill>
            </a:endParaRPr>
          </a:p>
        </p:txBody>
      </p:sp>
      <p:sp>
        <p:nvSpPr>
          <p:cNvPr id="771" name="Google Shape;771;p41"/>
          <p:cNvSpPr txBox="1">
            <a:spLocks noGrp="1"/>
          </p:cNvSpPr>
          <p:nvPr>
            <p:ph type="subTitle" idx="17"/>
          </p:nvPr>
        </p:nvSpPr>
        <p:spPr>
          <a:xfrm>
            <a:off x="3558852" y="1582668"/>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solidFill>
                  <a:schemeClr val="tx1"/>
                </a:solidFill>
              </a:rPr>
              <a:t>VISUALIZING AND ANALYZING DATA</a:t>
            </a:r>
            <a:endParaRPr sz="1600">
              <a:solidFill>
                <a:schemeClr val="tx1"/>
              </a:solidFill>
            </a:endParaRPr>
          </a:p>
        </p:txBody>
      </p:sp>
      <p:sp>
        <p:nvSpPr>
          <p:cNvPr id="772" name="Google Shape;772;p41"/>
          <p:cNvSpPr txBox="1">
            <a:spLocks noGrp="1"/>
          </p:cNvSpPr>
          <p:nvPr>
            <p:ph type="subTitle" idx="18"/>
          </p:nvPr>
        </p:nvSpPr>
        <p:spPr>
          <a:xfrm>
            <a:off x="6225852" y="1506468"/>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solidFill>
                  <a:schemeClr val="tx1"/>
                </a:solidFill>
              </a:rPr>
              <a:t>DATA PRE-PROCESSING</a:t>
            </a:r>
            <a:endParaRPr sz="1600">
              <a:solidFill>
                <a:schemeClr val="tx1"/>
              </a:solidFill>
            </a:endParaRPr>
          </a:p>
        </p:txBody>
      </p:sp>
      <p:sp>
        <p:nvSpPr>
          <p:cNvPr id="773" name="Google Shape;773;p41"/>
          <p:cNvSpPr txBox="1">
            <a:spLocks noGrp="1"/>
          </p:cNvSpPr>
          <p:nvPr>
            <p:ph type="subTitle" idx="19"/>
          </p:nvPr>
        </p:nvSpPr>
        <p:spPr>
          <a:xfrm>
            <a:off x="762000" y="2952750"/>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solidFill>
                  <a:schemeClr val="tx1"/>
                </a:solidFill>
              </a:rPr>
              <a:t>MODEL BUILDING</a:t>
            </a:r>
            <a:endParaRPr sz="1600">
              <a:solidFill>
                <a:schemeClr val="tx1"/>
              </a:solidFill>
            </a:endParaRPr>
          </a:p>
        </p:txBody>
      </p:sp>
      <p:sp>
        <p:nvSpPr>
          <p:cNvPr id="774" name="Google Shape;774;p41"/>
          <p:cNvSpPr txBox="1">
            <a:spLocks noGrp="1"/>
          </p:cNvSpPr>
          <p:nvPr>
            <p:ph type="subTitle" idx="20"/>
          </p:nvPr>
        </p:nvSpPr>
        <p:spPr>
          <a:xfrm>
            <a:off x="3581400" y="3714750"/>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solidFill>
                  <a:schemeClr val="tx1"/>
                </a:solidFill>
              </a:rPr>
              <a:t>APPLICATION BUILDING</a:t>
            </a:r>
            <a:endParaRPr sz="1600">
              <a:solidFill>
                <a:schemeClr val="tx1"/>
              </a:solidFill>
            </a:endParaRPr>
          </a:p>
        </p:txBody>
      </p:sp>
      <p:sp>
        <p:nvSpPr>
          <p:cNvPr id="775" name="Google Shape;775;p41"/>
          <p:cNvSpPr txBox="1">
            <a:spLocks noGrp="1"/>
          </p:cNvSpPr>
          <p:nvPr>
            <p:ph type="subTitle" idx="21"/>
          </p:nvPr>
        </p:nvSpPr>
        <p:spPr>
          <a:xfrm>
            <a:off x="9601200" y="3257550"/>
            <a:ext cx="40386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grpSp>
        <p:nvGrpSpPr>
          <p:cNvPr id="776" name="Google Shape;776;p41"/>
          <p:cNvGrpSpPr/>
          <p:nvPr/>
        </p:nvGrpSpPr>
        <p:grpSpPr>
          <a:xfrm rot="-364851">
            <a:off x="441364" y="307645"/>
            <a:ext cx="945191" cy="1096423"/>
            <a:chOff x="-1306539" y="2227242"/>
            <a:chExt cx="735137" cy="852760"/>
          </a:xfrm>
        </p:grpSpPr>
        <p:sp>
          <p:nvSpPr>
            <p:cNvPr id="777" name="Google Shape;777;p41"/>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1"/>
          <p:cNvGrpSpPr/>
          <p:nvPr/>
        </p:nvGrpSpPr>
        <p:grpSpPr>
          <a:xfrm rot="-1934396" flipH="1">
            <a:off x="7746783" y="153460"/>
            <a:ext cx="895712" cy="1108538"/>
            <a:chOff x="9953876" y="246845"/>
            <a:chExt cx="896158" cy="1109091"/>
          </a:xfrm>
        </p:grpSpPr>
        <p:sp>
          <p:nvSpPr>
            <p:cNvPr id="790" name="Google Shape;790;p41"/>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4"/>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r>
              <a:rPr lang="en-US" sz="4000" b="1" i="1" u="sng" dirty="0" smtClean="0">
                <a:solidFill>
                  <a:schemeClr val="bg1">
                    <a:lumMod val="85000"/>
                  </a:schemeClr>
                </a:solidFill>
                <a:latin typeface="Arial Black" pitchFamily="34" charset="0"/>
              </a:rPr>
              <a:t>Data Collection &amp; Preparation</a:t>
            </a:r>
            <a:br>
              <a:rPr lang="en-US" sz="4000" b="1" i="1" u="sng" dirty="0" smtClean="0">
                <a:solidFill>
                  <a:schemeClr val="bg1">
                    <a:lumMod val="85000"/>
                  </a:schemeClr>
                </a:solidFill>
                <a:latin typeface="Arial Black" pitchFamily="34" charset="0"/>
              </a:rPr>
            </a:br>
            <a:endParaRPr sz="4000" b="1" i="1">
              <a:latin typeface="Arial Black" pitchFamily="34" charset="0"/>
            </a:endParaRPr>
          </a:p>
        </p:txBody>
      </p:sp>
      <p:sp>
        <p:nvSpPr>
          <p:cNvPr id="1090" name="Google Shape;1090;p44"/>
          <p:cNvSpPr txBox="1">
            <a:spLocks noGrp="1"/>
          </p:cNvSpPr>
          <p:nvPr>
            <p:ph type="subTitle" idx="1"/>
          </p:nvPr>
        </p:nvSpPr>
        <p:spPr>
          <a:xfrm>
            <a:off x="4648200" y="1885950"/>
            <a:ext cx="3751500" cy="2280300"/>
          </a:xfrm>
          <a:prstGeom prst="rect">
            <a:avLst/>
          </a:prstGeom>
        </p:spPr>
        <p:txBody>
          <a:bodyPr spcFirstLastPara="1" wrap="square" lIns="91425" tIns="91425" rIns="91425" bIns="91425" anchor="t" anchorCtr="0">
            <a:noAutofit/>
          </a:bodyPr>
          <a:lstStyle/>
          <a:p>
            <a:r>
              <a:rPr lang="en-US" sz="2000" u="sng" dirty="0" smtClean="0">
                <a:solidFill>
                  <a:srgbClr val="002060"/>
                </a:solidFill>
                <a:latin typeface="Algerian" pitchFamily="82" charset="0"/>
              </a:rPr>
              <a:t>Data preparation steps:</a:t>
            </a:r>
          </a:p>
          <a:p>
            <a:r>
              <a:rPr lang="en-US" dirty="0" smtClean="0">
                <a:solidFill>
                  <a:schemeClr val="bg2"/>
                </a:solidFill>
              </a:rPr>
              <a:t>	</a:t>
            </a:r>
            <a:r>
              <a:rPr lang="en-US" sz="1800" dirty="0" smtClean="0">
                <a:solidFill>
                  <a:schemeClr val="bg1"/>
                </a:solidFill>
                <a:latin typeface="Times New Roman" pitchFamily="18" charset="0"/>
                <a:cs typeface="Times New Roman" pitchFamily="18" charset="0"/>
              </a:rPr>
              <a:t>1. </a:t>
            </a:r>
            <a:r>
              <a:rPr lang="en-US" sz="1800" dirty="0" smtClean="0">
                <a:solidFill>
                  <a:srgbClr val="C00000"/>
                </a:solidFill>
                <a:latin typeface="Times New Roman" pitchFamily="18" charset="0"/>
                <a:cs typeface="Times New Roman" pitchFamily="18" charset="0"/>
              </a:rPr>
              <a:t>Gather data. </a:t>
            </a:r>
          </a:p>
          <a:p>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2. </a:t>
            </a:r>
            <a:r>
              <a:rPr lang="en-US" sz="1800" dirty="0" smtClean="0">
                <a:solidFill>
                  <a:srgbClr val="C00000"/>
                </a:solidFill>
                <a:latin typeface="Times New Roman" pitchFamily="18" charset="0"/>
                <a:cs typeface="Times New Roman" pitchFamily="18" charset="0"/>
              </a:rPr>
              <a:t>Discover and assess data. </a:t>
            </a:r>
          </a:p>
          <a:p>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3.</a:t>
            </a:r>
            <a:r>
              <a:rPr lang="en-US" sz="1800" dirty="0" smtClean="0">
                <a:solidFill>
                  <a:srgbClr val="C00000"/>
                </a:solidFill>
                <a:latin typeface="Times New Roman" pitchFamily="18" charset="0"/>
                <a:cs typeface="Times New Roman" pitchFamily="18" charset="0"/>
              </a:rPr>
              <a:t> Cleanse and validate data. </a:t>
            </a:r>
          </a:p>
          <a:p>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4. </a:t>
            </a:r>
            <a:r>
              <a:rPr lang="en-US" sz="1800" dirty="0" smtClean="0">
                <a:solidFill>
                  <a:srgbClr val="C00000"/>
                </a:solidFill>
                <a:latin typeface="Times New Roman" pitchFamily="18" charset="0"/>
                <a:cs typeface="Times New Roman" pitchFamily="18" charset="0"/>
              </a:rPr>
              <a:t>Transform and enrich data.</a:t>
            </a:r>
          </a:p>
          <a:p>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5.</a:t>
            </a:r>
            <a:r>
              <a:rPr lang="en-US" sz="1800" dirty="0" smtClean="0">
                <a:solidFill>
                  <a:srgbClr val="C00000"/>
                </a:solidFill>
                <a:latin typeface="Times New Roman" pitchFamily="18" charset="0"/>
                <a:cs typeface="Times New Roman" pitchFamily="18" charset="0"/>
              </a:rPr>
              <a:t> Store data</a:t>
            </a:r>
            <a:r>
              <a:rPr lang="en-US" sz="1800" dirty="0" smtClean="0">
                <a:solidFill>
                  <a:schemeClr val="bg2"/>
                </a:solidFill>
              </a:rPr>
              <a:t>.</a:t>
            </a:r>
          </a:p>
          <a:p>
            <a:pPr marL="0" lvl="0" indent="0" algn="l" rtl="0">
              <a:spcBef>
                <a:spcPts val="0"/>
              </a:spcBef>
              <a:spcAft>
                <a:spcPts val="0"/>
              </a:spcAft>
              <a:buNone/>
            </a:pPr>
            <a:endParaRPr/>
          </a:p>
        </p:txBody>
      </p:sp>
      <p:sp>
        <p:nvSpPr>
          <p:cNvPr id="1091" name="Google Shape;1091;p44"/>
          <p:cNvSpPr txBox="1">
            <a:spLocks noGrp="1"/>
          </p:cNvSpPr>
          <p:nvPr>
            <p:ph type="subTitle" idx="2"/>
          </p:nvPr>
        </p:nvSpPr>
        <p:spPr>
          <a:xfrm>
            <a:off x="762000" y="1885950"/>
            <a:ext cx="3751500" cy="2280300"/>
          </a:xfrm>
          <a:prstGeom prst="rect">
            <a:avLst/>
          </a:prstGeom>
        </p:spPr>
        <p:txBody>
          <a:bodyPr spcFirstLastPara="1" wrap="square" lIns="91425" tIns="91425" rIns="91425" bIns="91425" anchor="t" anchorCtr="0">
            <a:noAutofit/>
          </a:bodyPr>
          <a:lstStyle/>
          <a:p>
            <a:r>
              <a:rPr lang="en-US" sz="2000" b="1" u="sng" dirty="0" smtClean="0">
                <a:solidFill>
                  <a:srgbClr val="002060"/>
                </a:solidFill>
                <a:latin typeface="Algerian" pitchFamily="82" charset="0"/>
              </a:rPr>
              <a:t>Data Collection steps:</a:t>
            </a:r>
          </a:p>
          <a:p>
            <a:pPr marL="514350" indent="-514350"/>
            <a:r>
              <a:rPr lang="en-US" dirty="0" smtClean="0">
                <a:solidFill>
                  <a:schemeClr val="bg2"/>
                </a:solidFill>
              </a:rPr>
              <a:t>	</a:t>
            </a:r>
            <a:r>
              <a:rPr lang="en-US" sz="1800" dirty="0" smtClean="0">
                <a:solidFill>
                  <a:schemeClr val="bg1"/>
                </a:solidFill>
                <a:latin typeface="Times New Roman" pitchFamily="18" charset="0"/>
                <a:cs typeface="Times New Roman" pitchFamily="18" charset="0"/>
              </a:rPr>
              <a:t>1. </a:t>
            </a:r>
            <a:r>
              <a:rPr lang="en-US" sz="1800" dirty="0" smtClean="0">
                <a:solidFill>
                  <a:srgbClr val="C00000"/>
                </a:solidFill>
                <a:latin typeface="Times New Roman" pitchFamily="18" charset="0"/>
                <a:cs typeface="Times New Roman" pitchFamily="18" charset="0"/>
              </a:rPr>
              <a:t>Identify issues or opportunities for collecting data. </a:t>
            </a:r>
          </a:p>
          <a:p>
            <a:pPr marL="514350" indent="-514350"/>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2.</a:t>
            </a:r>
            <a:r>
              <a:rPr lang="en-US" sz="1800" dirty="0" smtClean="0">
                <a:solidFill>
                  <a:srgbClr val="C00000"/>
                </a:solidFill>
                <a:latin typeface="Times New Roman" pitchFamily="18" charset="0"/>
                <a:cs typeface="Times New Roman" pitchFamily="18" charset="0"/>
              </a:rPr>
              <a:t> Select issue or opportunity and set goals. </a:t>
            </a:r>
          </a:p>
          <a:p>
            <a:pPr marL="514350" indent="-514350"/>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3.</a:t>
            </a:r>
            <a:r>
              <a:rPr lang="en-US" sz="1800" dirty="0" smtClean="0">
                <a:solidFill>
                  <a:srgbClr val="C00000"/>
                </a:solidFill>
                <a:latin typeface="Times New Roman" pitchFamily="18" charset="0"/>
                <a:cs typeface="Times New Roman" pitchFamily="18" charset="0"/>
              </a:rPr>
              <a:t> Plan an approach and methods. </a:t>
            </a:r>
          </a:p>
          <a:p>
            <a:pPr marL="514350" indent="-514350"/>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4.</a:t>
            </a:r>
            <a:r>
              <a:rPr lang="en-US" sz="1800" dirty="0" smtClean="0">
                <a:solidFill>
                  <a:srgbClr val="C00000"/>
                </a:solidFill>
                <a:latin typeface="Times New Roman" pitchFamily="18" charset="0"/>
                <a:cs typeface="Times New Roman" pitchFamily="18" charset="0"/>
              </a:rPr>
              <a:t> Collect data. </a:t>
            </a:r>
          </a:p>
          <a:p>
            <a:pPr marL="514350" indent="-514350"/>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5.</a:t>
            </a:r>
            <a:r>
              <a:rPr lang="en-US" sz="1800" dirty="0" smtClean="0">
                <a:solidFill>
                  <a:srgbClr val="C00000"/>
                </a:solidFill>
                <a:latin typeface="Times New Roman" pitchFamily="18" charset="0"/>
                <a:cs typeface="Times New Roman" pitchFamily="18" charset="0"/>
              </a:rPr>
              <a:t> Analyze and interpret data. </a:t>
            </a:r>
          </a:p>
          <a:p>
            <a:pPr marL="514350" indent="-514350"/>
            <a:r>
              <a:rPr lang="en-US" sz="1800" dirty="0" smtClean="0">
                <a:solidFill>
                  <a:srgbClr val="C00000"/>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6. </a:t>
            </a:r>
            <a:r>
              <a:rPr lang="en-US" sz="1800" dirty="0" smtClean="0">
                <a:solidFill>
                  <a:srgbClr val="C00000"/>
                </a:solidFill>
                <a:latin typeface="Times New Roman" pitchFamily="18" charset="0"/>
                <a:cs typeface="Times New Roman" pitchFamily="18" charset="0"/>
              </a:rPr>
              <a:t>Act on results.</a:t>
            </a:r>
          </a:p>
          <a:p>
            <a:pPr marL="0" lvl="0" indent="0" algn="l" rtl="0">
              <a:spcBef>
                <a:spcPts val="0"/>
              </a:spcBef>
              <a:spcAft>
                <a:spcPts val="0"/>
              </a:spcAft>
              <a:buNone/>
            </a:pPr>
            <a:endParaRPr/>
          </a:p>
        </p:txBody>
      </p:sp>
      <p:grpSp>
        <p:nvGrpSpPr>
          <p:cNvPr id="1092" name="Google Shape;1092;p44"/>
          <p:cNvGrpSpPr/>
          <p:nvPr/>
        </p:nvGrpSpPr>
        <p:grpSpPr>
          <a:xfrm rot="-2700000">
            <a:off x="7684762" y="369379"/>
            <a:ext cx="593650" cy="961538"/>
            <a:chOff x="4097852" y="3477040"/>
            <a:chExt cx="427382" cy="692232"/>
          </a:xfrm>
        </p:grpSpPr>
        <p:sp>
          <p:nvSpPr>
            <p:cNvPr id="1093" name="Google Shape;1093;p44"/>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4"/>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4"/>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4"/>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4"/>
          <p:cNvGrpSpPr/>
          <p:nvPr/>
        </p:nvGrpSpPr>
        <p:grpSpPr>
          <a:xfrm rot="3496128">
            <a:off x="621347" y="366787"/>
            <a:ext cx="1146147" cy="995483"/>
            <a:chOff x="6748344" y="5221912"/>
            <a:chExt cx="1155007" cy="1003179"/>
          </a:xfrm>
        </p:grpSpPr>
        <p:sp>
          <p:nvSpPr>
            <p:cNvPr id="1114" name="Google Shape;1114;p44"/>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44"/>
          <p:cNvGrpSpPr/>
          <p:nvPr/>
        </p:nvGrpSpPr>
        <p:grpSpPr>
          <a:xfrm rot="-3025289">
            <a:off x="4852068" y="3880279"/>
            <a:ext cx="1287113" cy="937246"/>
            <a:chOff x="3097732" y="3419175"/>
            <a:chExt cx="727745" cy="529944"/>
          </a:xfrm>
        </p:grpSpPr>
        <p:sp>
          <p:nvSpPr>
            <p:cNvPr id="1127" name="Google Shape;1127;p44"/>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4"/>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4"/>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80" name="Title 179"/>
          <p:cNvSpPr>
            <a:spLocks noGrp="1"/>
          </p:cNvSpPr>
          <p:nvPr>
            <p:ph type="title"/>
          </p:nvPr>
        </p:nvSpPr>
        <p:spPr>
          <a:xfrm>
            <a:off x="0" y="361950"/>
            <a:ext cx="5126700" cy="572700"/>
          </a:xfrm>
        </p:spPr>
        <p:txBody>
          <a:bodyPr/>
          <a:lstStyle/>
          <a:p>
            <a:r>
              <a:rPr lang="en-US" sz="3600" dirty="0" smtClean="0">
                <a:solidFill>
                  <a:schemeClr val="accent4"/>
                </a:solidFill>
                <a:latin typeface="Algerian" pitchFamily="82" charset="0"/>
              </a:rPr>
              <a:t>MODEL BUILDING</a:t>
            </a:r>
            <a:endParaRPr lang="en-US" sz="3600" dirty="0">
              <a:solidFill>
                <a:schemeClr val="accent4"/>
              </a:solidFill>
              <a:latin typeface="Algerian" pitchFamily="82" charset="0"/>
            </a:endParaRPr>
          </a:p>
        </p:txBody>
      </p:sp>
      <p:sp>
        <p:nvSpPr>
          <p:cNvPr id="181" name="Subtitle 180"/>
          <p:cNvSpPr>
            <a:spLocks noGrp="1"/>
          </p:cNvSpPr>
          <p:nvPr>
            <p:ph type="subTitle" idx="1"/>
          </p:nvPr>
        </p:nvSpPr>
        <p:spPr>
          <a:xfrm>
            <a:off x="685800" y="1276350"/>
            <a:ext cx="3775800" cy="2298300"/>
          </a:xfrm>
        </p:spPr>
        <p:txBody>
          <a:bodyPr/>
          <a:lstStyle/>
          <a:p>
            <a:pPr marL="514350" indent="-514350">
              <a:buFont typeface="+mj-lt"/>
              <a:buAutoNum type="arabicPeriod"/>
            </a:pPr>
            <a:r>
              <a:rPr lang="en-US" dirty="0" smtClean="0">
                <a:solidFill>
                  <a:schemeClr val="bg1"/>
                </a:solidFill>
              </a:rPr>
              <a:t> </a:t>
            </a:r>
            <a:r>
              <a:rPr lang="en-US" dirty="0" smtClean="0">
                <a:solidFill>
                  <a:schemeClr val="tx1">
                    <a:lumMod val="50000"/>
                  </a:schemeClr>
                </a:solidFill>
              </a:rPr>
              <a:t>Define the purpose of your model.</a:t>
            </a:r>
          </a:p>
          <a:p>
            <a:pPr marL="482600" indent="-342900">
              <a:buFont typeface="+mj-lt"/>
              <a:buAutoNum type="arabicPeriod"/>
            </a:pPr>
            <a:endParaRPr lang="en-US" dirty="0" smtClean="0">
              <a:solidFill>
                <a:schemeClr val="tx1">
                  <a:lumMod val="50000"/>
                </a:schemeClr>
              </a:solidFill>
            </a:endParaRPr>
          </a:p>
          <a:p>
            <a:pPr marL="482600" indent="-342900">
              <a:buFont typeface="+mj-lt"/>
              <a:buAutoNum type="arabicPeriod"/>
            </a:pPr>
            <a:r>
              <a:rPr lang="en-US" dirty="0" smtClean="0">
                <a:solidFill>
                  <a:schemeClr val="tx1">
                    <a:lumMod val="50000"/>
                  </a:schemeClr>
                </a:solidFill>
              </a:rPr>
              <a:t>  Determine the model boundary. </a:t>
            </a:r>
          </a:p>
          <a:p>
            <a:pPr marL="482600" indent="-342900">
              <a:buFont typeface="+mj-lt"/>
              <a:buAutoNum type="arabicPeriod"/>
            </a:pPr>
            <a:endParaRPr lang="en-US" dirty="0" smtClean="0">
              <a:solidFill>
                <a:schemeClr val="tx1">
                  <a:lumMod val="50000"/>
                </a:schemeClr>
              </a:solidFill>
            </a:endParaRPr>
          </a:p>
          <a:p>
            <a:pPr marL="482600" indent="-342900">
              <a:buFont typeface="+mj-lt"/>
              <a:buAutoNum type="arabicPeriod"/>
            </a:pPr>
            <a:r>
              <a:rPr lang="en-US" dirty="0" smtClean="0">
                <a:solidFill>
                  <a:schemeClr val="tx1">
                    <a:lumMod val="50000"/>
                  </a:schemeClr>
                </a:solidFill>
              </a:rPr>
              <a:t> Map the model.</a:t>
            </a:r>
          </a:p>
          <a:p>
            <a:pPr marL="482600" indent="-342900">
              <a:buFont typeface="+mj-lt"/>
              <a:buAutoNum type="arabicPeriod"/>
            </a:pPr>
            <a:endParaRPr lang="en-US" dirty="0" smtClean="0">
              <a:solidFill>
                <a:schemeClr val="tx1">
                  <a:lumMod val="50000"/>
                </a:schemeClr>
              </a:solidFill>
            </a:endParaRPr>
          </a:p>
          <a:p>
            <a:pPr marL="482600" indent="-342900">
              <a:buFont typeface="+mj-lt"/>
              <a:buAutoNum type="arabicPeriod"/>
            </a:pPr>
            <a:r>
              <a:rPr lang="en-US" dirty="0" smtClean="0">
                <a:solidFill>
                  <a:schemeClr val="tx1">
                    <a:lumMod val="50000"/>
                  </a:schemeClr>
                </a:solidFill>
              </a:rPr>
              <a:t>Build the model. </a:t>
            </a:r>
          </a:p>
          <a:p>
            <a:pPr marL="482600" indent="-342900">
              <a:buFont typeface="+mj-lt"/>
              <a:buAutoNum type="arabicPeriod"/>
            </a:pPr>
            <a:endParaRPr lang="en-US" dirty="0" smtClean="0">
              <a:solidFill>
                <a:schemeClr val="tx1">
                  <a:lumMod val="50000"/>
                </a:schemeClr>
              </a:solidFill>
            </a:endParaRPr>
          </a:p>
          <a:p>
            <a:pPr marL="482600" indent="-342900">
              <a:buFont typeface="+mj-lt"/>
              <a:buAutoNum type="arabicPeriod"/>
            </a:pPr>
            <a:r>
              <a:rPr lang="en-US" dirty="0" smtClean="0">
                <a:solidFill>
                  <a:schemeClr val="tx1">
                    <a:lumMod val="50000"/>
                  </a:schemeClr>
                </a:solidFill>
              </a:rPr>
              <a:t>Test the model.</a:t>
            </a:r>
          </a:p>
          <a:p>
            <a:pPr marL="482600" indent="-342900">
              <a:buFont typeface="+mj-lt"/>
              <a:buAutoNum type="arabicPeriod"/>
            </a:pPr>
            <a:endParaRPr lang="en-US" dirty="0" smtClean="0">
              <a:solidFill>
                <a:schemeClr val="tx1">
                  <a:lumMod val="50000"/>
                </a:schemeClr>
              </a:solidFill>
            </a:endParaRPr>
          </a:p>
          <a:p>
            <a:pPr marL="482600" indent="-342900">
              <a:buFont typeface="+mj-lt"/>
              <a:buAutoNum type="arabicPeriod"/>
            </a:pPr>
            <a:r>
              <a:rPr lang="en-US" dirty="0" smtClean="0">
                <a:solidFill>
                  <a:schemeClr val="tx1">
                    <a:lumMod val="50000"/>
                  </a:schemeClr>
                </a:solidFill>
              </a:rPr>
              <a:t> Create an interface</a:t>
            </a:r>
            <a:endParaRPr lang="en-US" dirty="0">
              <a:solidFill>
                <a:schemeClr val="tx1">
                  <a:lumMod val="50000"/>
                </a:schemeClr>
              </a:solidFill>
            </a:endParaRPr>
          </a:p>
        </p:txBody>
      </p:sp>
      <p:pic>
        <p:nvPicPr>
          <p:cNvPr id="182" name="Picture 181" descr="aatbio_com_image_export_Apr_10_2023 (2).png"/>
          <p:cNvPicPr>
            <a:picLocks noChangeAspect="1"/>
          </p:cNvPicPr>
          <p:nvPr/>
        </p:nvPicPr>
        <p:blipFill>
          <a:blip r:embed="rId3"/>
          <a:stretch>
            <a:fillRect/>
          </a:stretch>
        </p:blipFill>
        <p:spPr>
          <a:xfrm>
            <a:off x="5029200" y="514350"/>
            <a:ext cx="2895600" cy="43748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1333" name="Google Shape;1333;p46"/>
          <p:cNvSpPr txBox="1">
            <a:spLocks noGrp="1"/>
          </p:cNvSpPr>
          <p:nvPr>
            <p:ph type="title"/>
          </p:nvPr>
        </p:nvSpPr>
        <p:spPr>
          <a:xfrm>
            <a:off x="762000" y="361950"/>
            <a:ext cx="7717500" cy="572700"/>
          </a:xfrm>
          <a:prstGeom prst="rect">
            <a:avLst/>
          </a:prstGeom>
        </p:spPr>
        <p:txBody>
          <a:bodyPr spcFirstLastPara="1" wrap="square" lIns="91425" tIns="91425" rIns="91425" bIns="91425" anchor="t" anchorCtr="0">
            <a:noAutofit/>
          </a:bodyPr>
          <a:lstStyle/>
          <a:p>
            <a:pPr lvl="0"/>
            <a:r>
              <a:rPr lang="en-US" sz="2800" b="1" i="1" u="sng" dirty="0" smtClean="0">
                <a:solidFill>
                  <a:schemeClr val="tx2">
                    <a:lumMod val="50000"/>
                  </a:schemeClr>
                </a:solidFill>
                <a:latin typeface="Algerian" pitchFamily="82" charset="0"/>
              </a:rPr>
              <a:t>Exploratory Data Analysis</a:t>
            </a:r>
            <a:endParaRPr sz="2800" b="1" i="1" u="sng">
              <a:solidFill>
                <a:schemeClr val="tx2">
                  <a:lumMod val="50000"/>
                </a:schemeClr>
              </a:solidFill>
              <a:latin typeface="Algerian" pitchFamily="82" charset="0"/>
            </a:endParaRPr>
          </a:p>
        </p:txBody>
      </p:sp>
      <p:sp>
        <p:nvSpPr>
          <p:cNvPr id="1334" name="Google Shape;1334;p46"/>
          <p:cNvSpPr txBox="1">
            <a:spLocks noGrp="1"/>
          </p:cNvSpPr>
          <p:nvPr>
            <p:ph type="subTitle" idx="1"/>
          </p:nvPr>
        </p:nvSpPr>
        <p:spPr>
          <a:xfrm>
            <a:off x="6477000" y="1733550"/>
            <a:ext cx="2336100" cy="2057400"/>
          </a:xfrm>
          <a:prstGeom prst="rect">
            <a:avLst/>
          </a:prstGeom>
        </p:spPr>
        <p:txBody>
          <a:bodyPr spcFirstLastPara="1" wrap="square" lIns="91425" tIns="91425" rIns="91425" bIns="91425" anchor="t" anchorCtr="0">
            <a:noAutofit/>
          </a:bodyPr>
          <a:lstStyle/>
          <a:p>
            <a:pPr lvl="0" indent="-457200" algn="just">
              <a:buFont typeface="+mj-lt"/>
              <a:buAutoNum type="arabicPeriod"/>
            </a:pPr>
            <a:r>
              <a:rPr lang="en-US" sz="2000" dirty="0" err="1" smtClean="0">
                <a:solidFill>
                  <a:schemeClr val="accent1">
                    <a:lumMod val="20000"/>
                    <a:lumOff val="80000"/>
                  </a:schemeClr>
                </a:solidFill>
              </a:rPr>
              <a:t>Univariate</a:t>
            </a:r>
            <a:r>
              <a:rPr lang="en-US" sz="2000" dirty="0" smtClean="0">
                <a:solidFill>
                  <a:schemeClr val="accent1">
                    <a:lumMod val="20000"/>
                    <a:lumOff val="80000"/>
                  </a:schemeClr>
                </a:solidFill>
              </a:rPr>
              <a:t> graphical.</a:t>
            </a:r>
          </a:p>
          <a:p>
            <a:pPr lvl="0" indent="-457200" algn="l">
              <a:buFont typeface="+mj-lt"/>
              <a:buAutoNum type="arabicPeriod"/>
            </a:pPr>
            <a:r>
              <a:rPr lang="en-US" sz="2000" dirty="0" smtClean="0">
                <a:solidFill>
                  <a:schemeClr val="accent1">
                    <a:lumMod val="20000"/>
                    <a:lumOff val="80000"/>
                  </a:schemeClr>
                </a:solidFill>
              </a:rPr>
              <a:t> Multivariate graphical</a:t>
            </a:r>
          </a:p>
          <a:p>
            <a:pPr lvl="0" indent="-457200" algn="l">
              <a:buFont typeface="+mj-lt"/>
              <a:buAutoNum type="arabicPeriod"/>
            </a:pPr>
            <a:r>
              <a:rPr lang="en-US" sz="2000" dirty="0" smtClean="0">
                <a:solidFill>
                  <a:schemeClr val="accent1">
                    <a:lumMod val="20000"/>
                    <a:lumOff val="80000"/>
                  </a:schemeClr>
                </a:solidFill>
              </a:rPr>
              <a:t> </a:t>
            </a:r>
            <a:r>
              <a:rPr lang="en-US" sz="2000" dirty="0" err="1" smtClean="0">
                <a:solidFill>
                  <a:schemeClr val="accent1">
                    <a:lumMod val="20000"/>
                    <a:lumOff val="80000"/>
                  </a:schemeClr>
                </a:solidFill>
              </a:rPr>
              <a:t>Univariate</a:t>
            </a:r>
            <a:r>
              <a:rPr lang="en-US" sz="2000" dirty="0" smtClean="0">
                <a:solidFill>
                  <a:schemeClr val="accent1">
                    <a:lumMod val="20000"/>
                    <a:lumOff val="80000"/>
                  </a:schemeClr>
                </a:solidFill>
              </a:rPr>
              <a:t> non-graphical</a:t>
            </a:r>
          </a:p>
          <a:p>
            <a:pPr lvl="0" indent="-457200" algn="l">
              <a:buFont typeface="+mj-lt"/>
              <a:buAutoNum type="arabicPeriod"/>
            </a:pPr>
            <a:r>
              <a:rPr lang="en-US" sz="2000" dirty="0" smtClean="0">
                <a:solidFill>
                  <a:schemeClr val="accent1">
                    <a:lumMod val="20000"/>
                    <a:lumOff val="80000"/>
                  </a:schemeClr>
                </a:solidFill>
              </a:rPr>
              <a:t> Multivariate non-graphical</a:t>
            </a:r>
            <a:endParaRPr sz="2000">
              <a:solidFill>
                <a:schemeClr val="accent1">
                  <a:lumMod val="20000"/>
                  <a:lumOff val="80000"/>
                </a:schemeClr>
              </a:solidFill>
            </a:endParaRPr>
          </a:p>
        </p:txBody>
      </p:sp>
      <p:sp>
        <p:nvSpPr>
          <p:cNvPr id="1335" name="Google Shape;1335;p46"/>
          <p:cNvSpPr txBox="1">
            <a:spLocks noGrp="1"/>
          </p:cNvSpPr>
          <p:nvPr>
            <p:ph type="subTitle" idx="2"/>
          </p:nvPr>
        </p:nvSpPr>
        <p:spPr>
          <a:xfrm>
            <a:off x="228600" y="1885950"/>
            <a:ext cx="2717100" cy="2286000"/>
          </a:xfrm>
          <a:prstGeom prst="rect">
            <a:avLst/>
          </a:prstGeom>
        </p:spPr>
        <p:txBody>
          <a:bodyPr spcFirstLastPara="1" wrap="square" lIns="91425" tIns="91425" rIns="91425" bIns="91425" anchor="t" anchorCtr="0">
            <a:noAutofit/>
          </a:bodyPr>
          <a:lstStyle/>
          <a:p>
            <a:pPr marL="0" indent="0" algn="l"/>
            <a:r>
              <a:rPr lang="en-US" sz="2000" dirty="0" smtClean="0">
                <a:solidFill>
                  <a:srgbClr val="FFFF00"/>
                </a:solidFill>
              </a:rPr>
              <a:t>Exploratory data analysis (EDA) is an approach to analyzing datasets to summarize their main characteristics, often with visual designs, such as tables, charts, and graphs</a:t>
            </a:r>
            <a:r>
              <a:rPr lang="en-US" dirty="0" smtClean="0">
                <a:solidFill>
                  <a:schemeClr val="bg2"/>
                </a:solidFill>
              </a:rPr>
              <a:t>.</a:t>
            </a:r>
          </a:p>
          <a:p>
            <a:pPr marL="0" lvl="0" indent="0" algn="ctr" rtl="0">
              <a:spcBef>
                <a:spcPts val="0"/>
              </a:spcBef>
              <a:spcAft>
                <a:spcPts val="0"/>
              </a:spcAft>
              <a:buNone/>
            </a:pPr>
            <a:endParaRPr/>
          </a:p>
        </p:txBody>
      </p:sp>
      <p:sp>
        <p:nvSpPr>
          <p:cNvPr id="1336" name="Google Shape;1336;p46"/>
          <p:cNvSpPr txBox="1">
            <a:spLocks noGrp="1"/>
          </p:cNvSpPr>
          <p:nvPr>
            <p:ph type="subTitle" idx="3"/>
          </p:nvPr>
        </p:nvSpPr>
        <p:spPr>
          <a:xfrm>
            <a:off x="9753600" y="1657350"/>
            <a:ext cx="1524000"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Mercury</a:t>
            </a:r>
            <a:endParaRPr/>
          </a:p>
        </p:txBody>
      </p:sp>
      <p:sp>
        <p:nvSpPr>
          <p:cNvPr id="1337" name="Google Shape;1337;p46"/>
          <p:cNvSpPr txBox="1">
            <a:spLocks noGrp="1"/>
          </p:cNvSpPr>
          <p:nvPr>
            <p:ph type="subTitle" idx="4"/>
          </p:nvPr>
        </p:nvSpPr>
        <p:spPr>
          <a:xfrm>
            <a:off x="9906000" y="2495550"/>
            <a:ext cx="812100" cy="30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Venus</a:t>
            </a:r>
            <a:endParaRPr/>
          </a:p>
        </p:txBody>
      </p:sp>
      <p:grpSp>
        <p:nvGrpSpPr>
          <p:cNvPr id="1338" name="Google Shape;1338;p46"/>
          <p:cNvGrpSpPr/>
          <p:nvPr/>
        </p:nvGrpSpPr>
        <p:grpSpPr>
          <a:xfrm>
            <a:off x="2209800" y="1276350"/>
            <a:ext cx="375807" cy="375807"/>
            <a:chOff x="4197476" y="1909751"/>
            <a:chExt cx="345570" cy="345570"/>
          </a:xfrm>
        </p:grpSpPr>
        <p:sp>
          <p:nvSpPr>
            <p:cNvPr id="1339" name="Google Shape;1339;p46"/>
            <p:cNvSpPr/>
            <p:nvPr/>
          </p:nvSpPr>
          <p:spPr>
            <a:xfrm>
              <a:off x="4197476" y="2104490"/>
              <a:ext cx="345570" cy="150830"/>
            </a:xfrm>
            <a:custGeom>
              <a:avLst/>
              <a:gdLst/>
              <a:ahLst/>
              <a:cxnLst/>
              <a:rect l="l" t="t" r="r" b="b"/>
              <a:pathLst>
                <a:path w="16590" h="7241" extrusionOk="0">
                  <a:moveTo>
                    <a:pt x="6809" y="1008"/>
                  </a:moveTo>
                  <a:lnTo>
                    <a:pt x="7049" y="1104"/>
                  </a:lnTo>
                  <a:lnTo>
                    <a:pt x="7240" y="1200"/>
                  </a:lnTo>
                  <a:lnTo>
                    <a:pt x="7432" y="1391"/>
                  </a:lnTo>
                  <a:lnTo>
                    <a:pt x="7576" y="1583"/>
                  </a:lnTo>
                  <a:lnTo>
                    <a:pt x="7720" y="1775"/>
                  </a:lnTo>
                  <a:lnTo>
                    <a:pt x="7768" y="2015"/>
                  </a:lnTo>
                  <a:lnTo>
                    <a:pt x="7816" y="2302"/>
                  </a:lnTo>
                  <a:lnTo>
                    <a:pt x="7816" y="3213"/>
                  </a:lnTo>
                  <a:lnTo>
                    <a:pt x="7480" y="3069"/>
                  </a:lnTo>
                  <a:lnTo>
                    <a:pt x="7145" y="2926"/>
                  </a:lnTo>
                  <a:lnTo>
                    <a:pt x="6761" y="2878"/>
                  </a:lnTo>
                  <a:lnTo>
                    <a:pt x="1487" y="2878"/>
                  </a:lnTo>
                  <a:lnTo>
                    <a:pt x="1487" y="2254"/>
                  </a:lnTo>
                  <a:lnTo>
                    <a:pt x="1535" y="2063"/>
                  </a:lnTo>
                  <a:lnTo>
                    <a:pt x="1631" y="1919"/>
                  </a:lnTo>
                  <a:lnTo>
                    <a:pt x="1823" y="1823"/>
                  </a:lnTo>
                  <a:lnTo>
                    <a:pt x="2014" y="1775"/>
                  </a:lnTo>
                  <a:lnTo>
                    <a:pt x="2973" y="1727"/>
                  </a:lnTo>
                  <a:lnTo>
                    <a:pt x="3932" y="1631"/>
                  </a:lnTo>
                  <a:lnTo>
                    <a:pt x="4891" y="1439"/>
                  </a:lnTo>
                  <a:lnTo>
                    <a:pt x="5802" y="1152"/>
                  </a:lnTo>
                  <a:lnTo>
                    <a:pt x="6186" y="1008"/>
                  </a:lnTo>
                  <a:close/>
                  <a:moveTo>
                    <a:pt x="10405" y="1008"/>
                  </a:moveTo>
                  <a:lnTo>
                    <a:pt x="10740" y="1152"/>
                  </a:lnTo>
                  <a:lnTo>
                    <a:pt x="11699" y="1391"/>
                  </a:lnTo>
                  <a:lnTo>
                    <a:pt x="12658" y="1631"/>
                  </a:lnTo>
                  <a:lnTo>
                    <a:pt x="13617" y="1727"/>
                  </a:lnTo>
                  <a:lnTo>
                    <a:pt x="14576" y="1775"/>
                  </a:lnTo>
                  <a:lnTo>
                    <a:pt x="14720" y="1775"/>
                  </a:lnTo>
                  <a:lnTo>
                    <a:pt x="14912" y="1871"/>
                  </a:lnTo>
                  <a:lnTo>
                    <a:pt x="15007" y="1967"/>
                  </a:lnTo>
                  <a:lnTo>
                    <a:pt x="15055" y="2015"/>
                  </a:lnTo>
                  <a:lnTo>
                    <a:pt x="15055" y="2878"/>
                  </a:lnTo>
                  <a:lnTo>
                    <a:pt x="9781" y="2878"/>
                  </a:lnTo>
                  <a:lnTo>
                    <a:pt x="9446" y="2926"/>
                  </a:lnTo>
                  <a:lnTo>
                    <a:pt x="9110" y="3069"/>
                  </a:lnTo>
                  <a:lnTo>
                    <a:pt x="8775" y="3213"/>
                  </a:lnTo>
                  <a:lnTo>
                    <a:pt x="8775" y="2302"/>
                  </a:lnTo>
                  <a:lnTo>
                    <a:pt x="8775" y="2015"/>
                  </a:lnTo>
                  <a:lnTo>
                    <a:pt x="8871" y="1775"/>
                  </a:lnTo>
                  <a:lnTo>
                    <a:pt x="8966" y="1583"/>
                  </a:lnTo>
                  <a:lnTo>
                    <a:pt x="9158" y="1391"/>
                  </a:lnTo>
                  <a:lnTo>
                    <a:pt x="9302" y="1200"/>
                  </a:lnTo>
                  <a:lnTo>
                    <a:pt x="9542" y="1104"/>
                  </a:lnTo>
                  <a:lnTo>
                    <a:pt x="9781" y="1008"/>
                  </a:lnTo>
                  <a:close/>
                  <a:moveTo>
                    <a:pt x="15583" y="3837"/>
                  </a:moveTo>
                  <a:lnTo>
                    <a:pt x="15583" y="4939"/>
                  </a:lnTo>
                  <a:lnTo>
                    <a:pt x="9829" y="4939"/>
                  </a:lnTo>
                  <a:lnTo>
                    <a:pt x="9542" y="4987"/>
                  </a:lnTo>
                  <a:lnTo>
                    <a:pt x="9302" y="5131"/>
                  </a:lnTo>
                  <a:lnTo>
                    <a:pt x="9158" y="5371"/>
                  </a:lnTo>
                  <a:lnTo>
                    <a:pt x="9062" y="5610"/>
                  </a:lnTo>
                  <a:lnTo>
                    <a:pt x="9014" y="5802"/>
                  </a:lnTo>
                  <a:lnTo>
                    <a:pt x="8918" y="5946"/>
                  </a:lnTo>
                  <a:lnTo>
                    <a:pt x="8775" y="6090"/>
                  </a:lnTo>
                  <a:lnTo>
                    <a:pt x="8631" y="6186"/>
                  </a:lnTo>
                  <a:lnTo>
                    <a:pt x="8487" y="6234"/>
                  </a:lnTo>
                  <a:lnTo>
                    <a:pt x="8295" y="6282"/>
                  </a:lnTo>
                  <a:lnTo>
                    <a:pt x="8103" y="6234"/>
                  </a:lnTo>
                  <a:lnTo>
                    <a:pt x="7912" y="6186"/>
                  </a:lnTo>
                  <a:lnTo>
                    <a:pt x="7768" y="6090"/>
                  </a:lnTo>
                  <a:lnTo>
                    <a:pt x="7672" y="5994"/>
                  </a:lnTo>
                  <a:lnTo>
                    <a:pt x="7576" y="5802"/>
                  </a:lnTo>
                  <a:lnTo>
                    <a:pt x="7528" y="5658"/>
                  </a:lnTo>
                  <a:lnTo>
                    <a:pt x="7432" y="5371"/>
                  </a:lnTo>
                  <a:lnTo>
                    <a:pt x="7240" y="5131"/>
                  </a:lnTo>
                  <a:lnTo>
                    <a:pt x="6953" y="4987"/>
                  </a:lnTo>
                  <a:lnTo>
                    <a:pt x="6665" y="4939"/>
                  </a:lnTo>
                  <a:lnTo>
                    <a:pt x="960" y="4939"/>
                  </a:lnTo>
                  <a:lnTo>
                    <a:pt x="960" y="3837"/>
                  </a:lnTo>
                  <a:lnTo>
                    <a:pt x="6425" y="3837"/>
                  </a:lnTo>
                  <a:lnTo>
                    <a:pt x="6809" y="3884"/>
                  </a:lnTo>
                  <a:lnTo>
                    <a:pt x="7240" y="3980"/>
                  </a:lnTo>
                  <a:lnTo>
                    <a:pt x="7624" y="4220"/>
                  </a:lnTo>
                  <a:lnTo>
                    <a:pt x="7960" y="4460"/>
                  </a:lnTo>
                  <a:lnTo>
                    <a:pt x="8103" y="4604"/>
                  </a:lnTo>
                  <a:lnTo>
                    <a:pt x="8487" y="4604"/>
                  </a:lnTo>
                  <a:lnTo>
                    <a:pt x="8631" y="4460"/>
                  </a:lnTo>
                  <a:lnTo>
                    <a:pt x="8918" y="4220"/>
                  </a:lnTo>
                  <a:lnTo>
                    <a:pt x="9302" y="4028"/>
                  </a:lnTo>
                  <a:lnTo>
                    <a:pt x="9686" y="3884"/>
                  </a:lnTo>
                  <a:lnTo>
                    <a:pt x="10069" y="3837"/>
                  </a:lnTo>
                  <a:close/>
                  <a:moveTo>
                    <a:pt x="6473" y="1"/>
                  </a:moveTo>
                  <a:lnTo>
                    <a:pt x="6138" y="49"/>
                  </a:lnTo>
                  <a:lnTo>
                    <a:pt x="5802" y="145"/>
                  </a:lnTo>
                  <a:lnTo>
                    <a:pt x="5514" y="241"/>
                  </a:lnTo>
                  <a:lnTo>
                    <a:pt x="4651" y="480"/>
                  </a:lnTo>
                  <a:lnTo>
                    <a:pt x="3788" y="672"/>
                  </a:lnTo>
                  <a:lnTo>
                    <a:pt x="2877" y="768"/>
                  </a:lnTo>
                  <a:lnTo>
                    <a:pt x="1967" y="816"/>
                  </a:lnTo>
                  <a:lnTo>
                    <a:pt x="1679" y="816"/>
                  </a:lnTo>
                  <a:lnTo>
                    <a:pt x="1439" y="912"/>
                  </a:lnTo>
                  <a:lnTo>
                    <a:pt x="1199" y="1056"/>
                  </a:lnTo>
                  <a:lnTo>
                    <a:pt x="960" y="1200"/>
                  </a:lnTo>
                  <a:lnTo>
                    <a:pt x="768" y="1439"/>
                  </a:lnTo>
                  <a:lnTo>
                    <a:pt x="672" y="1679"/>
                  </a:lnTo>
                  <a:lnTo>
                    <a:pt x="576" y="1967"/>
                  </a:lnTo>
                  <a:lnTo>
                    <a:pt x="528" y="2254"/>
                  </a:lnTo>
                  <a:lnTo>
                    <a:pt x="528" y="2878"/>
                  </a:lnTo>
                  <a:lnTo>
                    <a:pt x="480" y="2878"/>
                  </a:lnTo>
                  <a:lnTo>
                    <a:pt x="288" y="2926"/>
                  </a:lnTo>
                  <a:lnTo>
                    <a:pt x="145" y="3021"/>
                  </a:lnTo>
                  <a:lnTo>
                    <a:pt x="49" y="3165"/>
                  </a:lnTo>
                  <a:lnTo>
                    <a:pt x="1" y="3357"/>
                  </a:lnTo>
                  <a:lnTo>
                    <a:pt x="1" y="5419"/>
                  </a:lnTo>
                  <a:lnTo>
                    <a:pt x="49" y="5610"/>
                  </a:lnTo>
                  <a:lnTo>
                    <a:pt x="145" y="5754"/>
                  </a:lnTo>
                  <a:lnTo>
                    <a:pt x="288" y="5850"/>
                  </a:lnTo>
                  <a:lnTo>
                    <a:pt x="480" y="5898"/>
                  </a:lnTo>
                  <a:lnTo>
                    <a:pt x="6569" y="5898"/>
                  </a:lnTo>
                  <a:lnTo>
                    <a:pt x="6665" y="6186"/>
                  </a:lnTo>
                  <a:lnTo>
                    <a:pt x="6809" y="6426"/>
                  </a:lnTo>
                  <a:lnTo>
                    <a:pt x="7001" y="6665"/>
                  </a:lnTo>
                  <a:lnTo>
                    <a:pt x="7192" y="6857"/>
                  </a:lnTo>
                  <a:lnTo>
                    <a:pt x="7432" y="7001"/>
                  </a:lnTo>
                  <a:lnTo>
                    <a:pt x="7720" y="7145"/>
                  </a:lnTo>
                  <a:lnTo>
                    <a:pt x="8008" y="7193"/>
                  </a:lnTo>
                  <a:lnTo>
                    <a:pt x="8295" y="7241"/>
                  </a:lnTo>
                  <a:lnTo>
                    <a:pt x="8583" y="7193"/>
                  </a:lnTo>
                  <a:lnTo>
                    <a:pt x="8871" y="7145"/>
                  </a:lnTo>
                  <a:lnTo>
                    <a:pt x="9110" y="7001"/>
                  </a:lnTo>
                  <a:lnTo>
                    <a:pt x="9350" y="6857"/>
                  </a:lnTo>
                  <a:lnTo>
                    <a:pt x="9590" y="6665"/>
                  </a:lnTo>
                  <a:lnTo>
                    <a:pt x="9734" y="6426"/>
                  </a:lnTo>
                  <a:lnTo>
                    <a:pt x="9877" y="6186"/>
                  </a:lnTo>
                  <a:lnTo>
                    <a:pt x="9973" y="5898"/>
                  </a:lnTo>
                  <a:lnTo>
                    <a:pt x="16110" y="5898"/>
                  </a:lnTo>
                  <a:lnTo>
                    <a:pt x="16302" y="5850"/>
                  </a:lnTo>
                  <a:lnTo>
                    <a:pt x="16446" y="5754"/>
                  </a:lnTo>
                  <a:lnTo>
                    <a:pt x="16542" y="5610"/>
                  </a:lnTo>
                  <a:lnTo>
                    <a:pt x="16590" y="5419"/>
                  </a:lnTo>
                  <a:lnTo>
                    <a:pt x="16590" y="3357"/>
                  </a:lnTo>
                  <a:lnTo>
                    <a:pt x="16542" y="3165"/>
                  </a:lnTo>
                  <a:lnTo>
                    <a:pt x="16446" y="3021"/>
                  </a:lnTo>
                  <a:lnTo>
                    <a:pt x="16302" y="2926"/>
                  </a:lnTo>
                  <a:lnTo>
                    <a:pt x="16110" y="2878"/>
                  </a:lnTo>
                  <a:lnTo>
                    <a:pt x="16014" y="2878"/>
                  </a:lnTo>
                  <a:lnTo>
                    <a:pt x="16014" y="2015"/>
                  </a:lnTo>
                  <a:lnTo>
                    <a:pt x="16014" y="1823"/>
                  </a:lnTo>
                  <a:lnTo>
                    <a:pt x="15918" y="1631"/>
                  </a:lnTo>
                  <a:lnTo>
                    <a:pt x="15822" y="1439"/>
                  </a:lnTo>
                  <a:lnTo>
                    <a:pt x="15679" y="1248"/>
                  </a:lnTo>
                  <a:lnTo>
                    <a:pt x="15439" y="1056"/>
                  </a:lnTo>
                  <a:lnTo>
                    <a:pt x="15151" y="912"/>
                  </a:lnTo>
                  <a:lnTo>
                    <a:pt x="14864" y="816"/>
                  </a:lnTo>
                  <a:lnTo>
                    <a:pt x="14576" y="816"/>
                  </a:lnTo>
                  <a:lnTo>
                    <a:pt x="13617" y="768"/>
                  </a:lnTo>
                  <a:lnTo>
                    <a:pt x="12706" y="624"/>
                  </a:lnTo>
                  <a:lnTo>
                    <a:pt x="11795" y="432"/>
                  </a:lnTo>
                  <a:lnTo>
                    <a:pt x="10932" y="193"/>
                  </a:lnTo>
                  <a:lnTo>
                    <a:pt x="10788" y="145"/>
                  </a:lnTo>
                  <a:lnTo>
                    <a:pt x="10453" y="49"/>
                  </a:lnTo>
                  <a:lnTo>
                    <a:pt x="10117" y="1"/>
                  </a:lnTo>
                  <a:lnTo>
                    <a:pt x="9781" y="49"/>
                  </a:lnTo>
                  <a:lnTo>
                    <a:pt x="9446" y="97"/>
                  </a:lnTo>
                  <a:lnTo>
                    <a:pt x="9110" y="241"/>
                  </a:lnTo>
                  <a:lnTo>
                    <a:pt x="8823" y="385"/>
                  </a:lnTo>
                  <a:lnTo>
                    <a:pt x="8535" y="624"/>
                  </a:lnTo>
                  <a:lnTo>
                    <a:pt x="8295" y="864"/>
                  </a:lnTo>
                  <a:lnTo>
                    <a:pt x="8055" y="624"/>
                  </a:lnTo>
                  <a:lnTo>
                    <a:pt x="7768" y="385"/>
                  </a:lnTo>
                  <a:lnTo>
                    <a:pt x="7480" y="241"/>
                  </a:lnTo>
                  <a:lnTo>
                    <a:pt x="7145" y="97"/>
                  </a:lnTo>
                  <a:lnTo>
                    <a:pt x="6809" y="49"/>
                  </a:lnTo>
                  <a:lnTo>
                    <a:pt x="6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4311333" y="1909751"/>
              <a:ext cx="117856" cy="177784"/>
            </a:xfrm>
            <a:custGeom>
              <a:avLst/>
              <a:gdLst/>
              <a:ahLst/>
              <a:cxnLst/>
              <a:rect l="l" t="t" r="r" b="b"/>
              <a:pathLst>
                <a:path w="5658" h="8535" extrusionOk="0">
                  <a:moveTo>
                    <a:pt x="2781" y="960"/>
                  </a:moveTo>
                  <a:lnTo>
                    <a:pt x="3165" y="1008"/>
                  </a:lnTo>
                  <a:lnTo>
                    <a:pt x="3500" y="1104"/>
                  </a:lnTo>
                  <a:lnTo>
                    <a:pt x="3836" y="1295"/>
                  </a:lnTo>
                  <a:lnTo>
                    <a:pt x="4124" y="1535"/>
                  </a:lnTo>
                  <a:lnTo>
                    <a:pt x="4315" y="1823"/>
                  </a:lnTo>
                  <a:lnTo>
                    <a:pt x="4507" y="2110"/>
                  </a:lnTo>
                  <a:lnTo>
                    <a:pt x="4603" y="2494"/>
                  </a:lnTo>
                  <a:lnTo>
                    <a:pt x="4651" y="2830"/>
                  </a:lnTo>
                  <a:lnTo>
                    <a:pt x="4651" y="3165"/>
                  </a:lnTo>
                  <a:lnTo>
                    <a:pt x="4555" y="3453"/>
                  </a:lnTo>
                  <a:lnTo>
                    <a:pt x="4459" y="3740"/>
                  </a:lnTo>
                  <a:lnTo>
                    <a:pt x="4268" y="3980"/>
                  </a:lnTo>
                  <a:lnTo>
                    <a:pt x="3980" y="4412"/>
                  </a:lnTo>
                  <a:lnTo>
                    <a:pt x="3740" y="4795"/>
                  </a:lnTo>
                  <a:lnTo>
                    <a:pt x="3596" y="5275"/>
                  </a:lnTo>
                  <a:lnTo>
                    <a:pt x="3452" y="5754"/>
                  </a:lnTo>
                  <a:lnTo>
                    <a:pt x="2206" y="5754"/>
                  </a:lnTo>
                  <a:lnTo>
                    <a:pt x="2062" y="5275"/>
                  </a:lnTo>
                  <a:lnTo>
                    <a:pt x="1870" y="4843"/>
                  </a:lnTo>
                  <a:lnTo>
                    <a:pt x="1631" y="4412"/>
                  </a:lnTo>
                  <a:lnTo>
                    <a:pt x="1343" y="3980"/>
                  </a:lnTo>
                  <a:lnTo>
                    <a:pt x="1199" y="3740"/>
                  </a:lnTo>
                  <a:lnTo>
                    <a:pt x="1055" y="3453"/>
                  </a:lnTo>
                  <a:lnTo>
                    <a:pt x="1007" y="3165"/>
                  </a:lnTo>
                  <a:lnTo>
                    <a:pt x="959" y="2830"/>
                  </a:lnTo>
                  <a:lnTo>
                    <a:pt x="1007" y="2446"/>
                  </a:lnTo>
                  <a:lnTo>
                    <a:pt x="1103" y="2110"/>
                  </a:lnTo>
                  <a:lnTo>
                    <a:pt x="1295" y="1823"/>
                  </a:lnTo>
                  <a:lnTo>
                    <a:pt x="1535" y="1535"/>
                  </a:lnTo>
                  <a:lnTo>
                    <a:pt x="1774" y="1295"/>
                  </a:lnTo>
                  <a:lnTo>
                    <a:pt x="2110" y="1104"/>
                  </a:lnTo>
                  <a:lnTo>
                    <a:pt x="2446" y="1008"/>
                  </a:lnTo>
                  <a:lnTo>
                    <a:pt x="2781" y="960"/>
                  </a:lnTo>
                  <a:close/>
                  <a:moveTo>
                    <a:pt x="3357" y="6713"/>
                  </a:moveTo>
                  <a:lnTo>
                    <a:pt x="3357" y="7001"/>
                  </a:lnTo>
                  <a:lnTo>
                    <a:pt x="3309" y="7240"/>
                  </a:lnTo>
                  <a:lnTo>
                    <a:pt x="3165" y="7384"/>
                  </a:lnTo>
                  <a:lnTo>
                    <a:pt x="2973" y="7528"/>
                  </a:lnTo>
                  <a:lnTo>
                    <a:pt x="2781" y="7528"/>
                  </a:lnTo>
                  <a:lnTo>
                    <a:pt x="2589" y="7480"/>
                  </a:lnTo>
                  <a:lnTo>
                    <a:pt x="2398" y="7384"/>
                  </a:lnTo>
                  <a:lnTo>
                    <a:pt x="2302" y="7192"/>
                  </a:lnTo>
                  <a:lnTo>
                    <a:pt x="2254" y="7001"/>
                  </a:lnTo>
                  <a:lnTo>
                    <a:pt x="2254" y="6713"/>
                  </a:lnTo>
                  <a:close/>
                  <a:moveTo>
                    <a:pt x="2542" y="1"/>
                  </a:moveTo>
                  <a:lnTo>
                    <a:pt x="2254" y="49"/>
                  </a:lnTo>
                  <a:lnTo>
                    <a:pt x="1726" y="193"/>
                  </a:lnTo>
                  <a:lnTo>
                    <a:pt x="1247" y="480"/>
                  </a:lnTo>
                  <a:lnTo>
                    <a:pt x="816" y="816"/>
                  </a:lnTo>
                  <a:lnTo>
                    <a:pt x="480" y="1247"/>
                  </a:lnTo>
                  <a:lnTo>
                    <a:pt x="240" y="1679"/>
                  </a:lnTo>
                  <a:lnTo>
                    <a:pt x="96" y="2158"/>
                  </a:lnTo>
                  <a:lnTo>
                    <a:pt x="0" y="2686"/>
                  </a:lnTo>
                  <a:lnTo>
                    <a:pt x="0" y="3165"/>
                  </a:lnTo>
                  <a:lnTo>
                    <a:pt x="96" y="3645"/>
                  </a:lnTo>
                  <a:lnTo>
                    <a:pt x="288" y="4124"/>
                  </a:lnTo>
                  <a:lnTo>
                    <a:pt x="576" y="4556"/>
                  </a:lnTo>
                  <a:lnTo>
                    <a:pt x="863" y="4939"/>
                  </a:lnTo>
                  <a:lnTo>
                    <a:pt x="1055" y="5323"/>
                  </a:lnTo>
                  <a:lnTo>
                    <a:pt x="1199" y="5754"/>
                  </a:lnTo>
                  <a:lnTo>
                    <a:pt x="1295" y="6186"/>
                  </a:lnTo>
                  <a:lnTo>
                    <a:pt x="1295" y="7001"/>
                  </a:lnTo>
                  <a:lnTo>
                    <a:pt x="1343" y="7288"/>
                  </a:lnTo>
                  <a:lnTo>
                    <a:pt x="1391" y="7576"/>
                  </a:lnTo>
                  <a:lnTo>
                    <a:pt x="1535" y="7864"/>
                  </a:lnTo>
                  <a:lnTo>
                    <a:pt x="1726" y="8055"/>
                  </a:lnTo>
                  <a:lnTo>
                    <a:pt x="1966" y="8247"/>
                  </a:lnTo>
                  <a:lnTo>
                    <a:pt x="2206" y="8391"/>
                  </a:lnTo>
                  <a:lnTo>
                    <a:pt x="2494" y="8487"/>
                  </a:lnTo>
                  <a:lnTo>
                    <a:pt x="2829" y="8535"/>
                  </a:lnTo>
                  <a:lnTo>
                    <a:pt x="3117" y="8487"/>
                  </a:lnTo>
                  <a:lnTo>
                    <a:pt x="3405" y="8391"/>
                  </a:lnTo>
                  <a:lnTo>
                    <a:pt x="3644" y="8247"/>
                  </a:lnTo>
                  <a:lnTo>
                    <a:pt x="3884" y="8055"/>
                  </a:lnTo>
                  <a:lnTo>
                    <a:pt x="4076" y="7864"/>
                  </a:lnTo>
                  <a:lnTo>
                    <a:pt x="4220" y="7576"/>
                  </a:lnTo>
                  <a:lnTo>
                    <a:pt x="4315" y="7288"/>
                  </a:lnTo>
                  <a:lnTo>
                    <a:pt x="4315" y="7001"/>
                  </a:lnTo>
                  <a:lnTo>
                    <a:pt x="4363" y="6234"/>
                  </a:lnTo>
                  <a:lnTo>
                    <a:pt x="4459" y="5754"/>
                  </a:lnTo>
                  <a:lnTo>
                    <a:pt x="4603" y="5371"/>
                  </a:lnTo>
                  <a:lnTo>
                    <a:pt x="4795" y="4939"/>
                  </a:lnTo>
                  <a:lnTo>
                    <a:pt x="5035" y="4603"/>
                  </a:lnTo>
                  <a:lnTo>
                    <a:pt x="5274" y="4220"/>
                  </a:lnTo>
                  <a:lnTo>
                    <a:pt x="5466" y="3788"/>
                  </a:lnTo>
                  <a:lnTo>
                    <a:pt x="5610" y="3309"/>
                  </a:lnTo>
                  <a:lnTo>
                    <a:pt x="5658" y="2830"/>
                  </a:lnTo>
                  <a:lnTo>
                    <a:pt x="5610" y="2542"/>
                  </a:lnTo>
                  <a:lnTo>
                    <a:pt x="5562" y="2254"/>
                  </a:lnTo>
                  <a:lnTo>
                    <a:pt x="5418" y="1727"/>
                  </a:lnTo>
                  <a:lnTo>
                    <a:pt x="5131" y="1247"/>
                  </a:lnTo>
                  <a:lnTo>
                    <a:pt x="4795" y="816"/>
                  </a:lnTo>
                  <a:lnTo>
                    <a:pt x="4411" y="480"/>
                  </a:lnTo>
                  <a:lnTo>
                    <a:pt x="3932" y="241"/>
                  </a:lnTo>
                  <a:lnTo>
                    <a:pt x="3405" y="49"/>
                  </a:lnTo>
                  <a:lnTo>
                    <a:pt x="31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4457143" y="1958701"/>
              <a:ext cx="41972" cy="20976"/>
            </a:xfrm>
            <a:custGeom>
              <a:avLst/>
              <a:gdLst/>
              <a:ahLst/>
              <a:cxnLst/>
              <a:rect l="l" t="t" r="r" b="b"/>
              <a:pathLst>
                <a:path w="2015" h="1007" extrusionOk="0">
                  <a:moveTo>
                    <a:pt x="480" y="0"/>
                  </a:moveTo>
                  <a:lnTo>
                    <a:pt x="288" y="48"/>
                  </a:lnTo>
                  <a:lnTo>
                    <a:pt x="144" y="192"/>
                  </a:lnTo>
                  <a:lnTo>
                    <a:pt x="0" y="336"/>
                  </a:lnTo>
                  <a:lnTo>
                    <a:pt x="0" y="575"/>
                  </a:lnTo>
                  <a:lnTo>
                    <a:pt x="48" y="719"/>
                  </a:lnTo>
                  <a:lnTo>
                    <a:pt x="144" y="863"/>
                  </a:lnTo>
                  <a:lnTo>
                    <a:pt x="336" y="959"/>
                  </a:lnTo>
                  <a:lnTo>
                    <a:pt x="480" y="1007"/>
                  </a:lnTo>
                  <a:lnTo>
                    <a:pt x="1487" y="1007"/>
                  </a:lnTo>
                  <a:lnTo>
                    <a:pt x="1678" y="959"/>
                  </a:lnTo>
                  <a:lnTo>
                    <a:pt x="1822" y="863"/>
                  </a:lnTo>
                  <a:lnTo>
                    <a:pt x="1966" y="719"/>
                  </a:lnTo>
                  <a:lnTo>
                    <a:pt x="2014" y="575"/>
                  </a:lnTo>
                  <a:lnTo>
                    <a:pt x="1966" y="336"/>
                  </a:lnTo>
                  <a:lnTo>
                    <a:pt x="1870" y="192"/>
                  </a:lnTo>
                  <a:lnTo>
                    <a:pt x="1726" y="48"/>
                  </a:lnTo>
                  <a:lnTo>
                    <a:pt x="1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4446145" y="1909751"/>
              <a:ext cx="41972" cy="31995"/>
            </a:xfrm>
            <a:custGeom>
              <a:avLst/>
              <a:gdLst/>
              <a:ahLst/>
              <a:cxnLst/>
              <a:rect l="l" t="t" r="r" b="b"/>
              <a:pathLst>
                <a:path w="2015" h="1536" extrusionOk="0">
                  <a:moveTo>
                    <a:pt x="1487" y="1"/>
                  </a:moveTo>
                  <a:lnTo>
                    <a:pt x="1295" y="49"/>
                  </a:lnTo>
                  <a:lnTo>
                    <a:pt x="241" y="624"/>
                  </a:lnTo>
                  <a:lnTo>
                    <a:pt x="97" y="720"/>
                  </a:lnTo>
                  <a:lnTo>
                    <a:pt x="49" y="864"/>
                  </a:lnTo>
                  <a:lnTo>
                    <a:pt x="1" y="1056"/>
                  </a:lnTo>
                  <a:lnTo>
                    <a:pt x="49" y="1247"/>
                  </a:lnTo>
                  <a:lnTo>
                    <a:pt x="193" y="1391"/>
                  </a:lnTo>
                  <a:lnTo>
                    <a:pt x="337" y="1487"/>
                  </a:lnTo>
                  <a:lnTo>
                    <a:pt x="528" y="1535"/>
                  </a:lnTo>
                  <a:lnTo>
                    <a:pt x="720" y="1439"/>
                  </a:lnTo>
                  <a:lnTo>
                    <a:pt x="1775" y="912"/>
                  </a:lnTo>
                  <a:lnTo>
                    <a:pt x="1919" y="768"/>
                  </a:lnTo>
                  <a:lnTo>
                    <a:pt x="2015" y="624"/>
                  </a:lnTo>
                  <a:lnTo>
                    <a:pt x="2015" y="432"/>
                  </a:lnTo>
                  <a:lnTo>
                    <a:pt x="1967" y="241"/>
                  </a:lnTo>
                  <a:lnTo>
                    <a:pt x="1823" y="97"/>
                  </a:lnTo>
                  <a:lnTo>
                    <a:pt x="1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4446145" y="1996633"/>
              <a:ext cx="41972" cy="30995"/>
            </a:xfrm>
            <a:custGeom>
              <a:avLst/>
              <a:gdLst/>
              <a:ahLst/>
              <a:cxnLst/>
              <a:rect l="l" t="t" r="r" b="b"/>
              <a:pathLst>
                <a:path w="2015" h="1488" extrusionOk="0">
                  <a:moveTo>
                    <a:pt x="528" y="1"/>
                  </a:moveTo>
                  <a:lnTo>
                    <a:pt x="337" y="49"/>
                  </a:lnTo>
                  <a:lnTo>
                    <a:pt x="193" y="97"/>
                  </a:lnTo>
                  <a:lnTo>
                    <a:pt x="49" y="289"/>
                  </a:lnTo>
                  <a:lnTo>
                    <a:pt x="1" y="432"/>
                  </a:lnTo>
                  <a:lnTo>
                    <a:pt x="49" y="624"/>
                  </a:lnTo>
                  <a:lnTo>
                    <a:pt x="145" y="816"/>
                  </a:lnTo>
                  <a:lnTo>
                    <a:pt x="289" y="912"/>
                  </a:lnTo>
                  <a:lnTo>
                    <a:pt x="1295" y="1439"/>
                  </a:lnTo>
                  <a:lnTo>
                    <a:pt x="1487" y="1487"/>
                  </a:lnTo>
                  <a:lnTo>
                    <a:pt x="1679" y="1487"/>
                  </a:lnTo>
                  <a:lnTo>
                    <a:pt x="1823" y="1391"/>
                  </a:lnTo>
                  <a:lnTo>
                    <a:pt x="1967" y="1200"/>
                  </a:lnTo>
                  <a:lnTo>
                    <a:pt x="2015" y="1056"/>
                  </a:lnTo>
                  <a:lnTo>
                    <a:pt x="1967" y="864"/>
                  </a:lnTo>
                  <a:lnTo>
                    <a:pt x="1919" y="672"/>
                  </a:lnTo>
                  <a:lnTo>
                    <a:pt x="1727" y="576"/>
                  </a:lnTo>
                  <a:lnTo>
                    <a:pt x="720" y="49"/>
                  </a:lnTo>
                  <a:lnTo>
                    <a:pt x="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4241427" y="1958701"/>
              <a:ext cx="40973" cy="20976"/>
            </a:xfrm>
            <a:custGeom>
              <a:avLst/>
              <a:gdLst/>
              <a:ahLst/>
              <a:cxnLst/>
              <a:rect l="l" t="t" r="r" b="b"/>
              <a:pathLst>
                <a:path w="1967" h="1007" extrusionOk="0">
                  <a:moveTo>
                    <a:pt x="480" y="0"/>
                  </a:moveTo>
                  <a:lnTo>
                    <a:pt x="288" y="48"/>
                  </a:lnTo>
                  <a:lnTo>
                    <a:pt x="144" y="144"/>
                  </a:lnTo>
                  <a:lnTo>
                    <a:pt x="48" y="288"/>
                  </a:lnTo>
                  <a:lnTo>
                    <a:pt x="0" y="432"/>
                  </a:lnTo>
                  <a:lnTo>
                    <a:pt x="0" y="671"/>
                  </a:lnTo>
                  <a:lnTo>
                    <a:pt x="96" y="815"/>
                  </a:lnTo>
                  <a:lnTo>
                    <a:pt x="288" y="959"/>
                  </a:lnTo>
                  <a:lnTo>
                    <a:pt x="480" y="1007"/>
                  </a:lnTo>
                  <a:lnTo>
                    <a:pt x="1487" y="1007"/>
                  </a:lnTo>
                  <a:lnTo>
                    <a:pt x="1678" y="959"/>
                  </a:lnTo>
                  <a:lnTo>
                    <a:pt x="1822" y="863"/>
                  </a:lnTo>
                  <a:lnTo>
                    <a:pt x="1918" y="719"/>
                  </a:lnTo>
                  <a:lnTo>
                    <a:pt x="1966" y="575"/>
                  </a:lnTo>
                  <a:lnTo>
                    <a:pt x="1966" y="336"/>
                  </a:lnTo>
                  <a:lnTo>
                    <a:pt x="1870" y="192"/>
                  </a:lnTo>
                  <a:lnTo>
                    <a:pt x="1726" y="48"/>
                  </a:lnTo>
                  <a:lnTo>
                    <a:pt x="1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4251405" y="1909751"/>
              <a:ext cx="41972" cy="31995"/>
            </a:xfrm>
            <a:custGeom>
              <a:avLst/>
              <a:gdLst/>
              <a:ahLst/>
              <a:cxnLst/>
              <a:rect l="l" t="t" r="r" b="b"/>
              <a:pathLst>
                <a:path w="2015" h="1536" extrusionOk="0">
                  <a:moveTo>
                    <a:pt x="384" y="1"/>
                  </a:moveTo>
                  <a:lnTo>
                    <a:pt x="193" y="97"/>
                  </a:lnTo>
                  <a:lnTo>
                    <a:pt x="97" y="241"/>
                  </a:lnTo>
                  <a:lnTo>
                    <a:pt x="1" y="432"/>
                  </a:lnTo>
                  <a:lnTo>
                    <a:pt x="49" y="624"/>
                  </a:lnTo>
                  <a:lnTo>
                    <a:pt x="145" y="768"/>
                  </a:lnTo>
                  <a:lnTo>
                    <a:pt x="288" y="912"/>
                  </a:lnTo>
                  <a:lnTo>
                    <a:pt x="1295" y="1439"/>
                  </a:lnTo>
                  <a:lnTo>
                    <a:pt x="1487" y="1535"/>
                  </a:lnTo>
                  <a:lnTo>
                    <a:pt x="1679" y="1487"/>
                  </a:lnTo>
                  <a:lnTo>
                    <a:pt x="1871" y="1391"/>
                  </a:lnTo>
                  <a:lnTo>
                    <a:pt x="1967" y="1247"/>
                  </a:lnTo>
                  <a:lnTo>
                    <a:pt x="2014" y="1056"/>
                  </a:lnTo>
                  <a:lnTo>
                    <a:pt x="2014" y="864"/>
                  </a:lnTo>
                  <a:lnTo>
                    <a:pt x="1919" y="720"/>
                  </a:lnTo>
                  <a:lnTo>
                    <a:pt x="1775" y="624"/>
                  </a:lnTo>
                  <a:lnTo>
                    <a:pt x="720" y="49"/>
                  </a:lnTo>
                  <a:lnTo>
                    <a:pt x="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4251405" y="1996633"/>
              <a:ext cx="41972" cy="30995"/>
            </a:xfrm>
            <a:custGeom>
              <a:avLst/>
              <a:gdLst/>
              <a:ahLst/>
              <a:cxnLst/>
              <a:rect l="l" t="t" r="r" b="b"/>
              <a:pathLst>
                <a:path w="2015" h="1488" extrusionOk="0">
                  <a:moveTo>
                    <a:pt x="1535" y="1"/>
                  </a:moveTo>
                  <a:lnTo>
                    <a:pt x="1343" y="49"/>
                  </a:lnTo>
                  <a:lnTo>
                    <a:pt x="288" y="576"/>
                  </a:lnTo>
                  <a:lnTo>
                    <a:pt x="145" y="672"/>
                  </a:lnTo>
                  <a:lnTo>
                    <a:pt x="49" y="864"/>
                  </a:lnTo>
                  <a:lnTo>
                    <a:pt x="1" y="1056"/>
                  </a:lnTo>
                  <a:lnTo>
                    <a:pt x="97" y="1200"/>
                  </a:lnTo>
                  <a:lnTo>
                    <a:pt x="193" y="1391"/>
                  </a:lnTo>
                  <a:lnTo>
                    <a:pt x="336" y="1487"/>
                  </a:lnTo>
                  <a:lnTo>
                    <a:pt x="528" y="1487"/>
                  </a:lnTo>
                  <a:lnTo>
                    <a:pt x="720" y="1439"/>
                  </a:lnTo>
                  <a:lnTo>
                    <a:pt x="1775" y="912"/>
                  </a:lnTo>
                  <a:lnTo>
                    <a:pt x="1919" y="816"/>
                  </a:lnTo>
                  <a:lnTo>
                    <a:pt x="2014" y="624"/>
                  </a:lnTo>
                  <a:lnTo>
                    <a:pt x="2014" y="432"/>
                  </a:lnTo>
                  <a:lnTo>
                    <a:pt x="1967" y="289"/>
                  </a:lnTo>
                  <a:lnTo>
                    <a:pt x="1871" y="97"/>
                  </a:lnTo>
                  <a:lnTo>
                    <a:pt x="1679" y="49"/>
                  </a:lnTo>
                  <a:lnTo>
                    <a:pt x="1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6"/>
          <p:cNvSpPr/>
          <p:nvPr/>
        </p:nvSpPr>
        <p:spPr>
          <a:xfrm>
            <a:off x="6400800" y="1123950"/>
            <a:ext cx="375782" cy="375805"/>
          </a:xfrm>
          <a:custGeom>
            <a:avLst/>
            <a:gdLst/>
            <a:ahLst/>
            <a:cxnLst/>
            <a:rect l="l" t="t" r="r" b="b"/>
            <a:pathLst>
              <a:path w="16589" h="16590" extrusionOk="0">
                <a:moveTo>
                  <a:pt x="4555" y="2446"/>
                </a:moveTo>
                <a:lnTo>
                  <a:pt x="4986" y="3117"/>
                </a:lnTo>
                <a:lnTo>
                  <a:pt x="5034" y="3261"/>
                </a:lnTo>
                <a:lnTo>
                  <a:pt x="5034" y="3357"/>
                </a:lnTo>
                <a:lnTo>
                  <a:pt x="5034" y="3501"/>
                </a:lnTo>
                <a:lnTo>
                  <a:pt x="4986" y="3645"/>
                </a:lnTo>
                <a:lnTo>
                  <a:pt x="4938" y="3693"/>
                </a:lnTo>
                <a:lnTo>
                  <a:pt x="4842" y="3932"/>
                </a:lnTo>
                <a:lnTo>
                  <a:pt x="4747" y="4172"/>
                </a:lnTo>
                <a:lnTo>
                  <a:pt x="4747" y="4412"/>
                </a:lnTo>
                <a:lnTo>
                  <a:pt x="4747" y="4699"/>
                </a:lnTo>
                <a:lnTo>
                  <a:pt x="4842" y="4939"/>
                </a:lnTo>
                <a:lnTo>
                  <a:pt x="4938" y="5179"/>
                </a:lnTo>
                <a:lnTo>
                  <a:pt x="5082" y="5371"/>
                </a:lnTo>
                <a:lnTo>
                  <a:pt x="5274" y="5562"/>
                </a:lnTo>
                <a:lnTo>
                  <a:pt x="5466" y="5706"/>
                </a:lnTo>
                <a:lnTo>
                  <a:pt x="5562" y="5802"/>
                </a:lnTo>
                <a:lnTo>
                  <a:pt x="5610" y="5946"/>
                </a:lnTo>
                <a:lnTo>
                  <a:pt x="5658" y="6042"/>
                </a:lnTo>
                <a:lnTo>
                  <a:pt x="5658" y="6186"/>
                </a:lnTo>
                <a:lnTo>
                  <a:pt x="5610" y="6377"/>
                </a:lnTo>
                <a:lnTo>
                  <a:pt x="5562" y="6521"/>
                </a:lnTo>
                <a:lnTo>
                  <a:pt x="5466" y="6665"/>
                </a:lnTo>
                <a:lnTo>
                  <a:pt x="5322" y="6761"/>
                </a:lnTo>
                <a:lnTo>
                  <a:pt x="4267" y="6761"/>
                </a:lnTo>
                <a:lnTo>
                  <a:pt x="3979" y="6809"/>
                </a:lnTo>
                <a:lnTo>
                  <a:pt x="3740" y="6857"/>
                </a:lnTo>
                <a:lnTo>
                  <a:pt x="3500" y="7001"/>
                </a:lnTo>
                <a:lnTo>
                  <a:pt x="3260" y="7192"/>
                </a:lnTo>
                <a:lnTo>
                  <a:pt x="2877" y="7576"/>
                </a:lnTo>
                <a:lnTo>
                  <a:pt x="2781" y="6857"/>
                </a:lnTo>
                <a:lnTo>
                  <a:pt x="2781" y="6138"/>
                </a:lnTo>
                <a:lnTo>
                  <a:pt x="2877" y="5466"/>
                </a:lnTo>
                <a:lnTo>
                  <a:pt x="3069" y="4795"/>
                </a:lnTo>
                <a:lnTo>
                  <a:pt x="3308" y="4124"/>
                </a:lnTo>
                <a:lnTo>
                  <a:pt x="3644" y="3549"/>
                </a:lnTo>
                <a:lnTo>
                  <a:pt x="4075" y="2973"/>
                </a:lnTo>
                <a:lnTo>
                  <a:pt x="4555" y="2446"/>
                </a:lnTo>
                <a:close/>
                <a:moveTo>
                  <a:pt x="8774" y="5227"/>
                </a:moveTo>
                <a:lnTo>
                  <a:pt x="8966" y="5323"/>
                </a:lnTo>
                <a:lnTo>
                  <a:pt x="9110" y="5466"/>
                </a:lnTo>
                <a:lnTo>
                  <a:pt x="9397" y="5706"/>
                </a:lnTo>
                <a:lnTo>
                  <a:pt x="9493" y="5898"/>
                </a:lnTo>
                <a:lnTo>
                  <a:pt x="9541" y="6090"/>
                </a:lnTo>
                <a:lnTo>
                  <a:pt x="9589" y="6282"/>
                </a:lnTo>
                <a:lnTo>
                  <a:pt x="9637" y="6473"/>
                </a:lnTo>
                <a:lnTo>
                  <a:pt x="9589" y="6665"/>
                </a:lnTo>
                <a:lnTo>
                  <a:pt x="9541" y="6905"/>
                </a:lnTo>
                <a:lnTo>
                  <a:pt x="9493" y="7049"/>
                </a:lnTo>
                <a:lnTo>
                  <a:pt x="9397" y="7240"/>
                </a:lnTo>
                <a:lnTo>
                  <a:pt x="9110" y="7528"/>
                </a:lnTo>
                <a:lnTo>
                  <a:pt x="8966" y="7624"/>
                </a:lnTo>
                <a:lnTo>
                  <a:pt x="8774" y="7720"/>
                </a:lnTo>
                <a:lnTo>
                  <a:pt x="8774" y="5227"/>
                </a:lnTo>
                <a:close/>
                <a:moveTo>
                  <a:pt x="8774" y="3117"/>
                </a:moveTo>
                <a:lnTo>
                  <a:pt x="9397" y="3261"/>
                </a:lnTo>
                <a:lnTo>
                  <a:pt x="9925" y="3501"/>
                </a:lnTo>
                <a:lnTo>
                  <a:pt x="10404" y="3836"/>
                </a:lnTo>
                <a:lnTo>
                  <a:pt x="10836" y="4268"/>
                </a:lnTo>
                <a:lnTo>
                  <a:pt x="11219" y="4747"/>
                </a:lnTo>
                <a:lnTo>
                  <a:pt x="11459" y="5275"/>
                </a:lnTo>
                <a:lnTo>
                  <a:pt x="11651" y="5850"/>
                </a:lnTo>
                <a:lnTo>
                  <a:pt x="11699" y="6186"/>
                </a:lnTo>
                <a:lnTo>
                  <a:pt x="11699" y="6473"/>
                </a:lnTo>
                <a:lnTo>
                  <a:pt x="11699" y="6809"/>
                </a:lnTo>
                <a:lnTo>
                  <a:pt x="11651" y="7097"/>
                </a:lnTo>
                <a:lnTo>
                  <a:pt x="11459" y="7720"/>
                </a:lnTo>
                <a:lnTo>
                  <a:pt x="11219" y="8247"/>
                </a:lnTo>
                <a:lnTo>
                  <a:pt x="10836" y="8727"/>
                </a:lnTo>
                <a:lnTo>
                  <a:pt x="10404" y="9110"/>
                </a:lnTo>
                <a:lnTo>
                  <a:pt x="9925" y="9446"/>
                </a:lnTo>
                <a:lnTo>
                  <a:pt x="9397" y="9686"/>
                </a:lnTo>
                <a:lnTo>
                  <a:pt x="8774" y="9829"/>
                </a:lnTo>
                <a:lnTo>
                  <a:pt x="8774" y="8727"/>
                </a:lnTo>
                <a:lnTo>
                  <a:pt x="9157" y="8631"/>
                </a:lnTo>
                <a:lnTo>
                  <a:pt x="9493" y="8439"/>
                </a:lnTo>
                <a:lnTo>
                  <a:pt x="9829" y="8199"/>
                </a:lnTo>
                <a:lnTo>
                  <a:pt x="10068" y="7960"/>
                </a:lnTo>
                <a:lnTo>
                  <a:pt x="10308" y="7624"/>
                </a:lnTo>
                <a:lnTo>
                  <a:pt x="10452" y="7288"/>
                </a:lnTo>
                <a:lnTo>
                  <a:pt x="10548" y="6905"/>
                </a:lnTo>
                <a:lnTo>
                  <a:pt x="10596" y="6473"/>
                </a:lnTo>
                <a:lnTo>
                  <a:pt x="10548" y="6090"/>
                </a:lnTo>
                <a:lnTo>
                  <a:pt x="10452" y="5706"/>
                </a:lnTo>
                <a:lnTo>
                  <a:pt x="10308" y="5323"/>
                </a:lnTo>
                <a:lnTo>
                  <a:pt x="10068" y="5035"/>
                </a:lnTo>
                <a:lnTo>
                  <a:pt x="9829" y="4747"/>
                </a:lnTo>
                <a:lnTo>
                  <a:pt x="9493" y="4508"/>
                </a:lnTo>
                <a:lnTo>
                  <a:pt x="9157" y="4364"/>
                </a:lnTo>
                <a:lnTo>
                  <a:pt x="8774" y="4220"/>
                </a:lnTo>
                <a:lnTo>
                  <a:pt x="8774" y="3117"/>
                </a:lnTo>
                <a:close/>
                <a:moveTo>
                  <a:pt x="7815" y="1008"/>
                </a:moveTo>
                <a:lnTo>
                  <a:pt x="7815" y="9877"/>
                </a:lnTo>
                <a:lnTo>
                  <a:pt x="3979" y="9877"/>
                </a:lnTo>
                <a:lnTo>
                  <a:pt x="3548" y="9254"/>
                </a:lnTo>
                <a:lnTo>
                  <a:pt x="3212" y="8631"/>
                </a:lnTo>
                <a:lnTo>
                  <a:pt x="4027" y="7816"/>
                </a:lnTo>
                <a:lnTo>
                  <a:pt x="4171" y="7720"/>
                </a:lnTo>
                <a:lnTo>
                  <a:pt x="5418" y="7720"/>
                </a:lnTo>
                <a:lnTo>
                  <a:pt x="5658" y="7672"/>
                </a:lnTo>
                <a:lnTo>
                  <a:pt x="5897" y="7528"/>
                </a:lnTo>
                <a:lnTo>
                  <a:pt x="6089" y="7384"/>
                </a:lnTo>
                <a:lnTo>
                  <a:pt x="6233" y="7240"/>
                </a:lnTo>
                <a:lnTo>
                  <a:pt x="6377" y="7001"/>
                </a:lnTo>
                <a:lnTo>
                  <a:pt x="6521" y="6761"/>
                </a:lnTo>
                <a:lnTo>
                  <a:pt x="6568" y="6521"/>
                </a:lnTo>
                <a:lnTo>
                  <a:pt x="6712" y="5802"/>
                </a:lnTo>
                <a:lnTo>
                  <a:pt x="6712" y="5658"/>
                </a:lnTo>
                <a:lnTo>
                  <a:pt x="6664" y="5514"/>
                </a:lnTo>
                <a:lnTo>
                  <a:pt x="6568" y="5419"/>
                </a:lnTo>
                <a:lnTo>
                  <a:pt x="6473" y="5275"/>
                </a:lnTo>
                <a:lnTo>
                  <a:pt x="5705" y="4651"/>
                </a:lnTo>
                <a:lnTo>
                  <a:pt x="5610" y="4556"/>
                </a:lnTo>
                <a:lnTo>
                  <a:pt x="5658" y="4412"/>
                </a:lnTo>
                <a:lnTo>
                  <a:pt x="5801" y="4124"/>
                </a:lnTo>
                <a:lnTo>
                  <a:pt x="5945" y="3740"/>
                </a:lnTo>
                <a:lnTo>
                  <a:pt x="6041" y="3357"/>
                </a:lnTo>
                <a:lnTo>
                  <a:pt x="5945" y="2973"/>
                </a:lnTo>
                <a:lnTo>
                  <a:pt x="5801" y="2590"/>
                </a:lnTo>
                <a:lnTo>
                  <a:pt x="5322" y="1823"/>
                </a:lnTo>
                <a:lnTo>
                  <a:pt x="5897" y="1535"/>
                </a:lnTo>
                <a:lnTo>
                  <a:pt x="6473" y="1247"/>
                </a:lnTo>
                <a:lnTo>
                  <a:pt x="7144" y="1104"/>
                </a:lnTo>
                <a:lnTo>
                  <a:pt x="7815" y="1008"/>
                </a:lnTo>
                <a:close/>
                <a:moveTo>
                  <a:pt x="8774" y="1008"/>
                </a:moveTo>
                <a:lnTo>
                  <a:pt x="9301" y="1056"/>
                </a:lnTo>
                <a:lnTo>
                  <a:pt x="9781" y="1199"/>
                </a:lnTo>
                <a:lnTo>
                  <a:pt x="10308" y="1343"/>
                </a:lnTo>
                <a:lnTo>
                  <a:pt x="10740" y="1535"/>
                </a:lnTo>
                <a:lnTo>
                  <a:pt x="11171" y="1775"/>
                </a:lnTo>
                <a:lnTo>
                  <a:pt x="11603" y="2062"/>
                </a:lnTo>
                <a:lnTo>
                  <a:pt x="11986" y="2398"/>
                </a:lnTo>
                <a:lnTo>
                  <a:pt x="12322" y="2734"/>
                </a:lnTo>
                <a:lnTo>
                  <a:pt x="12657" y="3117"/>
                </a:lnTo>
                <a:lnTo>
                  <a:pt x="12945" y="3549"/>
                </a:lnTo>
                <a:lnTo>
                  <a:pt x="13185" y="3980"/>
                </a:lnTo>
                <a:lnTo>
                  <a:pt x="13425" y="4460"/>
                </a:lnTo>
                <a:lnTo>
                  <a:pt x="13568" y="4939"/>
                </a:lnTo>
                <a:lnTo>
                  <a:pt x="13712" y="5419"/>
                </a:lnTo>
                <a:lnTo>
                  <a:pt x="13760" y="5946"/>
                </a:lnTo>
                <a:lnTo>
                  <a:pt x="13808" y="6473"/>
                </a:lnTo>
                <a:lnTo>
                  <a:pt x="13760" y="6953"/>
                </a:lnTo>
                <a:lnTo>
                  <a:pt x="13712" y="7384"/>
                </a:lnTo>
                <a:lnTo>
                  <a:pt x="13616" y="7864"/>
                </a:lnTo>
                <a:lnTo>
                  <a:pt x="13520" y="8295"/>
                </a:lnTo>
                <a:lnTo>
                  <a:pt x="13329" y="8727"/>
                </a:lnTo>
                <a:lnTo>
                  <a:pt x="13137" y="9110"/>
                </a:lnTo>
                <a:lnTo>
                  <a:pt x="12897" y="9494"/>
                </a:lnTo>
                <a:lnTo>
                  <a:pt x="12609" y="9877"/>
                </a:lnTo>
                <a:lnTo>
                  <a:pt x="11027" y="9877"/>
                </a:lnTo>
                <a:lnTo>
                  <a:pt x="11411" y="9542"/>
                </a:lnTo>
                <a:lnTo>
                  <a:pt x="11699" y="9206"/>
                </a:lnTo>
                <a:lnTo>
                  <a:pt x="11986" y="8823"/>
                </a:lnTo>
                <a:lnTo>
                  <a:pt x="12226" y="8391"/>
                </a:lnTo>
                <a:lnTo>
                  <a:pt x="12418" y="7960"/>
                </a:lnTo>
                <a:lnTo>
                  <a:pt x="12562" y="7480"/>
                </a:lnTo>
                <a:lnTo>
                  <a:pt x="12657" y="7001"/>
                </a:lnTo>
                <a:lnTo>
                  <a:pt x="12657" y="6473"/>
                </a:lnTo>
                <a:lnTo>
                  <a:pt x="12657" y="6042"/>
                </a:lnTo>
                <a:lnTo>
                  <a:pt x="12609" y="5658"/>
                </a:lnTo>
                <a:lnTo>
                  <a:pt x="12514" y="5275"/>
                </a:lnTo>
                <a:lnTo>
                  <a:pt x="12370" y="4891"/>
                </a:lnTo>
                <a:lnTo>
                  <a:pt x="12226" y="4508"/>
                </a:lnTo>
                <a:lnTo>
                  <a:pt x="12034" y="4172"/>
                </a:lnTo>
                <a:lnTo>
                  <a:pt x="11794" y="3836"/>
                </a:lnTo>
                <a:lnTo>
                  <a:pt x="11555" y="3549"/>
                </a:lnTo>
                <a:lnTo>
                  <a:pt x="11267" y="3261"/>
                </a:lnTo>
                <a:lnTo>
                  <a:pt x="10979" y="3021"/>
                </a:lnTo>
                <a:lnTo>
                  <a:pt x="10644" y="2782"/>
                </a:lnTo>
                <a:lnTo>
                  <a:pt x="10308" y="2590"/>
                </a:lnTo>
                <a:lnTo>
                  <a:pt x="9925" y="2446"/>
                </a:lnTo>
                <a:lnTo>
                  <a:pt x="9589" y="2302"/>
                </a:lnTo>
                <a:lnTo>
                  <a:pt x="9205" y="2206"/>
                </a:lnTo>
                <a:lnTo>
                  <a:pt x="8774" y="2110"/>
                </a:lnTo>
                <a:lnTo>
                  <a:pt x="8774" y="1008"/>
                </a:lnTo>
                <a:close/>
                <a:moveTo>
                  <a:pt x="14527" y="12658"/>
                </a:moveTo>
                <a:lnTo>
                  <a:pt x="14527" y="13761"/>
                </a:lnTo>
                <a:lnTo>
                  <a:pt x="3356" y="13761"/>
                </a:lnTo>
                <a:lnTo>
                  <a:pt x="3164" y="13713"/>
                </a:lnTo>
                <a:lnTo>
                  <a:pt x="2973" y="13569"/>
                </a:lnTo>
                <a:lnTo>
                  <a:pt x="2829" y="13377"/>
                </a:lnTo>
                <a:lnTo>
                  <a:pt x="2829" y="13186"/>
                </a:lnTo>
                <a:lnTo>
                  <a:pt x="2877" y="12994"/>
                </a:lnTo>
                <a:lnTo>
                  <a:pt x="3021" y="12802"/>
                </a:lnTo>
                <a:lnTo>
                  <a:pt x="3164" y="12706"/>
                </a:lnTo>
                <a:lnTo>
                  <a:pt x="3356" y="12658"/>
                </a:lnTo>
                <a:close/>
                <a:moveTo>
                  <a:pt x="15198" y="10836"/>
                </a:moveTo>
                <a:lnTo>
                  <a:pt x="15342" y="10884"/>
                </a:lnTo>
                <a:lnTo>
                  <a:pt x="15486" y="10980"/>
                </a:lnTo>
                <a:lnTo>
                  <a:pt x="15582" y="11076"/>
                </a:lnTo>
                <a:lnTo>
                  <a:pt x="15630" y="11220"/>
                </a:lnTo>
                <a:lnTo>
                  <a:pt x="15582" y="11412"/>
                </a:lnTo>
                <a:lnTo>
                  <a:pt x="15486" y="11555"/>
                </a:lnTo>
                <a:lnTo>
                  <a:pt x="15390" y="11651"/>
                </a:lnTo>
                <a:lnTo>
                  <a:pt x="15198" y="11699"/>
                </a:lnTo>
                <a:lnTo>
                  <a:pt x="3116" y="11699"/>
                </a:lnTo>
                <a:lnTo>
                  <a:pt x="2829" y="11795"/>
                </a:lnTo>
                <a:lnTo>
                  <a:pt x="2541" y="11939"/>
                </a:lnTo>
                <a:lnTo>
                  <a:pt x="2349" y="12131"/>
                </a:lnTo>
                <a:lnTo>
                  <a:pt x="2158" y="12323"/>
                </a:lnTo>
                <a:lnTo>
                  <a:pt x="2014" y="12562"/>
                </a:lnTo>
                <a:lnTo>
                  <a:pt x="1870" y="12850"/>
                </a:lnTo>
                <a:lnTo>
                  <a:pt x="1870" y="13138"/>
                </a:lnTo>
                <a:lnTo>
                  <a:pt x="1870" y="13473"/>
                </a:lnTo>
                <a:lnTo>
                  <a:pt x="1918" y="13761"/>
                </a:lnTo>
                <a:lnTo>
                  <a:pt x="2062" y="14049"/>
                </a:lnTo>
                <a:lnTo>
                  <a:pt x="2253" y="14288"/>
                </a:lnTo>
                <a:lnTo>
                  <a:pt x="2493" y="14480"/>
                </a:lnTo>
                <a:lnTo>
                  <a:pt x="2733" y="14624"/>
                </a:lnTo>
                <a:lnTo>
                  <a:pt x="3069" y="14720"/>
                </a:lnTo>
                <a:lnTo>
                  <a:pt x="15198" y="14720"/>
                </a:lnTo>
                <a:lnTo>
                  <a:pt x="15342" y="14768"/>
                </a:lnTo>
                <a:lnTo>
                  <a:pt x="15486" y="14864"/>
                </a:lnTo>
                <a:lnTo>
                  <a:pt x="15582" y="15007"/>
                </a:lnTo>
                <a:lnTo>
                  <a:pt x="15630" y="15151"/>
                </a:lnTo>
                <a:lnTo>
                  <a:pt x="15630" y="15535"/>
                </a:lnTo>
                <a:lnTo>
                  <a:pt x="15582" y="15583"/>
                </a:lnTo>
                <a:lnTo>
                  <a:pt x="15534" y="15631"/>
                </a:lnTo>
                <a:lnTo>
                  <a:pt x="2397" y="15631"/>
                </a:lnTo>
                <a:lnTo>
                  <a:pt x="2206" y="15583"/>
                </a:lnTo>
                <a:lnTo>
                  <a:pt x="2110" y="15487"/>
                </a:lnTo>
                <a:lnTo>
                  <a:pt x="1726" y="15103"/>
                </a:lnTo>
                <a:lnTo>
                  <a:pt x="1438" y="14720"/>
                </a:lnTo>
                <a:lnTo>
                  <a:pt x="1199" y="14288"/>
                </a:lnTo>
                <a:lnTo>
                  <a:pt x="1055" y="13905"/>
                </a:lnTo>
                <a:lnTo>
                  <a:pt x="1007" y="13521"/>
                </a:lnTo>
                <a:lnTo>
                  <a:pt x="959" y="13138"/>
                </a:lnTo>
                <a:lnTo>
                  <a:pt x="1007" y="12754"/>
                </a:lnTo>
                <a:lnTo>
                  <a:pt x="1103" y="12418"/>
                </a:lnTo>
                <a:lnTo>
                  <a:pt x="1295" y="12083"/>
                </a:lnTo>
                <a:lnTo>
                  <a:pt x="1486" y="11795"/>
                </a:lnTo>
                <a:lnTo>
                  <a:pt x="1726" y="11507"/>
                </a:lnTo>
                <a:lnTo>
                  <a:pt x="1966" y="11268"/>
                </a:lnTo>
                <a:lnTo>
                  <a:pt x="2301" y="11124"/>
                </a:lnTo>
                <a:lnTo>
                  <a:pt x="2637" y="10980"/>
                </a:lnTo>
                <a:lnTo>
                  <a:pt x="2973" y="10884"/>
                </a:lnTo>
                <a:lnTo>
                  <a:pt x="3356" y="10836"/>
                </a:lnTo>
                <a:close/>
                <a:moveTo>
                  <a:pt x="7719" y="1"/>
                </a:moveTo>
                <a:lnTo>
                  <a:pt x="7192" y="97"/>
                </a:lnTo>
                <a:lnTo>
                  <a:pt x="6664" y="241"/>
                </a:lnTo>
                <a:lnTo>
                  <a:pt x="6089" y="384"/>
                </a:lnTo>
                <a:lnTo>
                  <a:pt x="5610" y="576"/>
                </a:lnTo>
                <a:lnTo>
                  <a:pt x="5130" y="816"/>
                </a:lnTo>
                <a:lnTo>
                  <a:pt x="4699" y="1056"/>
                </a:lnTo>
                <a:lnTo>
                  <a:pt x="4315" y="1343"/>
                </a:lnTo>
                <a:lnTo>
                  <a:pt x="3932" y="1679"/>
                </a:lnTo>
                <a:lnTo>
                  <a:pt x="3548" y="2062"/>
                </a:lnTo>
                <a:lnTo>
                  <a:pt x="3212" y="2446"/>
                </a:lnTo>
                <a:lnTo>
                  <a:pt x="2925" y="2830"/>
                </a:lnTo>
                <a:lnTo>
                  <a:pt x="2637" y="3261"/>
                </a:lnTo>
                <a:lnTo>
                  <a:pt x="2445" y="3740"/>
                </a:lnTo>
                <a:lnTo>
                  <a:pt x="2253" y="4172"/>
                </a:lnTo>
                <a:lnTo>
                  <a:pt x="2062" y="4651"/>
                </a:lnTo>
                <a:lnTo>
                  <a:pt x="1966" y="5131"/>
                </a:lnTo>
                <a:lnTo>
                  <a:pt x="1870" y="5610"/>
                </a:lnTo>
                <a:lnTo>
                  <a:pt x="1822" y="6138"/>
                </a:lnTo>
                <a:lnTo>
                  <a:pt x="1822" y="6617"/>
                </a:lnTo>
                <a:lnTo>
                  <a:pt x="1822" y="7145"/>
                </a:lnTo>
                <a:lnTo>
                  <a:pt x="1918" y="7624"/>
                </a:lnTo>
                <a:lnTo>
                  <a:pt x="2014" y="8103"/>
                </a:lnTo>
                <a:lnTo>
                  <a:pt x="2158" y="8631"/>
                </a:lnTo>
                <a:lnTo>
                  <a:pt x="2445" y="9302"/>
                </a:lnTo>
                <a:lnTo>
                  <a:pt x="2781" y="9925"/>
                </a:lnTo>
                <a:lnTo>
                  <a:pt x="2206" y="10069"/>
                </a:lnTo>
                <a:lnTo>
                  <a:pt x="1678" y="10357"/>
                </a:lnTo>
                <a:lnTo>
                  <a:pt x="1199" y="10692"/>
                </a:lnTo>
                <a:lnTo>
                  <a:pt x="767" y="11124"/>
                </a:lnTo>
                <a:lnTo>
                  <a:pt x="432" y="11603"/>
                </a:lnTo>
                <a:lnTo>
                  <a:pt x="192" y="12131"/>
                </a:lnTo>
                <a:lnTo>
                  <a:pt x="96" y="12466"/>
                </a:lnTo>
                <a:lnTo>
                  <a:pt x="48" y="12754"/>
                </a:lnTo>
                <a:lnTo>
                  <a:pt x="0" y="13042"/>
                </a:lnTo>
                <a:lnTo>
                  <a:pt x="0" y="13377"/>
                </a:lnTo>
                <a:lnTo>
                  <a:pt x="48" y="13713"/>
                </a:lnTo>
                <a:lnTo>
                  <a:pt x="96" y="14049"/>
                </a:lnTo>
                <a:lnTo>
                  <a:pt x="192" y="14336"/>
                </a:lnTo>
                <a:lnTo>
                  <a:pt x="336" y="14624"/>
                </a:lnTo>
                <a:lnTo>
                  <a:pt x="479" y="14912"/>
                </a:lnTo>
                <a:lnTo>
                  <a:pt x="623" y="15151"/>
                </a:lnTo>
                <a:lnTo>
                  <a:pt x="863" y="15439"/>
                </a:lnTo>
                <a:lnTo>
                  <a:pt x="1055" y="15631"/>
                </a:lnTo>
                <a:lnTo>
                  <a:pt x="1582" y="16014"/>
                </a:lnTo>
                <a:lnTo>
                  <a:pt x="1822" y="16206"/>
                </a:lnTo>
                <a:lnTo>
                  <a:pt x="2110" y="16350"/>
                </a:lnTo>
                <a:lnTo>
                  <a:pt x="2445" y="16446"/>
                </a:lnTo>
                <a:lnTo>
                  <a:pt x="2733" y="16542"/>
                </a:lnTo>
                <a:lnTo>
                  <a:pt x="3069" y="16590"/>
                </a:lnTo>
                <a:lnTo>
                  <a:pt x="15198" y="16590"/>
                </a:lnTo>
                <a:lnTo>
                  <a:pt x="15486" y="16542"/>
                </a:lnTo>
                <a:lnTo>
                  <a:pt x="15726" y="16494"/>
                </a:lnTo>
                <a:lnTo>
                  <a:pt x="15966" y="16350"/>
                </a:lnTo>
                <a:lnTo>
                  <a:pt x="16157" y="16206"/>
                </a:lnTo>
                <a:lnTo>
                  <a:pt x="16349" y="15966"/>
                </a:lnTo>
                <a:lnTo>
                  <a:pt x="16493" y="15727"/>
                </a:lnTo>
                <a:lnTo>
                  <a:pt x="16541" y="15487"/>
                </a:lnTo>
                <a:lnTo>
                  <a:pt x="16589" y="15151"/>
                </a:lnTo>
                <a:lnTo>
                  <a:pt x="16589" y="14912"/>
                </a:lnTo>
                <a:lnTo>
                  <a:pt x="16493" y="14672"/>
                </a:lnTo>
                <a:lnTo>
                  <a:pt x="16397" y="14480"/>
                </a:lnTo>
                <a:lnTo>
                  <a:pt x="16301" y="14288"/>
                </a:lnTo>
                <a:lnTo>
                  <a:pt x="16109" y="14144"/>
                </a:lnTo>
                <a:lnTo>
                  <a:pt x="15966" y="14001"/>
                </a:lnTo>
                <a:lnTo>
                  <a:pt x="15726" y="13857"/>
                </a:lnTo>
                <a:lnTo>
                  <a:pt x="15534" y="13809"/>
                </a:lnTo>
                <a:lnTo>
                  <a:pt x="15534" y="12610"/>
                </a:lnTo>
                <a:lnTo>
                  <a:pt x="15774" y="12562"/>
                </a:lnTo>
                <a:lnTo>
                  <a:pt x="15966" y="12418"/>
                </a:lnTo>
                <a:lnTo>
                  <a:pt x="16157" y="12275"/>
                </a:lnTo>
                <a:lnTo>
                  <a:pt x="16301" y="12083"/>
                </a:lnTo>
                <a:lnTo>
                  <a:pt x="16445" y="11891"/>
                </a:lnTo>
                <a:lnTo>
                  <a:pt x="16541" y="11651"/>
                </a:lnTo>
                <a:lnTo>
                  <a:pt x="16589" y="11412"/>
                </a:lnTo>
                <a:lnTo>
                  <a:pt x="16589" y="11172"/>
                </a:lnTo>
                <a:lnTo>
                  <a:pt x="16541" y="10932"/>
                </a:lnTo>
                <a:lnTo>
                  <a:pt x="16445" y="10692"/>
                </a:lnTo>
                <a:lnTo>
                  <a:pt x="16301" y="10453"/>
                </a:lnTo>
                <a:lnTo>
                  <a:pt x="16109" y="10261"/>
                </a:lnTo>
                <a:lnTo>
                  <a:pt x="15918" y="10117"/>
                </a:lnTo>
                <a:lnTo>
                  <a:pt x="15678" y="9973"/>
                </a:lnTo>
                <a:lnTo>
                  <a:pt x="15438" y="9925"/>
                </a:lnTo>
                <a:lnTo>
                  <a:pt x="15151" y="9877"/>
                </a:lnTo>
                <a:lnTo>
                  <a:pt x="13808" y="9877"/>
                </a:lnTo>
                <a:lnTo>
                  <a:pt x="14048" y="9494"/>
                </a:lnTo>
                <a:lnTo>
                  <a:pt x="14240" y="9110"/>
                </a:lnTo>
                <a:lnTo>
                  <a:pt x="14383" y="8679"/>
                </a:lnTo>
                <a:lnTo>
                  <a:pt x="14527" y="8247"/>
                </a:lnTo>
                <a:lnTo>
                  <a:pt x="14623" y="7816"/>
                </a:lnTo>
                <a:lnTo>
                  <a:pt x="14719" y="7384"/>
                </a:lnTo>
                <a:lnTo>
                  <a:pt x="14767" y="6905"/>
                </a:lnTo>
                <a:lnTo>
                  <a:pt x="14767" y="6473"/>
                </a:lnTo>
                <a:lnTo>
                  <a:pt x="14719" y="5802"/>
                </a:lnTo>
                <a:lnTo>
                  <a:pt x="14623" y="5179"/>
                </a:lnTo>
                <a:lnTo>
                  <a:pt x="14479" y="4556"/>
                </a:lnTo>
                <a:lnTo>
                  <a:pt x="14240" y="3980"/>
                </a:lnTo>
                <a:lnTo>
                  <a:pt x="14000" y="3405"/>
                </a:lnTo>
                <a:lnTo>
                  <a:pt x="13664" y="2877"/>
                </a:lnTo>
                <a:lnTo>
                  <a:pt x="13281" y="2350"/>
                </a:lnTo>
                <a:lnTo>
                  <a:pt x="12849" y="1919"/>
                </a:lnTo>
                <a:lnTo>
                  <a:pt x="12418" y="1487"/>
                </a:lnTo>
                <a:lnTo>
                  <a:pt x="11890" y="1104"/>
                </a:lnTo>
                <a:lnTo>
                  <a:pt x="11363" y="768"/>
                </a:lnTo>
                <a:lnTo>
                  <a:pt x="10836" y="528"/>
                </a:lnTo>
                <a:lnTo>
                  <a:pt x="10212" y="288"/>
                </a:lnTo>
                <a:lnTo>
                  <a:pt x="9589" y="145"/>
                </a:lnTo>
                <a:lnTo>
                  <a:pt x="8966" y="49"/>
                </a:lnTo>
                <a:lnTo>
                  <a:pt x="8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46"/>
          <p:cNvGrpSpPr/>
          <p:nvPr/>
        </p:nvGrpSpPr>
        <p:grpSpPr>
          <a:xfrm rot="-3025381">
            <a:off x="7249726" y="737242"/>
            <a:ext cx="1153788" cy="840148"/>
            <a:chOff x="3097732" y="3419175"/>
            <a:chExt cx="727745" cy="529944"/>
          </a:xfrm>
        </p:grpSpPr>
        <p:sp>
          <p:nvSpPr>
            <p:cNvPr id="1349" name="Google Shape;1349;p46"/>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46"/>
          <p:cNvGrpSpPr/>
          <p:nvPr/>
        </p:nvGrpSpPr>
        <p:grpSpPr>
          <a:xfrm rot="-1934396" flipH="1">
            <a:off x="600956" y="484617"/>
            <a:ext cx="895712" cy="1108538"/>
            <a:chOff x="9953876" y="246845"/>
            <a:chExt cx="896158" cy="1109091"/>
          </a:xfrm>
        </p:grpSpPr>
        <p:sp>
          <p:nvSpPr>
            <p:cNvPr id="1370" name="Google Shape;1370;p46"/>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46"/>
          <p:cNvGrpSpPr/>
          <p:nvPr/>
        </p:nvGrpSpPr>
        <p:grpSpPr>
          <a:xfrm>
            <a:off x="3581400" y="4019550"/>
            <a:ext cx="1314735" cy="962977"/>
            <a:chOff x="3895344" y="3863963"/>
            <a:chExt cx="1314735" cy="962977"/>
          </a:xfrm>
        </p:grpSpPr>
        <p:sp>
          <p:nvSpPr>
            <p:cNvPr id="1383" name="Google Shape;1383;p46"/>
            <p:cNvSpPr/>
            <p:nvPr/>
          </p:nvSpPr>
          <p:spPr>
            <a:xfrm rot="-4536557">
              <a:off x="3912494" y="4183812"/>
              <a:ext cx="152161" cy="56683"/>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rot="-6313982">
              <a:off x="4278472" y="3857235"/>
              <a:ext cx="550735" cy="1084567"/>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rot="-6313982">
              <a:off x="4365939" y="3715435"/>
              <a:ext cx="505804" cy="1064882"/>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rot="-6313982">
              <a:off x="3824951" y="4221614"/>
              <a:ext cx="722044" cy="401819"/>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rot="-6313982">
              <a:off x="4238764" y="3818815"/>
              <a:ext cx="618132" cy="1042343"/>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rot="-6313982">
              <a:off x="4007280" y="4302940"/>
              <a:ext cx="328787" cy="177017"/>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rot="-6313982">
              <a:off x="4137435" y="4441824"/>
              <a:ext cx="205117" cy="112474"/>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rot="-6313982">
              <a:off x="4787993" y="4059393"/>
              <a:ext cx="42224" cy="8120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rot="-6313982">
              <a:off x="4396030" y="3631802"/>
              <a:ext cx="42150" cy="80912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rot="-6313982">
              <a:off x="4678871" y="4155096"/>
              <a:ext cx="129305" cy="769830"/>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rot="-6313982">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rot="-6313982">
              <a:off x="4733492" y="4226382"/>
              <a:ext cx="47858" cy="81483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rot="-6313982">
              <a:off x="4719974" y="4308170"/>
              <a:ext cx="11343" cy="51422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rot="-6313982">
              <a:off x="4992498" y="4402348"/>
              <a:ext cx="8489" cy="146136"/>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rot="-6313982">
              <a:off x="5132980" y="4293965"/>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 name="Picture 70" descr="aatbio_com_image_export_Apr_10_2023 (1).png"/>
          <p:cNvPicPr>
            <a:picLocks noChangeAspect="1"/>
          </p:cNvPicPr>
          <p:nvPr/>
        </p:nvPicPr>
        <p:blipFill>
          <a:blip r:embed="rId3"/>
          <a:stretch>
            <a:fillRect/>
          </a:stretch>
        </p:blipFill>
        <p:spPr>
          <a:xfrm>
            <a:off x="2909887" y="1081087"/>
            <a:ext cx="3324225" cy="2981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48"/>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lvl="0"/>
            <a:r>
              <a:rPr lang="en-US" sz="3200" b="1" u="sng" dirty="0" smtClean="0">
                <a:solidFill>
                  <a:srgbClr val="7030A0"/>
                </a:solidFill>
                <a:latin typeface="Algerian" pitchFamily="82" charset="0"/>
              </a:rPr>
              <a:t> Performance Testing &amp; Hyper Tuning</a:t>
            </a:r>
            <a:endParaRPr b="1" u="sng">
              <a:solidFill>
                <a:srgbClr val="7030A0"/>
              </a:solidFill>
              <a:latin typeface="Algerian" pitchFamily="82" charset="0"/>
            </a:endParaRPr>
          </a:p>
        </p:txBody>
      </p:sp>
      <p:sp>
        <p:nvSpPr>
          <p:cNvPr id="1478" name="Google Shape;1478;p48"/>
          <p:cNvSpPr txBox="1">
            <a:spLocks noGrp="1"/>
          </p:cNvSpPr>
          <p:nvPr>
            <p:ph type="subTitle" idx="1"/>
          </p:nvPr>
        </p:nvSpPr>
        <p:spPr>
          <a:xfrm>
            <a:off x="381000" y="1809750"/>
            <a:ext cx="4495800" cy="2667000"/>
          </a:xfrm>
          <a:prstGeom prst="rect">
            <a:avLst/>
          </a:prstGeom>
        </p:spPr>
        <p:txBody>
          <a:bodyPr spcFirstLastPara="1" wrap="square" lIns="91425" tIns="91425" rIns="91425" bIns="91425" anchor="t" anchorCtr="0">
            <a:noAutofit/>
          </a:bodyPr>
          <a:lstStyle/>
          <a:p>
            <a:pPr marL="482600" indent="-342900"/>
            <a:r>
              <a:rPr lang="en-US" sz="1800" dirty="0" smtClean="0">
                <a:solidFill>
                  <a:srgbClr val="C00000"/>
                </a:solidFill>
              </a:rPr>
              <a:t>1. Select the right type of model.</a:t>
            </a:r>
          </a:p>
          <a:p>
            <a:pPr marL="482600" indent="-342900"/>
            <a:r>
              <a:rPr lang="en-US" sz="1800" dirty="0" smtClean="0">
                <a:solidFill>
                  <a:srgbClr val="C00000"/>
                </a:solidFill>
              </a:rPr>
              <a:t>2. Review the list of parameters of the model and build the HP space.</a:t>
            </a:r>
          </a:p>
          <a:p>
            <a:pPr marL="482600" indent="-342900"/>
            <a:r>
              <a:rPr lang="en-US" sz="1800" dirty="0" smtClean="0">
                <a:solidFill>
                  <a:srgbClr val="C00000"/>
                </a:solidFill>
              </a:rPr>
              <a:t>3. Finding the methods for searching the </a:t>
            </a:r>
            <a:r>
              <a:rPr lang="en-US" sz="1800" dirty="0" err="1" smtClean="0">
                <a:solidFill>
                  <a:srgbClr val="C00000"/>
                </a:solidFill>
              </a:rPr>
              <a:t>hyperparameter</a:t>
            </a:r>
            <a:r>
              <a:rPr lang="en-US" sz="1800" dirty="0" smtClean="0">
                <a:solidFill>
                  <a:srgbClr val="C00000"/>
                </a:solidFill>
              </a:rPr>
              <a:t> space.</a:t>
            </a:r>
          </a:p>
          <a:p>
            <a:pPr marL="482600" indent="-342900"/>
            <a:r>
              <a:rPr lang="en-US" sz="1800" dirty="0" smtClean="0">
                <a:solidFill>
                  <a:srgbClr val="C00000"/>
                </a:solidFill>
              </a:rPr>
              <a:t>4. Applying the cross-validation scheme </a:t>
            </a:r>
            <a:r>
              <a:rPr lang="en-US" sz="1800" dirty="0" err="1" smtClean="0">
                <a:solidFill>
                  <a:srgbClr val="C00000"/>
                </a:solidFill>
              </a:rPr>
              <a:t>approach.Assess</a:t>
            </a:r>
            <a:r>
              <a:rPr lang="en-US" sz="1800" dirty="0" smtClean="0">
                <a:solidFill>
                  <a:srgbClr val="C00000"/>
                </a:solidFill>
              </a:rPr>
              <a:t> the model score to evaluate the model.</a:t>
            </a:r>
          </a:p>
          <a:p>
            <a:pPr marL="0" lvl="0" indent="0" algn="l" rtl="0">
              <a:spcBef>
                <a:spcPts val="0"/>
              </a:spcBef>
              <a:spcAft>
                <a:spcPts val="0"/>
              </a:spcAft>
              <a:buNone/>
            </a:pPr>
            <a:endParaRPr/>
          </a:p>
        </p:txBody>
      </p:sp>
      <p:sp>
        <p:nvSpPr>
          <p:cNvPr id="1479" name="Google Shape;1479;p48"/>
          <p:cNvSpPr txBox="1">
            <a:spLocks noGrp="1"/>
          </p:cNvSpPr>
          <p:nvPr>
            <p:ph type="subTitle" idx="2"/>
          </p:nvPr>
        </p:nvSpPr>
        <p:spPr>
          <a:xfrm>
            <a:off x="-1295400" y="590550"/>
            <a:ext cx="1034646" cy="2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Venus has extremely high temperatures</a:t>
            </a:r>
            <a:endParaRPr/>
          </a:p>
        </p:txBody>
      </p:sp>
      <p:sp>
        <p:nvSpPr>
          <p:cNvPr id="1480" name="Google Shape;1480;p48"/>
          <p:cNvSpPr txBox="1">
            <a:spLocks noGrp="1"/>
          </p:cNvSpPr>
          <p:nvPr>
            <p:ph type="subTitle" idx="3"/>
          </p:nvPr>
        </p:nvSpPr>
        <p:spPr>
          <a:xfrm>
            <a:off x="-1224600" y="3562350"/>
            <a:ext cx="1224600" cy="3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Jupiter is the biggest planet of them all</a:t>
            </a:r>
            <a:endParaRPr/>
          </a:p>
        </p:txBody>
      </p:sp>
      <p:sp>
        <p:nvSpPr>
          <p:cNvPr id="1481" name="Google Shape;1481;p48"/>
          <p:cNvSpPr txBox="1">
            <a:spLocks noGrp="1"/>
          </p:cNvSpPr>
          <p:nvPr>
            <p:ph type="subTitle" idx="4"/>
          </p:nvPr>
        </p:nvSpPr>
        <p:spPr>
          <a:xfrm>
            <a:off x="-1295400" y="2190750"/>
            <a:ext cx="1187046"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Saturn is a gas giant and has several rings</a:t>
            </a:r>
            <a:endParaRPr/>
          </a:p>
        </p:txBody>
      </p:sp>
      <p:sp>
        <p:nvSpPr>
          <p:cNvPr id="1482" name="Google Shape;1482;p48"/>
          <p:cNvSpPr txBox="1">
            <a:spLocks noGrp="1"/>
          </p:cNvSpPr>
          <p:nvPr>
            <p:ph type="subTitle" idx="5"/>
          </p:nvPr>
        </p:nvSpPr>
        <p:spPr>
          <a:xfrm>
            <a:off x="9753600" y="514350"/>
            <a:ext cx="1148400" cy="18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Mars</a:t>
            </a:r>
            <a:endParaRPr/>
          </a:p>
        </p:txBody>
      </p:sp>
      <p:sp>
        <p:nvSpPr>
          <p:cNvPr id="1483" name="Google Shape;1483;p48"/>
          <p:cNvSpPr txBox="1">
            <a:spLocks noGrp="1"/>
          </p:cNvSpPr>
          <p:nvPr>
            <p:ph type="subTitle" idx="6"/>
          </p:nvPr>
        </p:nvSpPr>
        <p:spPr>
          <a:xfrm>
            <a:off x="9982200" y="3257550"/>
            <a:ext cx="1300800" cy="120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Jupiter</a:t>
            </a:r>
            <a:endParaRPr/>
          </a:p>
        </p:txBody>
      </p:sp>
      <p:sp>
        <p:nvSpPr>
          <p:cNvPr id="1484" name="Google Shape;1484;p48"/>
          <p:cNvSpPr txBox="1">
            <a:spLocks noGrp="1"/>
          </p:cNvSpPr>
          <p:nvPr>
            <p:ph type="subTitle" idx="7"/>
          </p:nvPr>
        </p:nvSpPr>
        <p:spPr>
          <a:xfrm>
            <a:off x="9601200" y="1047750"/>
            <a:ext cx="1034650" cy="25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Venus</a:t>
            </a:r>
            <a:endParaRPr/>
          </a:p>
        </p:txBody>
      </p:sp>
      <p:sp>
        <p:nvSpPr>
          <p:cNvPr id="1485" name="Google Shape;1485;p48"/>
          <p:cNvSpPr txBox="1">
            <a:spLocks noGrp="1"/>
          </p:cNvSpPr>
          <p:nvPr>
            <p:ph type="subTitle" idx="8"/>
          </p:nvPr>
        </p:nvSpPr>
        <p:spPr>
          <a:xfrm>
            <a:off x="9829800" y="1809750"/>
            <a:ext cx="1339450" cy="272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Saturn</a:t>
            </a:r>
            <a:endParaRPr/>
          </a:p>
        </p:txBody>
      </p:sp>
      <p:grpSp>
        <p:nvGrpSpPr>
          <p:cNvPr id="1486" name="Google Shape;1486;p48"/>
          <p:cNvGrpSpPr/>
          <p:nvPr/>
        </p:nvGrpSpPr>
        <p:grpSpPr>
          <a:xfrm>
            <a:off x="533400" y="514350"/>
            <a:ext cx="280236" cy="375807"/>
            <a:chOff x="4831645" y="3312901"/>
            <a:chExt cx="257688" cy="345570"/>
          </a:xfrm>
        </p:grpSpPr>
        <p:sp>
          <p:nvSpPr>
            <p:cNvPr id="1487" name="Google Shape;1487;p48"/>
            <p:cNvSpPr/>
            <p:nvPr/>
          </p:nvSpPr>
          <p:spPr>
            <a:xfrm>
              <a:off x="4831645" y="3312901"/>
              <a:ext cx="257688" cy="345570"/>
            </a:xfrm>
            <a:custGeom>
              <a:avLst/>
              <a:gdLst/>
              <a:ahLst/>
              <a:cxnLst/>
              <a:rect l="l" t="t" r="r" b="b"/>
              <a:pathLst>
                <a:path w="12371" h="16590" extrusionOk="0">
                  <a:moveTo>
                    <a:pt x="11411" y="960"/>
                  </a:moveTo>
                  <a:lnTo>
                    <a:pt x="11411" y="11411"/>
                  </a:lnTo>
                  <a:lnTo>
                    <a:pt x="1775" y="11411"/>
                  </a:lnTo>
                  <a:lnTo>
                    <a:pt x="1343" y="11459"/>
                  </a:lnTo>
                  <a:lnTo>
                    <a:pt x="960" y="11603"/>
                  </a:lnTo>
                  <a:lnTo>
                    <a:pt x="960" y="1775"/>
                  </a:lnTo>
                  <a:lnTo>
                    <a:pt x="960" y="1583"/>
                  </a:lnTo>
                  <a:lnTo>
                    <a:pt x="1007" y="1439"/>
                  </a:lnTo>
                  <a:lnTo>
                    <a:pt x="1103" y="1295"/>
                  </a:lnTo>
                  <a:lnTo>
                    <a:pt x="1199" y="1199"/>
                  </a:lnTo>
                  <a:lnTo>
                    <a:pt x="1343" y="1103"/>
                  </a:lnTo>
                  <a:lnTo>
                    <a:pt x="1439" y="1007"/>
                  </a:lnTo>
                  <a:lnTo>
                    <a:pt x="1631" y="960"/>
                  </a:lnTo>
                  <a:close/>
                  <a:moveTo>
                    <a:pt x="11411" y="12370"/>
                  </a:moveTo>
                  <a:lnTo>
                    <a:pt x="11411" y="14000"/>
                  </a:lnTo>
                  <a:lnTo>
                    <a:pt x="5370" y="14000"/>
                  </a:lnTo>
                  <a:lnTo>
                    <a:pt x="5370" y="13713"/>
                  </a:lnTo>
                  <a:lnTo>
                    <a:pt x="5322" y="13569"/>
                  </a:lnTo>
                  <a:lnTo>
                    <a:pt x="5275" y="13425"/>
                  </a:lnTo>
                  <a:lnTo>
                    <a:pt x="5131" y="13281"/>
                  </a:lnTo>
                  <a:lnTo>
                    <a:pt x="4939" y="13233"/>
                  </a:lnTo>
                  <a:lnTo>
                    <a:pt x="4747" y="13281"/>
                  </a:lnTo>
                  <a:lnTo>
                    <a:pt x="4555" y="13377"/>
                  </a:lnTo>
                  <a:lnTo>
                    <a:pt x="4459" y="13521"/>
                  </a:lnTo>
                  <a:lnTo>
                    <a:pt x="4412" y="13713"/>
                  </a:lnTo>
                  <a:lnTo>
                    <a:pt x="4412" y="15247"/>
                  </a:lnTo>
                  <a:lnTo>
                    <a:pt x="4076" y="15103"/>
                  </a:lnTo>
                  <a:lnTo>
                    <a:pt x="3980" y="15055"/>
                  </a:lnTo>
                  <a:lnTo>
                    <a:pt x="3740" y="15055"/>
                  </a:lnTo>
                  <a:lnTo>
                    <a:pt x="3644" y="15103"/>
                  </a:lnTo>
                  <a:lnTo>
                    <a:pt x="3309" y="15247"/>
                  </a:lnTo>
                  <a:lnTo>
                    <a:pt x="3309" y="13713"/>
                  </a:lnTo>
                  <a:lnTo>
                    <a:pt x="3261" y="13521"/>
                  </a:lnTo>
                  <a:lnTo>
                    <a:pt x="3165" y="13377"/>
                  </a:lnTo>
                  <a:lnTo>
                    <a:pt x="3021" y="13281"/>
                  </a:lnTo>
                  <a:lnTo>
                    <a:pt x="2877" y="13233"/>
                  </a:lnTo>
                  <a:lnTo>
                    <a:pt x="2638" y="13233"/>
                  </a:lnTo>
                  <a:lnTo>
                    <a:pt x="2494" y="13329"/>
                  </a:lnTo>
                  <a:lnTo>
                    <a:pt x="2350" y="13521"/>
                  </a:lnTo>
                  <a:lnTo>
                    <a:pt x="2350" y="13713"/>
                  </a:lnTo>
                  <a:lnTo>
                    <a:pt x="2350" y="14000"/>
                  </a:lnTo>
                  <a:lnTo>
                    <a:pt x="1631" y="14000"/>
                  </a:lnTo>
                  <a:lnTo>
                    <a:pt x="1487" y="13952"/>
                  </a:lnTo>
                  <a:lnTo>
                    <a:pt x="1247" y="13809"/>
                  </a:lnTo>
                  <a:lnTo>
                    <a:pt x="1055" y="13569"/>
                  </a:lnTo>
                  <a:lnTo>
                    <a:pt x="1007" y="13425"/>
                  </a:lnTo>
                  <a:lnTo>
                    <a:pt x="960" y="13281"/>
                  </a:lnTo>
                  <a:lnTo>
                    <a:pt x="960" y="13089"/>
                  </a:lnTo>
                  <a:lnTo>
                    <a:pt x="1007" y="12946"/>
                  </a:lnTo>
                  <a:lnTo>
                    <a:pt x="1103" y="12802"/>
                  </a:lnTo>
                  <a:lnTo>
                    <a:pt x="1199" y="12658"/>
                  </a:lnTo>
                  <a:lnTo>
                    <a:pt x="1295" y="12562"/>
                  </a:lnTo>
                  <a:lnTo>
                    <a:pt x="1439" y="12466"/>
                  </a:lnTo>
                  <a:lnTo>
                    <a:pt x="1583" y="12418"/>
                  </a:lnTo>
                  <a:lnTo>
                    <a:pt x="1775" y="12370"/>
                  </a:lnTo>
                  <a:close/>
                  <a:moveTo>
                    <a:pt x="1439" y="1"/>
                  </a:moveTo>
                  <a:lnTo>
                    <a:pt x="1103" y="144"/>
                  </a:lnTo>
                  <a:lnTo>
                    <a:pt x="768" y="288"/>
                  </a:lnTo>
                  <a:lnTo>
                    <a:pt x="528" y="528"/>
                  </a:lnTo>
                  <a:lnTo>
                    <a:pt x="288" y="768"/>
                  </a:lnTo>
                  <a:lnTo>
                    <a:pt x="144" y="1055"/>
                  </a:lnTo>
                  <a:lnTo>
                    <a:pt x="49" y="1391"/>
                  </a:lnTo>
                  <a:lnTo>
                    <a:pt x="1" y="1775"/>
                  </a:lnTo>
                  <a:lnTo>
                    <a:pt x="1" y="13185"/>
                  </a:lnTo>
                  <a:lnTo>
                    <a:pt x="49" y="13569"/>
                  </a:lnTo>
                  <a:lnTo>
                    <a:pt x="144" y="13904"/>
                  </a:lnTo>
                  <a:lnTo>
                    <a:pt x="288" y="14192"/>
                  </a:lnTo>
                  <a:lnTo>
                    <a:pt x="528" y="14480"/>
                  </a:lnTo>
                  <a:lnTo>
                    <a:pt x="768" y="14672"/>
                  </a:lnTo>
                  <a:lnTo>
                    <a:pt x="1103" y="14863"/>
                  </a:lnTo>
                  <a:lnTo>
                    <a:pt x="1439" y="14959"/>
                  </a:lnTo>
                  <a:lnTo>
                    <a:pt x="1775" y="15007"/>
                  </a:lnTo>
                  <a:lnTo>
                    <a:pt x="2350" y="15007"/>
                  </a:lnTo>
                  <a:lnTo>
                    <a:pt x="2350" y="16110"/>
                  </a:lnTo>
                  <a:lnTo>
                    <a:pt x="2350" y="16206"/>
                  </a:lnTo>
                  <a:lnTo>
                    <a:pt x="2398" y="16350"/>
                  </a:lnTo>
                  <a:lnTo>
                    <a:pt x="2446" y="16446"/>
                  </a:lnTo>
                  <a:lnTo>
                    <a:pt x="2542" y="16493"/>
                  </a:lnTo>
                  <a:lnTo>
                    <a:pt x="2686" y="16541"/>
                  </a:lnTo>
                  <a:lnTo>
                    <a:pt x="2781" y="16589"/>
                  </a:lnTo>
                  <a:lnTo>
                    <a:pt x="2925" y="16541"/>
                  </a:lnTo>
                  <a:lnTo>
                    <a:pt x="3021" y="16493"/>
                  </a:lnTo>
                  <a:lnTo>
                    <a:pt x="3836" y="16110"/>
                  </a:lnTo>
                  <a:lnTo>
                    <a:pt x="4651" y="16493"/>
                  </a:lnTo>
                  <a:lnTo>
                    <a:pt x="4795" y="16541"/>
                  </a:lnTo>
                  <a:lnTo>
                    <a:pt x="4891" y="16589"/>
                  </a:lnTo>
                  <a:lnTo>
                    <a:pt x="5035" y="16541"/>
                  </a:lnTo>
                  <a:lnTo>
                    <a:pt x="5131" y="16493"/>
                  </a:lnTo>
                  <a:lnTo>
                    <a:pt x="5227" y="16446"/>
                  </a:lnTo>
                  <a:lnTo>
                    <a:pt x="5322" y="16350"/>
                  </a:lnTo>
                  <a:lnTo>
                    <a:pt x="5370" y="16206"/>
                  </a:lnTo>
                  <a:lnTo>
                    <a:pt x="5370" y="16110"/>
                  </a:lnTo>
                  <a:lnTo>
                    <a:pt x="5370" y="15007"/>
                  </a:lnTo>
                  <a:lnTo>
                    <a:pt x="11891" y="15007"/>
                  </a:lnTo>
                  <a:lnTo>
                    <a:pt x="12083" y="14959"/>
                  </a:lnTo>
                  <a:lnTo>
                    <a:pt x="12226" y="14863"/>
                  </a:lnTo>
                  <a:lnTo>
                    <a:pt x="12322" y="14672"/>
                  </a:lnTo>
                  <a:lnTo>
                    <a:pt x="12370" y="14480"/>
                  </a:lnTo>
                  <a:lnTo>
                    <a:pt x="12370" y="480"/>
                  </a:lnTo>
                  <a:lnTo>
                    <a:pt x="12322" y="288"/>
                  </a:lnTo>
                  <a:lnTo>
                    <a:pt x="12226" y="144"/>
                  </a:lnTo>
                  <a:lnTo>
                    <a:pt x="12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4880575" y="3356853"/>
              <a:ext cx="159829" cy="170785"/>
            </a:xfrm>
            <a:custGeom>
              <a:avLst/>
              <a:gdLst/>
              <a:ahLst/>
              <a:cxnLst/>
              <a:rect l="l" t="t" r="r" b="b"/>
              <a:pathLst>
                <a:path w="7673" h="8199" extrusionOk="0">
                  <a:moveTo>
                    <a:pt x="3836" y="1103"/>
                  </a:moveTo>
                  <a:lnTo>
                    <a:pt x="5898" y="2829"/>
                  </a:lnTo>
                  <a:lnTo>
                    <a:pt x="1775" y="2829"/>
                  </a:lnTo>
                  <a:lnTo>
                    <a:pt x="3836" y="1103"/>
                  </a:lnTo>
                  <a:close/>
                  <a:moveTo>
                    <a:pt x="3357" y="3788"/>
                  </a:moveTo>
                  <a:lnTo>
                    <a:pt x="3357" y="7240"/>
                  </a:lnTo>
                  <a:lnTo>
                    <a:pt x="1727" y="7240"/>
                  </a:lnTo>
                  <a:lnTo>
                    <a:pt x="1727" y="3788"/>
                  </a:lnTo>
                  <a:close/>
                  <a:moveTo>
                    <a:pt x="5946" y="3788"/>
                  </a:moveTo>
                  <a:lnTo>
                    <a:pt x="5946" y="7240"/>
                  </a:lnTo>
                  <a:lnTo>
                    <a:pt x="4316" y="7240"/>
                  </a:lnTo>
                  <a:lnTo>
                    <a:pt x="4316" y="3788"/>
                  </a:lnTo>
                  <a:close/>
                  <a:moveTo>
                    <a:pt x="3693" y="0"/>
                  </a:moveTo>
                  <a:lnTo>
                    <a:pt x="3501" y="96"/>
                  </a:lnTo>
                  <a:lnTo>
                    <a:pt x="145" y="2925"/>
                  </a:lnTo>
                  <a:lnTo>
                    <a:pt x="1" y="3117"/>
                  </a:lnTo>
                  <a:lnTo>
                    <a:pt x="1" y="3356"/>
                  </a:lnTo>
                  <a:lnTo>
                    <a:pt x="49" y="3548"/>
                  </a:lnTo>
                  <a:lnTo>
                    <a:pt x="145" y="3644"/>
                  </a:lnTo>
                  <a:lnTo>
                    <a:pt x="241" y="3740"/>
                  </a:lnTo>
                  <a:lnTo>
                    <a:pt x="432" y="3788"/>
                  </a:lnTo>
                  <a:lnTo>
                    <a:pt x="768" y="3788"/>
                  </a:lnTo>
                  <a:lnTo>
                    <a:pt x="768" y="7240"/>
                  </a:lnTo>
                  <a:lnTo>
                    <a:pt x="384" y="7240"/>
                  </a:lnTo>
                  <a:lnTo>
                    <a:pt x="241" y="7288"/>
                  </a:lnTo>
                  <a:lnTo>
                    <a:pt x="97" y="7384"/>
                  </a:lnTo>
                  <a:lnTo>
                    <a:pt x="1" y="7527"/>
                  </a:lnTo>
                  <a:lnTo>
                    <a:pt x="1" y="7671"/>
                  </a:lnTo>
                  <a:lnTo>
                    <a:pt x="1" y="7815"/>
                  </a:lnTo>
                  <a:lnTo>
                    <a:pt x="49" y="7959"/>
                  </a:lnTo>
                  <a:lnTo>
                    <a:pt x="97" y="8055"/>
                  </a:lnTo>
                  <a:lnTo>
                    <a:pt x="193" y="8151"/>
                  </a:lnTo>
                  <a:lnTo>
                    <a:pt x="337" y="8199"/>
                  </a:lnTo>
                  <a:lnTo>
                    <a:pt x="7288" y="8199"/>
                  </a:lnTo>
                  <a:lnTo>
                    <a:pt x="7432" y="8151"/>
                  </a:lnTo>
                  <a:lnTo>
                    <a:pt x="7576" y="8055"/>
                  </a:lnTo>
                  <a:lnTo>
                    <a:pt x="7672" y="7911"/>
                  </a:lnTo>
                  <a:lnTo>
                    <a:pt x="7672" y="7767"/>
                  </a:lnTo>
                  <a:lnTo>
                    <a:pt x="7672" y="7623"/>
                  </a:lnTo>
                  <a:lnTo>
                    <a:pt x="7624" y="7479"/>
                  </a:lnTo>
                  <a:lnTo>
                    <a:pt x="7576" y="7384"/>
                  </a:lnTo>
                  <a:lnTo>
                    <a:pt x="7480" y="7288"/>
                  </a:lnTo>
                  <a:lnTo>
                    <a:pt x="7336" y="7240"/>
                  </a:lnTo>
                  <a:lnTo>
                    <a:pt x="6905" y="7240"/>
                  </a:lnTo>
                  <a:lnTo>
                    <a:pt x="6905" y="3788"/>
                  </a:lnTo>
                  <a:lnTo>
                    <a:pt x="7241" y="3788"/>
                  </a:lnTo>
                  <a:lnTo>
                    <a:pt x="7432" y="3740"/>
                  </a:lnTo>
                  <a:lnTo>
                    <a:pt x="7528" y="3644"/>
                  </a:lnTo>
                  <a:lnTo>
                    <a:pt x="7624" y="3548"/>
                  </a:lnTo>
                  <a:lnTo>
                    <a:pt x="7672" y="3356"/>
                  </a:lnTo>
                  <a:lnTo>
                    <a:pt x="7672" y="3117"/>
                  </a:lnTo>
                  <a:lnTo>
                    <a:pt x="7528" y="2925"/>
                  </a:lnTo>
                  <a:lnTo>
                    <a:pt x="4124" y="96"/>
                  </a:lnTo>
                  <a:lnTo>
                    <a:pt x="3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8"/>
          <p:cNvGrpSpPr/>
          <p:nvPr/>
        </p:nvGrpSpPr>
        <p:grpSpPr>
          <a:xfrm>
            <a:off x="457200" y="4248150"/>
            <a:ext cx="280213" cy="375807"/>
            <a:chOff x="5437861" y="3312901"/>
            <a:chExt cx="257667" cy="345570"/>
          </a:xfrm>
        </p:grpSpPr>
        <p:sp>
          <p:nvSpPr>
            <p:cNvPr id="1490" name="Google Shape;1490;p48"/>
            <p:cNvSpPr/>
            <p:nvPr/>
          </p:nvSpPr>
          <p:spPr>
            <a:xfrm>
              <a:off x="5437861" y="3312901"/>
              <a:ext cx="257667" cy="345570"/>
            </a:xfrm>
            <a:custGeom>
              <a:avLst/>
              <a:gdLst/>
              <a:ahLst/>
              <a:cxnLst/>
              <a:rect l="l" t="t" r="r" b="b"/>
              <a:pathLst>
                <a:path w="12370" h="16590" extrusionOk="0">
                  <a:moveTo>
                    <a:pt x="11411" y="960"/>
                  </a:moveTo>
                  <a:lnTo>
                    <a:pt x="11411" y="2302"/>
                  </a:lnTo>
                  <a:lnTo>
                    <a:pt x="11171" y="2206"/>
                  </a:lnTo>
                  <a:lnTo>
                    <a:pt x="10931" y="2110"/>
                  </a:lnTo>
                  <a:lnTo>
                    <a:pt x="10740" y="1966"/>
                  </a:lnTo>
                  <a:lnTo>
                    <a:pt x="10548" y="1775"/>
                  </a:lnTo>
                  <a:lnTo>
                    <a:pt x="10404" y="1631"/>
                  </a:lnTo>
                  <a:lnTo>
                    <a:pt x="10260" y="1391"/>
                  </a:lnTo>
                  <a:lnTo>
                    <a:pt x="10164" y="1199"/>
                  </a:lnTo>
                  <a:lnTo>
                    <a:pt x="10068" y="960"/>
                  </a:lnTo>
                  <a:close/>
                  <a:moveTo>
                    <a:pt x="11411" y="10117"/>
                  </a:moveTo>
                  <a:lnTo>
                    <a:pt x="11411" y="11411"/>
                  </a:lnTo>
                  <a:lnTo>
                    <a:pt x="10116" y="11411"/>
                  </a:lnTo>
                  <a:lnTo>
                    <a:pt x="10164" y="11172"/>
                  </a:lnTo>
                  <a:lnTo>
                    <a:pt x="10260" y="10980"/>
                  </a:lnTo>
                  <a:lnTo>
                    <a:pt x="10404" y="10788"/>
                  </a:lnTo>
                  <a:lnTo>
                    <a:pt x="10596" y="10596"/>
                  </a:lnTo>
                  <a:lnTo>
                    <a:pt x="10740" y="10452"/>
                  </a:lnTo>
                  <a:lnTo>
                    <a:pt x="10931" y="10309"/>
                  </a:lnTo>
                  <a:lnTo>
                    <a:pt x="11171" y="10213"/>
                  </a:lnTo>
                  <a:lnTo>
                    <a:pt x="11411" y="10117"/>
                  </a:lnTo>
                  <a:close/>
                  <a:moveTo>
                    <a:pt x="9109" y="960"/>
                  </a:moveTo>
                  <a:lnTo>
                    <a:pt x="9205" y="1391"/>
                  </a:lnTo>
                  <a:lnTo>
                    <a:pt x="9397" y="1775"/>
                  </a:lnTo>
                  <a:lnTo>
                    <a:pt x="9589" y="2158"/>
                  </a:lnTo>
                  <a:lnTo>
                    <a:pt x="9877" y="2494"/>
                  </a:lnTo>
                  <a:lnTo>
                    <a:pt x="10212" y="2781"/>
                  </a:lnTo>
                  <a:lnTo>
                    <a:pt x="10548" y="2973"/>
                  </a:lnTo>
                  <a:lnTo>
                    <a:pt x="10979" y="3165"/>
                  </a:lnTo>
                  <a:lnTo>
                    <a:pt x="11411" y="3261"/>
                  </a:lnTo>
                  <a:lnTo>
                    <a:pt x="11411" y="9110"/>
                  </a:lnTo>
                  <a:lnTo>
                    <a:pt x="10979" y="9254"/>
                  </a:lnTo>
                  <a:lnTo>
                    <a:pt x="10548" y="9398"/>
                  </a:lnTo>
                  <a:lnTo>
                    <a:pt x="10212" y="9637"/>
                  </a:lnTo>
                  <a:lnTo>
                    <a:pt x="9877" y="9925"/>
                  </a:lnTo>
                  <a:lnTo>
                    <a:pt x="9589" y="10261"/>
                  </a:lnTo>
                  <a:lnTo>
                    <a:pt x="9397" y="10596"/>
                  </a:lnTo>
                  <a:lnTo>
                    <a:pt x="9205" y="10980"/>
                  </a:lnTo>
                  <a:lnTo>
                    <a:pt x="9109" y="11411"/>
                  </a:lnTo>
                  <a:lnTo>
                    <a:pt x="1774" y="11411"/>
                  </a:lnTo>
                  <a:lnTo>
                    <a:pt x="1342" y="11459"/>
                  </a:lnTo>
                  <a:lnTo>
                    <a:pt x="959" y="11603"/>
                  </a:lnTo>
                  <a:lnTo>
                    <a:pt x="959" y="1775"/>
                  </a:lnTo>
                  <a:lnTo>
                    <a:pt x="959" y="1583"/>
                  </a:lnTo>
                  <a:lnTo>
                    <a:pt x="1007" y="1439"/>
                  </a:lnTo>
                  <a:lnTo>
                    <a:pt x="1103" y="1295"/>
                  </a:lnTo>
                  <a:lnTo>
                    <a:pt x="1199" y="1199"/>
                  </a:lnTo>
                  <a:lnTo>
                    <a:pt x="1295" y="1103"/>
                  </a:lnTo>
                  <a:lnTo>
                    <a:pt x="1438" y="1007"/>
                  </a:lnTo>
                  <a:lnTo>
                    <a:pt x="1582" y="960"/>
                  </a:lnTo>
                  <a:close/>
                  <a:moveTo>
                    <a:pt x="11411" y="12370"/>
                  </a:moveTo>
                  <a:lnTo>
                    <a:pt x="11411" y="14000"/>
                  </a:lnTo>
                  <a:lnTo>
                    <a:pt x="5370" y="14000"/>
                  </a:lnTo>
                  <a:lnTo>
                    <a:pt x="5370" y="13713"/>
                  </a:lnTo>
                  <a:lnTo>
                    <a:pt x="5322" y="13569"/>
                  </a:lnTo>
                  <a:lnTo>
                    <a:pt x="5226" y="13425"/>
                  </a:lnTo>
                  <a:lnTo>
                    <a:pt x="5082" y="13281"/>
                  </a:lnTo>
                  <a:lnTo>
                    <a:pt x="4938" y="13233"/>
                  </a:lnTo>
                  <a:lnTo>
                    <a:pt x="4747" y="13281"/>
                  </a:lnTo>
                  <a:lnTo>
                    <a:pt x="4555" y="13377"/>
                  </a:lnTo>
                  <a:lnTo>
                    <a:pt x="4459" y="13521"/>
                  </a:lnTo>
                  <a:lnTo>
                    <a:pt x="4411" y="13713"/>
                  </a:lnTo>
                  <a:lnTo>
                    <a:pt x="4411" y="15295"/>
                  </a:lnTo>
                  <a:lnTo>
                    <a:pt x="4075" y="15103"/>
                  </a:lnTo>
                  <a:lnTo>
                    <a:pt x="3979" y="15055"/>
                  </a:lnTo>
                  <a:lnTo>
                    <a:pt x="3740" y="15055"/>
                  </a:lnTo>
                  <a:lnTo>
                    <a:pt x="3596" y="15103"/>
                  </a:lnTo>
                  <a:lnTo>
                    <a:pt x="3308" y="15295"/>
                  </a:lnTo>
                  <a:lnTo>
                    <a:pt x="3308" y="13761"/>
                  </a:lnTo>
                  <a:lnTo>
                    <a:pt x="3260" y="13569"/>
                  </a:lnTo>
                  <a:lnTo>
                    <a:pt x="3164" y="13425"/>
                  </a:lnTo>
                  <a:lnTo>
                    <a:pt x="3021" y="13281"/>
                  </a:lnTo>
                  <a:lnTo>
                    <a:pt x="2877" y="13233"/>
                  </a:lnTo>
                  <a:lnTo>
                    <a:pt x="2637" y="13281"/>
                  </a:lnTo>
                  <a:lnTo>
                    <a:pt x="2493" y="13377"/>
                  </a:lnTo>
                  <a:lnTo>
                    <a:pt x="2349" y="13521"/>
                  </a:lnTo>
                  <a:lnTo>
                    <a:pt x="2301" y="13713"/>
                  </a:lnTo>
                  <a:lnTo>
                    <a:pt x="2301" y="14000"/>
                  </a:lnTo>
                  <a:lnTo>
                    <a:pt x="1630" y="14000"/>
                  </a:lnTo>
                  <a:lnTo>
                    <a:pt x="1486" y="13952"/>
                  </a:lnTo>
                  <a:lnTo>
                    <a:pt x="1247" y="13809"/>
                  </a:lnTo>
                  <a:lnTo>
                    <a:pt x="1055" y="13569"/>
                  </a:lnTo>
                  <a:lnTo>
                    <a:pt x="1007" y="13425"/>
                  </a:lnTo>
                  <a:lnTo>
                    <a:pt x="959" y="13281"/>
                  </a:lnTo>
                  <a:lnTo>
                    <a:pt x="959" y="13089"/>
                  </a:lnTo>
                  <a:lnTo>
                    <a:pt x="1007" y="12946"/>
                  </a:lnTo>
                  <a:lnTo>
                    <a:pt x="1055" y="12802"/>
                  </a:lnTo>
                  <a:lnTo>
                    <a:pt x="1199" y="12658"/>
                  </a:lnTo>
                  <a:lnTo>
                    <a:pt x="1295" y="12562"/>
                  </a:lnTo>
                  <a:lnTo>
                    <a:pt x="1438" y="12466"/>
                  </a:lnTo>
                  <a:lnTo>
                    <a:pt x="1582" y="12418"/>
                  </a:lnTo>
                  <a:lnTo>
                    <a:pt x="1774" y="12370"/>
                  </a:lnTo>
                  <a:close/>
                  <a:moveTo>
                    <a:pt x="1390" y="1"/>
                  </a:moveTo>
                  <a:lnTo>
                    <a:pt x="1055" y="144"/>
                  </a:lnTo>
                  <a:lnTo>
                    <a:pt x="767" y="288"/>
                  </a:lnTo>
                  <a:lnTo>
                    <a:pt x="527" y="528"/>
                  </a:lnTo>
                  <a:lnTo>
                    <a:pt x="288" y="768"/>
                  </a:lnTo>
                  <a:lnTo>
                    <a:pt x="144" y="1055"/>
                  </a:lnTo>
                  <a:lnTo>
                    <a:pt x="0" y="1391"/>
                  </a:lnTo>
                  <a:lnTo>
                    <a:pt x="0" y="1775"/>
                  </a:lnTo>
                  <a:lnTo>
                    <a:pt x="0" y="13185"/>
                  </a:lnTo>
                  <a:lnTo>
                    <a:pt x="0" y="13569"/>
                  </a:lnTo>
                  <a:lnTo>
                    <a:pt x="144" y="13904"/>
                  </a:lnTo>
                  <a:lnTo>
                    <a:pt x="288" y="14192"/>
                  </a:lnTo>
                  <a:lnTo>
                    <a:pt x="527" y="14480"/>
                  </a:lnTo>
                  <a:lnTo>
                    <a:pt x="767" y="14672"/>
                  </a:lnTo>
                  <a:lnTo>
                    <a:pt x="1055" y="14863"/>
                  </a:lnTo>
                  <a:lnTo>
                    <a:pt x="1390" y="14959"/>
                  </a:lnTo>
                  <a:lnTo>
                    <a:pt x="1774" y="15007"/>
                  </a:lnTo>
                  <a:lnTo>
                    <a:pt x="2301" y="15007"/>
                  </a:lnTo>
                  <a:lnTo>
                    <a:pt x="2301" y="16110"/>
                  </a:lnTo>
                  <a:lnTo>
                    <a:pt x="2349" y="16206"/>
                  </a:lnTo>
                  <a:lnTo>
                    <a:pt x="2397" y="16350"/>
                  </a:lnTo>
                  <a:lnTo>
                    <a:pt x="2445" y="16446"/>
                  </a:lnTo>
                  <a:lnTo>
                    <a:pt x="2541" y="16493"/>
                  </a:lnTo>
                  <a:lnTo>
                    <a:pt x="2685" y="16541"/>
                  </a:lnTo>
                  <a:lnTo>
                    <a:pt x="2781" y="16589"/>
                  </a:lnTo>
                  <a:lnTo>
                    <a:pt x="2925" y="16541"/>
                  </a:lnTo>
                  <a:lnTo>
                    <a:pt x="3021" y="16493"/>
                  </a:lnTo>
                  <a:lnTo>
                    <a:pt x="3836" y="16110"/>
                  </a:lnTo>
                  <a:lnTo>
                    <a:pt x="4651" y="16493"/>
                  </a:lnTo>
                  <a:lnTo>
                    <a:pt x="4794" y="16541"/>
                  </a:lnTo>
                  <a:lnTo>
                    <a:pt x="4890" y="16589"/>
                  </a:lnTo>
                  <a:lnTo>
                    <a:pt x="5034" y="16541"/>
                  </a:lnTo>
                  <a:lnTo>
                    <a:pt x="5130" y="16493"/>
                  </a:lnTo>
                  <a:lnTo>
                    <a:pt x="5226" y="16446"/>
                  </a:lnTo>
                  <a:lnTo>
                    <a:pt x="5322" y="16350"/>
                  </a:lnTo>
                  <a:lnTo>
                    <a:pt x="5370" y="16206"/>
                  </a:lnTo>
                  <a:lnTo>
                    <a:pt x="5370" y="16110"/>
                  </a:lnTo>
                  <a:lnTo>
                    <a:pt x="5370" y="15007"/>
                  </a:lnTo>
                  <a:lnTo>
                    <a:pt x="11890" y="15007"/>
                  </a:lnTo>
                  <a:lnTo>
                    <a:pt x="12082" y="14959"/>
                  </a:lnTo>
                  <a:lnTo>
                    <a:pt x="12226" y="14863"/>
                  </a:lnTo>
                  <a:lnTo>
                    <a:pt x="12322" y="14672"/>
                  </a:lnTo>
                  <a:lnTo>
                    <a:pt x="12370" y="14480"/>
                  </a:lnTo>
                  <a:lnTo>
                    <a:pt x="12370" y="480"/>
                  </a:lnTo>
                  <a:lnTo>
                    <a:pt x="12322" y="288"/>
                  </a:lnTo>
                  <a:lnTo>
                    <a:pt x="12226" y="144"/>
                  </a:lnTo>
                  <a:lnTo>
                    <a:pt x="12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5480792" y="3356853"/>
              <a:ext cx="171806" cy="170785"/>
            </a:xfrm>
            <a:custGeom>
              <a:avLst/>
              <a:gdLst/>
              <a:ahLst/>
              <a:cxnLst/>
              <a:rect l="l" t="t" r="r" b="b"/>
              <a:pathLst>
                <a:path w="8248" h="8199" extrusionOk="0">
                  <a:moveTo>
                    <a:pt x="4412" y="959"/>
                  </a:moveTo>
                  <a:lnTo>
                    <a:pt x="4747" y="1007"/>
                  </a:lnTo>
                  <a:lnTo>
                    <a:pt x="5035" y="1103"/>
                  </a:lnTo>
                  <a:lnTo>
                    <a:pt x="5322" y="1199"/>
                  </a:lnTo>
                  <a:lnTo>
                    <a:pt x="5610" y="1343"/>
                  </a:lnTo>
                  <a:lnTo>
                    <a:pt x="5850" y="1486"/>
                  </a:lnTo>
                  <a:lnTo>
                    <a:pt x="6090" y="1678"/>
                  </a:lnTo>
                  <a:lnTo>
                    <a:pt x="6329" y="1870"/>
                  </a:lnTo>
                  <a:lnTo>
                    <a:pt x="6521" y="2110"/>
                  </a:lnTo>
                  <a:lnTo>
                    <a:pt x="6713" y="2349"/>
                  </a:lnTo>
                  <a:lnTo>
                    <a:pt x="6857" y="2589"/>
                  </a:lnTo>
                  <a:lnTo>
                    <a:pt x="7001" y="2877"/>
                  </a:lnTo>
                  <a:lnTo>
                    <a:pt x="7096" y="3165"/>
                  </a:lnTo>
                  <a:lnTo>
                    <a:pt x="7192" y="3452"/>
                  </a:lnTo>
                  <a:lnTo>
                    <a:pt x="7240" y="3788"/>
                  </a:lnTo>
                  <a:lnTo>
                    <a:pt x="7240" y="4123"/>
                  </a:lnTo>
                  <a:lnTo>
                    <a:pt x="7240" y="4411"/>
                  </a:lnTo>
                  <a:lnTo>
                    <a:pt x="7192" y="4747"/>
                  </a:lnTo>
                  <a:lnTo>
                    <a:pt x="7096" y="5034"/>
                  </a:lnTo>
                  <a:lnTo>
                    <a:pt x="7001" y="5322"/>
                  </a:lnTo>
                  <a:lnTo>
                    <a:pt x="6857" y="5610"/>
                  </a:lnTo>
                  <a:lnTo>
                    <a:pt x="6713" y="5849"/>
                  </a:lnTo>
                  <a:lnTo>
                    <a:pt x="6521" y="6089"/>
                  </a:lnTo>
                  <a:lnTo>
                    <a:pt x="6329" y="6329"/>
                  </a:lnTo>
                  <a:lnTo>
                    <a:pt x="6090" y="6521"/>
                  </a:lnTo>
                  <a:lnTo>
                    <a:pt x="5850" y="6712"/>
                  </a:lnTo>
                  <a:lnTo>
                    <a:pt x="5610" y="6856"/>
                  </a:lnTo>
                  <a:lnTo>
                    <a:pt x="5322" y="7000"/>
                  </a:lnTo>
                  <a:lnTo>
                    <a:pt x="5035" y="7096"/>
                  </a:lnTo>
                  <a:lnTo>
                    <a:pt x="4747" y="7192"/>
                  </a:lnTo>
                  <a:lnTo>
                    <a:pt x="4412" y="7240"/>
                  </a:lnTo>
                  <a:lnTo>
                    <a:pt x="3788" y="7240"/>
                  </a:lnTo>
                  <a:lnTo>
                    <a:pt x="3501" y="7192"/>
                  </a:lnTo>
                  <a:lnTo>
                    <a:pt x="3165" y="7096"/>
                  </a:lnTo>
                  <a:lnTo>
                    <a:pt x="2877" y="7000"/>
                  </a:lnTo>
                  <a:lnTo>
                    <a:pt x="2638" y="6856"/>
                  </a:lnTo>
                  <a:lnTo>
                    <a:pt x="2350" y="6712"/>
                  </a:lnTo>
                  <a:lnTo>
                    <a:pt x="2110" y="6521"/>
                  </a:lnTo>
                  <a:lnTo>
                    <a:pt x="1870" y="6329"/>
                  </a:lnTo>
                  <a:lnTo>
                    <a:pt x="1679" y="6089"/>
                  </a:lnTo>
                  <a:lnTo>
                    <a:pt x="1487" y="5849"/>
                  </a:lnTo>
                  <a:lnTo>
                    <a:pt x="1343" y="5610"/>
                  </a:lnTo>
                  <a:lnTo>
                    <a:pt x="1199" y="5322"/>
                  </a:lnTo>
                  <a:lnTo>
                    <a:pt x="1103" y="5034"/>
                  </a:lnTo>
                  <a:lnTo>
                    <a:pt x="1055" y="4747"/>
                  </a:lnTo>
                  <a:lnTo>
                    <a:pt x="1007" y="4411"/>
                  </a:lnTo>
                  <a:lnTo>
                    <a:pt x="960" y="4123"/>
                  </a:lnTo>
                  <a:lnTo>
                    <a:pt x="1007" y="3788"/>
                  </a:lnTo>
                  <a:lnTo>
                    <a:pt x="1055" y="3452"/>
                  </a:lnTo>
                  <a:lnTo>
                    <a:pt x="1103" y="3165"/>
                  </a:lnTo>
                  <a:lnTo>
                    <a:pt x="1199" y="2877"/>
                  </a:lnTo>
                  <a:lnTo>
                    <a:pt x="1343" y="2589"/>
                  </a:lnTo>
                  <a:lnTo>
                    <a:pt x="1487" y="2349"/>
                  </a:lnTo>
                  <a:lnTo>
                    <a:pt x="1679" y="2110"/>
                  </a:lnTo>
                  <a:lnTo>
                    <a:pt x="1870" y="1870"/>
                  </a:lnTo>
                  <a:lnTo>
                    <a:pt x="2110" y="1678"/>
                  </a:lnTo>
                  <a:lnTo>
                    <a:pt x="2350" y="1486"/>
                  </a:lnTo>
                  <a:lnTo>
                    <a:pt x="2638" y="1343"/>
                  </a:lnTo>
                  <a:lnTo>
                    <a:pt x="2877" y="1199"/>
                  </a:lnTo>
                  <a:lnTo>
                    <a:pt x="3165" y="1103"/>
                  </a:lnTo>
                  <a:lnTo>
                    <a:pt x="3501" y="1007"/>
                  </a:lnTo>
                  <a:lnTo>
                    <a:pt x="3788" y="959"/>
                  </a:lnTo>
                  <a:close/>
                  <a:moveTo>
                    <a:pt x="3692" y="0"/>
                  </a:moveTo>
                  <a:lnTo>
                    <a:pt x="3309" y="48"/>
                  </a:lnTo>
                  <a:lnTo>
                    <a:pt x="2877" y="192"/>
                  </a:lnTo>
                  <a:lnTo>
                    <a:pt x="2494" y="288"/>
                  </a:lnTo>
                  <a:lnTo>
                    <a:pt x="2158" y="480"/>
                  </a:lnTo>
                  <a:lnTo>
                    <a:pt x="1823" y="671"/>
                  </a:lnTo>
                  <a:lnTo>
                    <a:pt x="1487" y="911"/>
                  </a:lnTo>
                  <a:lnTo>
                    <a:pt x="1199" y="1199"/>
                  </a:lnTo>
                  <a:lnTo>
                    <a:pt x="960" y="1486"/>
                  </a:lnTo>
                  <a:lnTo>
                    <a:pt x="720" y="1822"/>
                  </a:lnTo>
                  <a:lnTo>
                    <a:pt x="480" y="2158"/>
                  </a:lnTo>
                  <a:lnTo>
                    <a:pt x="336" y="2493"/>
                  </a:lnTo>
                  <a:lnTo>
                    <a:pt x="192" y="2877"/>
                  </a:lnTo>
                  <a:lnTo>
                    <a:pt x="97" y="3260"/>
                  </a:lnTo>
                  <a:lnTo>
                    <a:pt x="1" y="3692"/>
                  </a:lnTo>
                  <a:lnTo>
                    <a:pt x="1" y="4123"/>
                  </a:lnTo>
                  <a:lnTo>
                    <a:pt x="1" y="4507"/>
                  </a:lnTo>
                  <a:lnTo>
                    <a:pt x="97" y="4938"/>
                  </a:lnTo>
                  <a:lnTo>
                    <a:pt x="192" y="5322"/>
                  </a:lnTo>
                  <a:lnTo>
                    <a:pt x="336" y="5706"/>
                  </a:lnTo>
                  <a:lnTo>
                    <a:pt x="480" y="6041"/>
                  </a:lnTo>
                  <a:lnTo>
                    <a:pt x="720" y="6377"/>
                  </a:lnTo>
                  <a:lnTo>
                    <a:pt x="960" y="6712"/>
                  </a:lnTo>
                  <a:lnTo>
                    <a:pt x="1199" y="7000"/>
                  </a:lnTo>
                  <a:lnTo>
                    <a:pt x="1487" y="7288"/>
                  </a:lnTo>
                  <a:lnTo>
                    <a:pt x="1823" y="7527"/>
                  </a:lnTo>
                  <a:lnTo>
                    <a:pt x="2158" y="7719"/>
                  </a:lnTo>
                  <a:lnTo>
                    <a:pt x="2494" y="7911"/>
                  </a:lnTo>
                  <a:lnTo>
                    <a:pt x="2877" y="8007"/>
                  </a:lnTo>
                  <a:lnTo>
                    <a:pt x="3309" y="8151"/>
                  </a:lnTo>
                  <a:lnTo>
                    <a:pt x="3692" y="8199"/>
                  </a:lnTo>
                  <a:lnTo>
                    <a:pt x="4555" y="8199"/>
                  </a:lnTo>
                  <a:lnTo>
                    <a:pt x="4939" y="8151"/>
                  </a:lnTo>
                  <a:lnTo>
                    <a:pt x="5322" y="8007"/>
                  </a:lnTo>
                  <a:lnTo>
                    <a:pt x="5706" y="7911"/>
                  </a:lnTo>
                  <a:lnTo>
                    <a:pt x="6090" y="7719"/>
                  </a:lnTo>
                  <a:lnTo>
                    <a:pt x="6425" y="7527"/>
                  </a:lnTo>
                  <a:lnTo>
                    <a:pt x="6713" y="7288"/>
                  </a:lnTo>
                  <a:lnTo>
                    <a:pt x="7001" y="7000"/>
                  </a:lnTo>
                  <a:lnTo>
                    <a:pt x="7288" y="6712"/>
                  </a:lnTo>
                  <a:lnTo>
                    <a:pt x="7528" y="6377"/>
                  </a:lnTo>
                  <a:lnTo>
                    <a:pt x="7720" y="6041"/>
                  </a:lnTo>
                  <a:lnTo>
                    <a:pt x="7911" y="5706"/>
                  </a:lnTo>
                  <a:lnTo>
                    <a:pt x="8055" y="5322"/>
                  </a:lnTo>
                  <a:lnTo>
                    <a:pt x="8151" y="4938"/>
                  </a:lnTo>
                  <a:lnTo>
                    <a:pt x="8199" y="4507"/>
                  </a:lnTo>
                  <a:lnTo>
                    <a:pt x="8247" y="4123"/>
                  </a:lnTo>
                  <a:lnTo>
                    <a:pt x="8199" y="3692"/>
                  </a:lnTo>
                  <a:lnTo>
                    <a:pt x="8151" y="3260"/>
                  </a:lnTo>
                  <a:lnTo>
                    <a:pt x="8055" y="2877"/>
                  </a:lnTo>
                  <a:lnTo>
                    <a:pt x="7911" y="2493"/>
                  </a:lnTo>
                  <a:lnTo>
                    <a:pt x="7720" y="2158"/>
                  </a:lnTo>
                  <a:lnTo>
                    <a:pt x="7528" y="1822"/>
                  </a:lnTo>
                  <a:lnTo>
                    <a:pt x="7288" y="1486"/>
                  </a:lnTo>
                  <a:lnTo>
                    <a:pt x="7001" y="1199"/>
                  </a:lnTo>
                  <a:lnTo>
                    <a:pt x="6713" y="911"/>
                  </a:lnTo>
                  <a:lnTo>
                    <a:pt x="6425" y="671"/>
                  </a:lnTo>
                  <a:lnTo>
                    <a:pt x="6090" y="480"/>
                  </a:lnTo>
                  <a:lnTo>
                    <a:pt x="5706" y="288"/>
                  </a:lnTo>
                  <a:lnTo>
                    <a:pt x="5322" y="192"/>
                  </a:lnTo>
                  <a:lnTo>
                    <a:pt x="4939" y="48"/>
                  </a:lnTo>
                  <a:lnTo>
                    <a:pt x="4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5534720" y="3394805"/>
              <a:ext cx="41972" cy="78904"/>
            </a:xfrm>
            <a:custGeom>
              <a:avLst/>
              <a:gdLst/>
              <a:ahLst/>
              <a:cxnLst/>
              <a:rect l="l" t="t" r="r" b="b"/>
              <a:pathLst>
                <a:path w="2015" h="3788" extrusionOk="0">
                  <a:moveTo>
                    <a:pt x="1391" y="0"/>
                  </a:moveTo>
                  <a:lnTo>
                    <a:pt x="1199" y="96"/>
                  </a:lnTo>
                  <a:lnTo>
                    <a:pt x="1103" y="240"/>
                  </a:lnTo>
                  <a:lnTo>
                    <a:pt x="1055" y="480"/>
                  </a:lnTo>
                  <a:lnTo>
                    <a:pt x="1055" y="2062"/>
                  </a:lnTo>
                  <a:lnTo>
                    <a:pt x="144" y="2973"/>
                  </a:lnTo>
                  <a:lnTo>
                    <a:pt x="49" y="3164"/>
                  </a:lnTo>
                  <a:lnTo>
                    <a:pt x="1" y="3356"/>
                  </a:lnTo>
                  <a:lnTo>
                    <a:pt x="49" y="3548"/>
                  </a:lnTo>
                  <a:lnTo>
                    <a:pt x="192" y="3692"/>
                  </a:lnTo>
                  <a:lnTo>
                    <a:pt x="336" y="3788"/>
                  </a:lnTo>
                  <a:lnTo>
                    <a:pt x="528" y="3788"/>
                  </a:lnTo>
                  <a:lnTo>
                    <a:pt x="672" y="3740"/>
                  </a:lnTo>
                  <a:lnTo>
                    <a:pt x="864" y="3644"/>
                  </a:lnTo>
                  <a:lnTo>
                    <a:pt x="1870" y="2637"/>
                  </a:lnTo>
                  <a:lnTo>
                    <a:pt x="1966" y="2445"/>
                  </a:lnTo>
                  <a:lnTo>
                    <a:pt x="2014" y="2301"/>
                  </a:lnTo>
                  <a:lnTo>
                    <a:pt x="2014" y="480"/>
                  </a:lnTo>
                  <a:lnTo>
                    <a:pt x="1966" y="288"/>
                  </a:lnTo>
                  <a:lnTo>
                    <a:pt x="1870" y="144"/>
                  </a:lnTo>
                  <a:lnTo>
                    <a:pt x="1775" y="48"/>
                  </a:lnTo>
                  <a:lnTo>
                    <a:pt x="1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48"/>
          <p:cNvGrpSpPr/>
          <p:nvPr/>
        </p:nvGrpSpPr>
        <p:grpSpPr>
          <a:xfrm>
            <a:off x="8305800" y="590550"/>
            <a:ext cx="304134" cy="375807"/>
            <a:chOff x="6018081" y="3312901"/>
            <a:chExt cx="279664" cy="345570"/>
          </a:xfrm>
        </p:grpSpPr>
        <p:sp>
          <p:nvSpPr>
            <p:cNvPr id="1494" name="Google Shape;1494;p48"/>
            <p:cNvSpPr/>
            <p:nvPr/>
          </p:nvSpPr>
          <p:spPr>
            <a:xfrm>
              <a:off x="6018081" y="3312901"/>
              <a:ext cx="279664" cy="345570"/>
            </a:xfrm>
            <a:custGeom>
              <a:avLst/>
              <a:gdLst/>
              <a:ahLst/>
              <a:cxnLst/>
              <a:rect l="l" t="t" r="r" b="b"/>
              <a:pathLst>
                <a:path w="13426" h="16590" extrusionOk="0">
                  <a:moveTo>
                    <a:pt x="12418" y="960"/>
                  </a:moveTo>
                  <a:lnTo>
                    <a:pt x="12418" y="2590"/>
                  </a:lnTo>
                  <a:lnTo>
                    <a:pt x="1631" y="2590"/>
                  </a:lnTo>
                  <a:lnTo>
                    <a:pt x="1439" y="2542"/>
                  </a:lnTo>
                  <a:lnTo>
                    <a:pt x="1295" y="2446"/>
                  </a:lnTo>
                  <a:lnTo>
                    <a:pt x="1199" y="2350"/>
                  </a:lnTo>
                  <a:lnTo>
                    <a:pt x="1104" y="2206"/>
                  </a:lnTo>
                  <a:lnTo>
                    <a:pt x="1008" y="2062"/>
                  </a:lnTo>
                  <a:lnTo>
                    <a:pt x="960" y="1918"/>
                  </a:lnTo>
                  <a:lnTo>
                    <a:pt x="960" y="1727"/>
                  </a:lnTo>
                  <a:lnTo>
                    <a:pt x="1008" y="1583"/>
                  </a:lnTo>
                  <a:lnTo>
                    <a:pt x="1056" y="1439"/>
                  </a:lnTo>
                  <a:lnTo>
                    <a:pt x="1247" y="1199"/>
                  </a:lnTo>
                  <a:lnTo>
                    <a:pt x="1487" y="1007"/>
                  </a:lnTo>
                  <a:lnTo>
                    <a:pt x="1631" y="960"/>
                  </a:lnTo>
                  <a:close/>
                  <a:moveTo>
                    <a:pt x="960" y="3357"/>
                  </a:moveTo>
                  <a:lnTo>
                    <a:pt x="1343" y="3549"/>
                  </a:lnTo>
                  <a:lnTo>
                    <a:pt x="1775" y="3596"/>
                  </a:lnTo>
                  <a:lnTo>
                    <a:pt x="12418" y="3596"/>
                  </a:lnTo>
                  <a:lnTo>
                    <a:pt x="12418" y="15583"/>
                  </a:lnTo>
                  <a:lnTo>
                    <a:pt x="1631" y="15583"/>
                  </a:lnTo>
                  <a:lnTo>
                    <a:pt x="1487" y="15535"/>
                  </a:lnTo>
                  <a:lnTo>
                    <a:pt x="1343" y="15439"/>
                  </a:lnTo>
                  <a:lnTo>
                    <a:pt x="1199" y="15343"/>
                  </a:lnTo>
                  <a:lnTo>
                    <a:pt x="1104" y="15247"/>
                  </a:lnTo>
                  <a:lnTo>
                    <a:pt x="1008" y="15103"/>
                  </a:lnTo>
                  <a:lnTo>
                    <a:pt x="960" y="14959"/>
                  </a:lnTo>
                  <a:lnTo>
                    <a:pt x="960" y="14767"/>
                  </a:lnTo>
                  <a:lnTo>
                    <a:pt x="960" y="3357"/>
                  </a:lnTo>
                  <a:close/>
                  <a:moveTo>
                    <a:pt x="1439" y="1"/>
                  </a:moveTo>
                  <a:lnTo>
                    <a:pt x="1104" y="144"/>
                  </a:lnTo>
                  <a:lnTo>
                    <a:pt x="768" y="288"/>
                  </a:lnTo>
                  <a:lnTo>
                    <a:pt x="528" y="528"/>
                  </a:lnTo>
                  <a:lnTo>
                    <a:pt x="289" y="768"/>
                  </a:lnTo>
                  <a:lnTo>
                    <a:pt x="145" y="1103"/>
                  </a:lnTo>
                  <a:lnTo>
                    <a:pt x="49" y="1439"/>
                  </a:lnTo>
                  <a:lnTo>
                    <a:pt x="1" y="1775"/>
                  </a:lnTo>
                  <a:lnTo>
                    <a:pt x="1" y="14767"/>
                  </a:lnTo>
                  <a:lnTo>
                    <a:pt x="49" y="15151"/>
                  </a:lnTo>
                  <a:lnTo>
                    <a:pt x="145" y="15487"/>
                  </a:lnTo>
                  <a:lnTo>
                    <a:pt x="289" y="15774"/>
                  </a:lnTo>
                  <a:lnTo>
                    <a:pt x="528" y="16062"/>
                  </a:lnTo>
                  <a:lnTo>
                    <a:pt x="768" y="16254"/>
                  </a:lnTo>
                  <a:lnTo>
                    <a:pt x="1104" y="16446"/>
                  </a:lnTo>
                  <a:lnTo>
                    <a:pt x="1439" y="16541"/>
                  </a:lnTo>
                  <a:lnTo>
                    <a:pt x="1775" y="16589"/>
                  </a:lnTo>
                  <a:lnTo>
                    <a:pt x="12946" y="16589"/>
                  </a:lnTo>
                  <a:lnTo>
                    <a:pt x="13090" y="16541"/>
                  </a:lnTo>
                  <a:lnTo>
                    <a:pt x="13281" y="16446"/>
                  </a:lnTo>
                  <a:lnTo>
                    <a:pt x="13377" y="16254"/>
                  </a:lnTo>
                  <a:lnTo>
                    <a:pt x="13425" y="16110"/>
                  </a:lnTo>
                  <a:lnTo>
                    <a:pt x="13425" y="480"/>
                  </a:lnTo>
                  <a:lnTo>
                    <a:pt x="13377" y="288"/>
                  </a:lnTo>
                  <a:lnTo>
                    <a:pt x="13281" y="144"/>
                  </a:lnTo>
                  <a:lnTo>
                    <a:pt x="13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6083008" y="3410781"/>
              <a:ext cx="149809" cy="149809"/>
            </a:xfrm>
            <a:custGeom>
              <a:avLst/>
              <a:gdLst/>
              <a:ahLst/>
              <a:cxnLst/>
              <a:rect l="l" t="t" r="r" b="b"/>
              <a:pathLst>
                <a:path w="7192" h="7192" extrusionOk="0">
                  <a:moveTo>
                    <a:pt x="3596" y="959"/>
                  </a:moveTo>
                  <a:lnTo>
                    <a:pt x="4123" y="1007"/>
                  </a:lnTo>
                  <a:lnTo>
                    <a:pt x="4603" y="1151"/>
                  </a:lnTo>
                  <a:lnTo>
                    <a:pt x="5034" y="1391"/>
                  </a:lnTo>
                  <a:lnTo>
                    <a:pt x="5418" y="1726"/>
                  </a:lnTo>
                  <a:lnTo>
                    <a:pt x="5754" y="2110"/>
                  </a:lnTo>
                  <a:lnTo>
                    <a:pt x="5993" y="2541"/>
                  </a:lnTo>
                  <a:lnTo>
                    <a:pt x="6137" y="3069"/>
                  </a:lnTo>
                  <a:lnTo>
                    <a:pt x="6185" y="3596"/>
                  </a:lnTo>
                  <a:lnTo>
                    <a:pt x="6137" y="4123"/>
                  </a:lnTo>
                  <a:lnTo>
                    <a:pt x="5993" y="4603"/>
                  </a:lnTo>
                  <a:lnTo>
                    <a:pt x="5754" y="5034"/>
                  </a:lnTo>
                  <a:lnTo>
                    <a:pt x="5418" y="5418"/>
                  </a:lnTo>
                  <a:lnTo>
                    <a:pt x="5034" y="5753"/>
                  </a:lnTo>
                  <a:lnTo>
                    <a:pt x="4603" y="5993"/>
                  </a:lnTo>
                  <a:lnTo>
                    <a:pt x="4123" y="6137"/>
                  </a:lnTo>
                  <a:lnTo>
                    <a:pt x="3596" y="6185"/>
                  </a:lnTo>
                  <a:lnTo>
                    <a:pt x="3069" y="6137"/>
                  </a:lnTo>
                  <a:lnTo>
                    <a:pt x="2541" y="5993"/>
                  </a:lnTo>
                  <a:lnTo>
                    <a:pt x="2110" y="5753"/>
                  </a:lnTo>
                  <a:lnTo>
                    <a:pt x="1726" y="5418"/>
                  </a:lnTo>
                  <a:lnTo>
                    <a:pt x="1391" y="5034"/>
                  </a:lnTo>
                  <a:lnTo>
                    <a:pt x="1151" y="4603"/>
                  </a:lnTo>
                  <a:lnTo>
                    <a:pt x="1007" y="4123"/>
                  </a:lnTo>
                  <a:lnTo>
                    <a:pt x="959" y="3596"/>
                  </a:lnTo>
                  <a:lnTo>
                    <a:pt x="1007" y="3069"/>
                  </a:lnTo>
                  <a:lnTo>
                    <a:pt x="1151" y="2541"/>
                  </a:lnTo>
                  <a:lnTo>
                    <a:pt x="1391" y="2110"/>
                  </a:lnTo>
                  <a:lnTo>
                    <a:pt x="1726" y="1726"/>
                  </a:lnTo>
                  <a:lnTo>
                    <a:pt x="2110" y="1391"/>
                  </a:lnTo>
                  <a:lnTo>
                    <a:pt x="2541" y="1151"/>
                  </a:lnTo>
                  <a:lnTo>
                    <a:pt x="3069" y="1007"/>
                  </a:lnTo>
                  <a:lnTo>
                    <a:pt x="3596" y="959"/>
                  </a:lnTo>
                  <a:close/>
                  <a:moveTo>
                    <a:pt x="3213" y="0"/>
                  </a:moveTo>
                  <a:lnTo>
                    <a:pt x="2829" y="48"/>
                  </a:lnTo>
                  <a:lnTo>
                    <a:pt x="2493" y="144"/>
                  </a:lnTo>
                  <a:lnTo>
                    <a:pt x="2158" y="288"/>
                  </a:lnTo>
                  <a:lnTo>
                    <a:pt x="1870" y="432"/>
                  </a:lnTo>
                  <a:lnTo>
                    <a:pt x="1582" y="576"/>
                  </a:lnTo>
                  <a:lnTo>
                    <a:pt x="1295" y="815"/>
                  </a:lnTo>
                  <a:lnTo>
                    <a:pt x="1055" y="1055"/>
                  </a:lnTo>
                  <a:lnTo>
                    <a:pt x="815" y="1295"/>
                  </a:lnTo>
                  <a:lnTo>
                    <a:pt x="576" y="1582"/>
                  </a:lnTo>
                  <a:lnTo>
                    <a:pt x="432" y="1870"/>
                  </a:lnTo>
                  <a:lnTo>
                    <a:pt x="240" y="2158"/>
                  </a:lnTo>
                  <a:lnTo>
                    <a:pt x="144" y="2493"/>
                  </a:lnTo>
                  <a:lnTo>
                    <a:pt x="48" y="2877"/>
                  </a:lnTo>
                  <a:lnTo>
                    <a:pt x="0" y="3212"/>
                  </a:lnTo>
                  <a:lnTo>
                    <a:pt x="0" y="3596"/>
                  </a:lnTo>
                  <a:lnTo>
                    <a:pt x="0" y="3932"/>
                  </a:lnTo>
                  <a:lnTo>
                    <a:pt x="48" y="4315"/>
                  </a:lnTo>
                  <a:lnTo>
                    <a:pt x="144" y="4651"/>
                  </a:lnTo>
                  <a:lnTo>
                    <a:pt x="240" y="4986"/>
                  </a:lnTo>
                  <a:lnTo>
                    <a:pt x="432" y="5274"/>
                  </a:lnTo>
                  <a:lnTo>
                    <a:pt x="576" y="5610"/>
                  </a:lnTo>
                  <a:lnTo>
                    <a:pt x="815" y="5849"/>
                  </a:lnTo>
                  <a:lnTo>
                    <a:pt x="1055" y="6137"/>
                  </a:lnTo>
                  <a:lnTo>
                    <a:pt x="1295" y="6377"/>
                  </a:lnTo>
                  <a:lnTo>
                    <a:pt x="1582" y="6569"/>
                  </a:lnTo>
                  <a:lnTo>
                    <a:pt x="1870" y="6760"/>
                  </a:lnTo>
                  <a:lnTo>
                    <a:pt x="2158" y="6904"/>
                  </a:lnTo>
                  <a:lnTo>
                    <a:pt x="2493" y="7000"/>
                  </a:lnTo>
                  <a:lnTo>
                    <a:pt x="2829" y="7096"/>
                  </a:lnTo>
                  <a:lnTo>
                    <a:pt x="3213" y="7144"/>
                  </a:lnTo>
                  <a:lnTo>
                    <a:pt x="3596" y="7192"/>
                  </a:lnTo>
                  <a:lnTo>
                    <a:pt x="3932" y="7144"/>
                  </a:lnTo>
                  <a:lnTo>
                    <a:pt x="4315" y="7096"/>
                  </a:lnTo>
                  <a:lnTo>
                    <a:pt x="4651" y="7000"/>
                  </a:lnTo>
                  <a:lnTo>
                    <a:pt x="4986" y="6904"/>
                  </a:lnTo>
                  <a:lnTo>
                    <a:pt x="5274" y="6760"/>
                  </a:lnTo>
                  <a:lnTo>
                    <a:pt x="5562" y="6569"/>
                  </a:lnTo>
                  <a:lnTo>
                    <a:pt x="5849" y="6377"/>
                  </a:lnTo>
                  <a:lnTo>
                    <a:pt x="6137" y="6137"/>
                  </a:lnTo>
                  <a:lnTo>
                    <a:pt x="6329" y="5849"/>
                  </a:lnTo>
                  <a:lnTo>
                    <a:pt x="6569" y="5610"/>
                  </a:lnTo>
                  <a:lnTo>
                    <a:pt x="6712" y="5274"/>
                  </a:lnTo>
                  <a:lnTo>
                    <a:pt x="6904" y="4986"/>
                  </a:lnTo>
                  <a:lnTo>
                    <a:pt x="7000" y="4651"/>
                  </a:lnTo>
                  <a:lnTo>
                    <a:pt x="7096" y="4315"/>
                  </a:lnTo>
                  <a:lnTo>
                    <a:pt x="7144" y="3932"/>
                  </a:lnTo>
                  <a:lnTo>
                    <a:pt x="7192" y="3596"/>
                  </a:lnTo>
                  <a:lnTo>
                    <a:pt x="7144" y="3212"/>
                  </a:lnTo>
                  <a:lnTo>
                    <a:pt x="7096" y="2877"/>
                  </a:lnTo>
                  <a:lnTo>
                    <a:pt x="7000" y="2493"/>
                  </a:lnTo>
                  <a:lnTo>
                    <a:pt x="6904" y="2158"/>
                  </a:lnTo>
                  <a:lnTo>
                    <a:pt x="6712" y="1870"/>
                  </a:lnTo>
                  <a:lnTo>
                    <a:pt x="6569" y="1582"/>
                  </a:lnTo>
                  <a:lnTo>
                    <a:pt x="6329" y="1295"/>
                  </a:lnTo>
                  <a:lnTo>
                    <a:pt x="6137" y="1055"/>
                  </a:lnTo>
                  <a:lnTo>
                    <a:pt x="5849" y="815"/>
                  </a:lnTo>
                  <a:lnTo>
                    <a:pt x="5562" y="576"/>
                  </a:lnTo>
                  <a:lnTo>
                    <a:pt x="5274" y="432"/>
                  </a:lnTo>
                  <a:lnTo>
                    <a:pt x="4986" y="288"/>
                  </a:lnTo>
                  <a:lnTo>
                    <a:pt x="4651" y="144"/>
                  </a:lnTo>
                  <a:lnTo>
                    <a:pt x="4315" y="48"/>
                  </a:lnTo>
                  <a:lnTo>
                    <a:pt x="39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6125938" y="3453712"/>
              <a:ext cx="62948" cy="62948"/>
            </a:xfrm>
            <a:custGeom>
              <a:avLst/>
              <a:gdLst/>
              <a:ahLst/>
              <a:cxnLst/>
              <a:rect l="l" t="t" r="r" b="b"/>
              <a:pathLst>
                <a:path w="3022" h="3022" extrusionOk="0">
                  <a:moveTo>
                    <a:pt x="1391" y="1"/>
                  </a:moveTo>
                  <a:lnTo>
                    <a:pt x="1199" y="97"/>
                  </a:lnTo>
                  <a:lnTo>
                    <a:pt x="1104" y="288"/>
                  </a:lnTo>
                  <a:lnTo>
                    <a:pt x="1056" y="480"/>
                  </a:lnTo>
                  <a:lnTo>
                    <a:pt x="1056" y="1056"/>
                  </a:lnTo>
                  <a:lnTo>
                    <a:pt x="336" y="1056"/>
                  </a:lnTo>
                  <a:lnTo>
                    <a:pt x="145" y="1151"/>
                  </a:lnTo>
                  <a:lnTo>
                    <a:pt x="49" y="1295"/>
                  </a:lnTo>
                  <a:lnTo>
                    <a:pt x="1" y="1439"/>
                  </a:lnTo>
                  <a:lnTo>
                    <a:pt x="49" y="1679"/>
                  </a:lnTo>
                  <a:lnTo>
                    <a:pt x="145" y="1823"/>
                  </a:lnTo>
                  <a:lnTo>
                    <a:pt x="289" y="1966"/>
                  </a:lnTo>
                  <a:lnTo>
                    <a:pt x="480" y="2014"/>
                  </a:lnTo>
                  <a:lnTo>
                    <a:pt x="1056" y="2014"/>
                  </a:lnTo>
                  <a:lnTo>
                    <a:pt x="1056" y="2542"/>
                  </a:lnTo>
                  <a:lnTo>
                    <a:pt x="1056" y="2734"/>
                  </a:lnTo>
                  <a:lnTo>
                    <a:pt x="1152" y="2877"/>
                  </a:lnTo>
                  <a:lnTo>
                    <a:pt x="1295" y="2973"/>
                  </a:lnTo>
                  <a:lnTo>
                    <a:pt x="1487" y="3021"/>
                  </a:lnTo>
                  <a:lnTo>
                    <a:pt x="1679" y="3021"/>
                  </a:lnTo>
                  <a:lnTo>
                    <a:pt x="1871" y="2925"/>
                  </a:lnTo>
                  <a:lnTo>
                    <a:pt x="1967" y="2734"/>
                  </a:lnTo>
                  <a:lnTo>
                    <a:pt x="2015" y="2542"/>
                  </a:lnTo>
                  <a:lnTo>
                    <a:pt x="2015" y="2014"/>
                  </a:lnTo>
                  <a:lnTo>
                    <a:pt x="2542" y="2014"/>
                  </a:lnTo>
                  <a:lnTo>
                    <a:pt x="2782" y="1966"/>
                  </a:lnTo>
                  <a:lnTo>
                    <a:pt x="2925" y="1823"/>
                  </a:lnTo>
                  <a:lnTo>
                    <a:pt x="3021" y="1679"/>
                  </a:lnTo>
                  <a:lnTo>
                    <a:pt x="3021" y="1439"/>
                  </a:lnTo>
                  <a:lnTo>
                    <a:pt x="2973" y="1295"/>
                  </a:lnTo>
                  <a:lnTo>
                    <a:pt x="2878" y="1151"/>
                  </a:lnTo>
                  <a:lnTo>
                    <a:pt x="2734" y="1056"/>
                  </a:lnTo>
                  <a:lnTo>
                    <a:pt x="2015" y="1056"/>
                  </a:lnTo>
                  <a:lnTo>
                    <a:pt x="2015" y="480"/>
                  </a:lnTo>
                  <a:lnTo>
                    <a:pt x="1967" y="336"/>
                  </a:lnTo>
                  <a:lnTo>
                    <a:pt x="1871" y="145"/>
                  </a:lnTo>
                  <a:lnTo>
                    <a:pt x="1775" y="49"/>
                  </a:lnTo>
                  <a:lnTo>
                    <a:pt x="15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6087986" y="3583545"/>
              <a:ext cx="138853" cy="19997"/>
            </a:xfrm>
            <a:custGeom>
              <a:avLst/>
              <a:gdLst/>
              <a:ahLst/>
              <a:cxnLst/>
              <a:rect l="l" t="t" r="r" b="b"/>
              <a:pathLst>
                <a:path w="6666" h="960" extrusionOk="0">
                  <a:moveTo>
                    <a:pt x="289" y="1"/>
                  </a:moveTo>
                  <a:lnTo>
                    <a:pt x="145" y="144"/>
                  </a:lnTo>
                  <a:lnTo>
                    <a:pt x="49" y="288"/>
                  </a:lnTo>
                  <a:lnTo>
                    <a:pt x="1" y="480"/>
                  </a:lnTo>
                  <a:lnTo>
                    <a:pt x="49" y="672"/>
                  </a:lnTo>
                  <a:lnTo>
                    <a:pt x="145" y="816"/>
                  </a:lnTo>
                  <a:lnTo>
                    <a:pt x="289" y="911"/>
                  </a:lnTo>
                  <a:lnTo>
                    <a:pt x="480" y="959"/>
                  </a:lnTo>
                  <a:lnTo>
                    <a:pt x="6186" y="959"/>
                  </a:lnTo>
                  <a:lnTo>
                    <a:pt x="6378" y="911"/>
                  </a:lnTo>
                  <a:lnTo>
                    <a:pt x="6521" y="816"/>
                  </a:lnTo>
                  <a:lnTo>
                    <a:pt x="6617" y="672"/>
                  </a:lnTo>
                  <a:lnTo>
                    <a:pt x="6665" y="480"/>
                  </a:lnTo>
                  <a:lnTo>
                    <a:pt x="6617" y="288"/>
                  </a:lnTo>
                  <a:lnTo>
                    <a:pt x="6521" y="144"/>
                  </a:lnTo>
                  <a:lnTo>
                    <a:pt x="6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48"/>
          <p:cNvGrpSpPr/>
          <p:nvPr/>
        </p:nvGrpSpPr>
        <p:grpSpPr>
          <a:xfrm>
            <a:off x="8458200" y="4324350"/>
            <a:ext cx="269362" cy="375807"/>
            <a:chOff x="6670226" y="3312901"/>
            <a:chExt cx="247690" cy="345570"/>
          </a:xfrm>
        </p:grpSpPr>
        <p:sp>
          <p:nvSpPr>
            <p:cNvPr id="1499" name="Google Shape;1499;p48"/>
            <p:cNvSpPr/>
            <p:nvPr/>
          </p:nvSpPr>
          <p:spPr>
            <a:xfrm>
              <a:off x="6670226" y="3312901"/>
              <a:ext cx="247690" cy="345570"/>
            </a:xfrm>
            <a:custGeom>
              <a:avLst/>
              <a:gdLst/>
              <a:ahLst/>
              <a:cxnLst/>
              <a:rect l="l" t="t" r="r" b="b"/>
              <a:pathLst>
                <a:path w="11891" h="16590" extrusionOk="0">
                  <a:moveTo>
                    <a:pt x="5946" y="1007"/>
                  </a:moveTo>
                  <a:lnTo>
                    <a:pt x="8583" y="2110"/>
                  </a:lnTo>
                  <a:lnTo>
                    <a:pt x="8583" y="3596"/>
                  </a:lnTo>
                  <a:lnTo>
                    <a:pt x="8535" y="4268"/>
                  </a:lnTo>
                  <a:lnTo>
                    <a:pt x="8391" y="4891"/>
                  </a:lnTo>
                  <a:lnTo>
                    <a:pt x="8151" y="5514"/>
                  </a:lnTo>
                  <a:lnTo>
                    <a:pt x="7864" y="6090"/>
                  </a:lnTo>
                  <a:lnTo>
                    <a:pt x="7480" y="6569"/>
                  </a:lnTo>
                  <a:lnTo>
                    <a:pt x="7049" y="7048"/>
                  </a:lnTo>
                  <a:lnTo>
                    <a:pt x="6521" y="7432"/>
                  </a:lnTo>
                  <a:lnTo>
                    <a:pt x="5946" y="7768"/>
                  </a:lnTo>
                  <a:lnTo>
                    <a:pt x="5370" y="7432"/>
                  </a:lnTo>
                  <a:lnTo>
                    <a:pt x="4843" y="7048"/>
                  </a:lnTo>
                  <a:lnTo>
                    <a:pt x="4412" y="6569"/>
                  </a:lnTo>
                  <a:lnTo>
                    <a:pt x="4028" y="6090"/>
                  </a:lnTo>
                  <a:lnTo>
                    <a:pt x="3740" y="5514"/>
                  </a:lnTo>
                  <a:lnTo>
                    <a:pt x="3501" y="4891"/>
                  </a:lnTo>
                  <a:lnTo>
                    <a:pt x="3357" y="4268"/>
                  </a:lnTo>
                  <a:lnTo>
                    <a:pt x="3309" y="3596"/>
                  </a:lnTo>
                  <a:lnTo>
                    <a:pt x="3309" y="2110"/>
                  </a:lnTo>
                  <a:lnTo>
                    <a:pt x="5946" y="1007"/>
                  </a:lnTo>
                  <a:close/>
                  <a:moveTo>
                    <a:pt x="10884" y="12322"/>
                  </a:moveTo>
                  <a:lnTo>
                    <a:pt x="10884" y="13473"/>
                  </a:lnTo>
                  <a:lnTo>
                    <a:pt x="9686" y="13473"/>
                  </a:lnTo>
                  <a:lnTo>
                    <a:pt x="10884" y="12322"/>
                  </a:lnTo>
                  <a:close/>
                  <a:moveTo>
                    <a:pt x="10884" y="3069"/>
                  </a:moveTo>
                  <a:lnTo>
                    <a:pt x="10884" y="10932"/>
                  </a:lnTo>
                  <a:lnTo>
                    <a:pt x="8343" y="13473"/>
                  </a:lnTo>
                  <a:lnTo>
                    <a:pt x="1535" y="13473"/>
                  </a:lnTo>
                  <a:lnTo>
                    <a:pt x="1247" y="13521"/>
                  </a:lnTo>
                  <a:lnTo>
                    <a:pt x="1008" y="13617"/>
                  </a:lnTo>
                  <a:lnTo>
                    <a:pt x="1008" y="3596"/>
                  </a:lnTo>
                  <a:lnTo>
                    <a:pt x="1008" y="3405"/>
                  </a:lnTo>
                  <a:lnTo>
                    <a:pt x="1151" y="3213"/>
                  </a:lnTo>
                  <a:lnTo>
                    <a:pt x="1343" y="3117"/>
                  </a:lnTo>
                  <a:lnTo>
                    <a:pt x="1535" y="3069"/>
                  </a:lnTo>
                  <a:lnTo>
                    <a:pt x="2350" y="3069"/>
                  </a:lnTo>
                  <a:lnTo>
                    <a:pt x="2350" y="3596"/>
                  </a:lnTo>
                  <a:lnTo>
                    <a:pt x="2350" y="4028"/>
                  </a:lnTo>
                  <a:lnTo>
                    <a:pt x="2398" y="4459"/>
                  </a:lnTo>
                  <a:lnTo>
                    <a:pt x="2494" y="4843"/>
                  </a:lnTo>
                  <a:lnTo>
                    <a:pt x="2590" y="5227"/>
                  </a:lnTo>
                  <a:lnTo>
                    <a:pt x="2734" y="5610"/>
                  </a:lnTo>
                  <a:lnTo>
                    <a:pt x="2877" y="5994"/>
                  </a:lnTo>
                  <a:lnTo>
                    <a:pt x="3069" y="6329"/>
                  </a:lnTo>
                  <a:lnTo>
                    <a:pt x="3261" y="6665"/>
                  </a:lnTo>
                  <a:lnTo>
                    <a:pt x="3501" y="7000"/>
                  </a:lnTo>
                  <a:lnTo>
                    <a:pt x="3788" y="7336"/>
                  </a:lnTo>
                  <a:lnTo>
                    <a:pt x="4028" y="7624"/>
                  </a:lnTo>
                  <a:lnTo>
                    <a:pt x="4364" y="7863"/>
                  </a:lnTo>
                  <a:lnTo>
                    <a:pt x="4651" y="8103"/>
                  </a:lnTo>
                  <a:lnTo>
                    <a:pt x="5035" y="8343"/>
                  </a:lnTo>
                  <a:lnTo>
                    <a:pt x="5370" y="8535"/>
                  </a:lnTo>
                  <a:lnTo>
                    <a:pt x="5754" y="8726"/>
                  </a:lnTo>
                  <a:lnTo>
                    <a:pt x="5946" y="8774"/>
                  </a:lnTo>
                  <a:lnTo>
                    <a:pt x="6138" y="8726"/>
                  </a:lnTo>
                  <a:lnTo>
                    <a:pt x="6521" y="8535"/>
                  </a:lnTo>
                  <a:lnTo>
                    <a:pt x="6857" y="8343"/>
                  </a:lnTo>
                  <a:lnTo>
                    <a:pt x="7192" y="8103"/>
                  </a:lnTo>
                  <a:lnTo>
                    <a:pt x="7528" y="7863"/>
                  </a:lnTo>
                  <a:lnTo>
                    <a:pt x="7816" y="7624"/>
                  </a:lnTo>
                  <a:lnTo>
                    <a:pt x="8103" y="7336"/>
                  </a:lnTo>
                  <a:lnTo>
                    <a:pt x="8391" y="7000"/>
                  </a:lnTo>
                  <a:lnTo>
                    <a:pt x="8631" y="6665"/>
                  </a:lnTo>
                  <a:lnTo>
                    <a:pt x="8822" y="6329"/>
                  </a:lnTo>
                  <a:lnTo>
                    <a:pt x="9014" y="5994"/>
                  </a:lnTo>
                  <a:lnTo>
                    <a:pt x="9158" y="5610"/>
                  </a:lnTo>
                  <a:lnTo>
                    <a:pt x="9302" y="5227"/>
                  </a:lnTo>
                  <a:lnTo>
                    <a:pt x="9398" y="4843"/>
                  </a:lnTo>
                  <a:lnTo>
                    <a:pt x="9494" y="4459"/>
                  </a:lnTo>
                  <a:lnTo>
                    <a:pt x="9542" y="4028"/>
                  </a:lnTo>
                  <a:lnTo>
                    <a:pt x="9542" y="3596"/>
                  </a:lnTo>
                  <a:lnTo>
                    <a:pt x="9542" y="3069"/>
                  </a:lnTo>
                  <a:close/>
                  <a:moveTo>
                    <a:pt x="10884" y="14480"/>
                  </a:moveTo>
                  <a:lnTo>
                    <a:pt x="10884" y="15583"/>
                  </a:lnTo>
                  <a:lnTo>
                    <a:pt x="1343" y="15583"/>
                  </a:lnTo>
                  <a:lnTo>
                    <a:pt x="1199" y="15439"/>
                  </a:lnTo>
                  <a:lnTo>
                    <a:pt x="1055" y="15295"/>
                  </a:lnTo>
                  <a:lnTo>
                    <a:pt x="1008" y="15103"/>
                  </a:lnTo>
                  <a:lnTo>
                    <a:pt x="1008" y="14863"/>
                  </a:lnTo>
                  <a:lnTo>
                    <a:pt x="1151" y="14672"/>
                  </a:lnTo>
                  <a:lnTo>
                    <a:pt x="1343" y="14528"/>
                  </a:lnTo>
                  <a:lnTo>
                    <a:pt x="1535" y="14480"/>
                  </a:lnTo>
                  <a:close/>
                  <a:moveTo>
                    <a:pt x="5754" y="1"/>
                  </a:moveTo>
                  <a:lnTo>
                    <a:pt x="2638" y="1343"/>
                  </a:lnTo>
                  <a:lnTo>
                    <a:pt x="2542" y="1439"/>
                  </a:lnTo>
                  <a:lnTo>
                    <a:pt x="2446" y="1535"/>
                  </a:lnTo>
                  <a:lnTo>
                    <a:pt x="2350" y="1679"/>
                  </a:lnTo>
                  <a:lnTo>
                    <a:pt x="2350" y="1775"/>
                  </a:lnTo>
                  <a:lnTo>
                    <a:pt x="2350" y="2110"/>
                  </a:lnTo>
                  <a:lnTo>
                    <a:pt x="1247" y="2110"/>
                  </a:lnTo>
                  <a:lnTo>
                    <a:pt x="960" y="2206"/>
                  </a:lnTo>
                  <a:lnTo>
                    <a:pt x="672" y="2350"/>
                  </a:lnTo>
                  <a:lnTo>
                    <a:pt x="480" y="2542"/>
                  </a:lnTo>
                  <a:lnTo>
                    <a:pt x="288" y="2781"/>
                  </a:lnTo>
                  <a:lnTo>
                    <a:pt x="145" y="3021"/>
                  </a:lnTo>
                  <a:lnTo>
                    <a:pt x="49" y="3309"/>
                  </a:lnTo>
                  <a:lnTo>
                    <a:pt x="1" y="3596"/>
                  </a:lnTo>
                  <a:lnTo>
                    <a:pt x="1" y="15055"/>
                  </a:lnTo>
                  <a:lnTo>
                    <a:pt x="49" y="15343"/>
                  </a:lnTo>
                  <a:lnTo>
                    <a:pt x="145" y="15630"/>
                  </a:lnTo>
                  <a:lnTo>
                    <a:pt x="288" y="15870"/>
                  </a:lnTo>
                  <a:lnTo>
                    <a:pt x="480" y="16110"/>
                  </a:lnTo>
                  <a:lnTo>
                    <a:pt x="672" y="16302"/>
                  </a:lnTo>
                  <a:lnTo>
                    <a:pt x="960" y="16446"/>
                  </a:lnTo>
                  <a:lnTo>
                    <a:pt x="1247" y="16541"/>
                  </a:lnTo>
                  <a:lnTo>
                    <a:pt x="1535" y="16589"/>
                  </a:lnTo>
                  <a:lnTo>
                    <a:pt x="11364" y="16589"/>
                  </a:lnTo>
                  <a:lnTo>
                    <a:pt x="11555" y="16541"/>
                  </a:lnTo>
                  <a:lnTo>
                    <a:pt x="11747" y="16446"/>
                  </a:lnTo>
                  <a:lnTo>
                    <a:pt x="11843" y="16254"/>
                  </a:lnTo>
                  <a:lnTo>
                    <a:pt x="11891" y="16110"/>
                  </a:lnTo>
                  <a:lnTo>
                    <a:pt x="11891" y="2590"/>
                  </a:lnTo>
                  <a:lnTo>
                    <a:pt x="11843" y="2398"/>
                  </a:lnTo>
                  <a:lnTo>
                    <a:pt x="11747" y="2254"/>
                  </a:lnTo>
                  <a:lnTo>
                    <a:pt x="11555" y="2110"/>
                  </a:lnTo>
                  <a:lnTo>
                    <a:pt x="9542" y="2110"/>
                  </a:lnTo>
                  <a:lnTo>
                    <a:pt x="9542" y="1775"/>
                  </a:lnTo>
                  <a:lnTo>
                    <a:pt x="9542" y="1679"/>
                  </a:lnTo>
                  <a:lnTo>
                    <a:pt x="9446" y="1535"/>
                  </a:lnTo>
                  <a:lnTo>
                    <a:pt x="9350" y="1439"/>
                  </a:lnTo>
                  <a:lnTo>
                    <a:pt x="9254" y="1343"/>
                  </a:lnTo>
                  <a:lnTo>
                    <a:pt x="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6767107" y="3377828"/>
              <a:ext cx="63927" cy="47951"/>
            </a:xfrm>
            <a:custGeom>
              <a:avLst/>
              <a:gdLst/>
              <a:ahLst/>
              <a:cxnLst/>
              <a:rect l="l" t="t" r="r" b="b"/>
              <a:pathLst>
                <a:path w="3069" h="2302" extrusionOk="0">
                  <a:moveTo>
                    <a:pt x="2589" y="0"/>
                  </a:moveTo>
                  <a:lnTo>
                    <a:pt x="2398" y="48"/>
                  </a:lnTo>
                  <a:lnTo>
                    <a:pt x="2254" y="144"/>
                  </a:lnTo>
                  <a:lnTo>
                    <a:pt x="1295" y="1103"/>
                  </a:lnTo>
                  <a:lnTo>
                    <a:pt x="863" y="671"/>
                  </a:lnTo>
                  <a:lnTo>
                    <a:pt x="672" y="575"/>
                  </a:lnTo>
                  <a:lnTo>
                    <a:pt x="480" y="527"/>
                  </a:lnTo>
                  <a:lnTo>
                    <a:pt x="336" y="575"/>
                  </a:lnTo>
                  <a:lnTo>
                    <a:pt x="144" y="671"/>
                  </a:lnTo>
                  <a:lnTo>
                    <a:pt x="48" y="815"/>
                  </a:lnTo>
                  <a:lnTo>
                    <a:pt x="0" y="1007"/>
                  </a:lnTo>
                  <a:lnTo>
                    <a:pt x="48" y="1199"/>
                  </a:lnTo>
                  <a:lnTo>
                    <a:pt x="144" y="1342"/>
                  </a:lnTo>
                  <a:lnTo>
                    <a:pt x="959" y="2158"/>
                  </a:lnTo>
                  <a:lnTo>
                    <a:pt x="1103" y="2253"/>
                  </a:lnTo>
                  <a:lnTo>
                    <a:pt x="1295" y="2301"/>
                  </a:lnTo>
                  <a:lnTo>
                    <a:pt x="1439" y="2253"/>
                  </a:lnTo>
                  <a:lnTo>
                    <a:pt x="1630" y="2158"/>
                  </a:lnTo>
                  <a:lnTo>
                    <a:pt x="2925" y="863"/>
                  </a:lnTo>
                  <a:lnTo>
                    <a:pt x="3021" y="671"/>
                  </a:lnTo>
                  <a:lnTo>
                    <a:pt x="3069" y="479"/>
                  </a:lnTo>
                  <a:lnTo>
                    <a:pt x="3021" y="336"/>
                  </a:lnTo>
                  <a:lnTo>
                    <a:pt x="2925" y="144"/>
                  </a:lnTo>
                  <a:lnTo>
                    <a:pt x="2781" y="48"/>
                  </a:lnTo>
                  <a:lnTo>
                    <a:pt x="2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6746131" y="3523618"/>
              <a:ext cx="95901" cy="19997"/>
            </a:xfrm>
            <a:custGeom>
              <a:avLst/>
              <a:gdLst/>
              <a:ahLst/>
              <a:cxnLst/>
              <a:rect l="l" t="t" r="r" b="b"/>
              <a:pathLst>
                <a:path w="4604" h="960" extrusionOk="0">
                  <a:moveTo>
                    <a:pt x="480" y="1"/>
                  </a:moveTo>
                  <a:lnTo>
                    <a:pt x="288" y="49"/>
                  </a:lnTo>
                  <a:lnTo>
                    <a:pt x="144" y="145"/>
                  </a:lnTo>
                  <a:lnTo>
                    <a:pt x="48" y="289"/>
                  </a:lnTo>
                  <a:lnTo>
                    <a:pt x="0" y="432"/>
                  </a:lnTo>
                  <a:lnTo>
                    <a:pt x="0" y="624"/>
                  </a:lnTo>
                  <a:lnTo>
                    <a:pt x="96" y="816"/>
                  </a:lnTo>
                  <a:lnTo>
                    <a:pt x="288" y="960"/>
                  </a:lnTo>
                  <a:lnTo>
                    <a:pt x="4268" y="960"/>
                  </a:lnTo>
                  <a:lnTo>
                    <a:pt x="4411" y="864"/>
                  </a:lnTo>
                  <a:lnTo>
                    <a:pt x="4507" y="720"/>
                  </a:lnTo>
                  <a:lnTo>
                    <a:pt x="4603" y="528"/>
                  </a:lnTo>
                  <a:lnTo>
                    <a:pt x="4555" y="336"/>
                  </a:lnTo>
                  <a:lnTo>
                    <a:pt x="4459" y="193"/>
                  </a:lnTo>
                  <a:lnTo>
                    <a:pt x="4315" y="49"/>
                  </a:lnTo>
                  <a:lnTo>
                    <a:pt x="4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48"/>
          <p:cNvGrpSpPr/>
          <p:nvPr/>
        </p:nvGrpSpPr>
        <p:grpSpPr>
          <a:xfrm rot="2177545">
            <a:off x="9370993" y="2120778"/>
            <a:ext cx="593663" cy="961559"/>
            <a:chOff x="4097852" y="3477040"/>
            <a:chExt cx="427382" cy="692232"/>
          </a:xfrm>
        </p:grpSpPr>
        <p:sp>
          <p:nvSpPr>
            <p:cNvPr id="1503" name="Google Shape;1503;p48"/>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8"/>
          <p:cNvGrpSpPr/>
          <p:nvPr/>
        </p:nvGrpSpPr>
        <p:grpSpPr>
          <a:xfrm rot="3354094">
            <a:off x="9304364" y="3892203"/>
            <a:ext cx="1146115" cy="995455"/>
            <a:chOff x="6748344" y="5221912"/>
            <a:chExt cx="1155007" cy="1003179"/>
          </a:xfrm>
        </p:grpSpPr>
        <p:sp>
          <p:nvSpPr>
            <p:cNvPr id="1524" name="Google Shape;1524;p48"/>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48"/>
          <p:cNvGrpSpPr/>
          <p:nvPr/>
        </p:nvGrpSpPr>
        <p:grpSpPr>
          <a:xfrm rot="-364609">
            <a:off x="-970750" y="1688429"/>
            <a:ext cx="608776" cy="407348"/>
            <a:chOff x="-1306539" y="2227242"/>
            <a:chExt cx="735137" cy="852760"/>
          </a:xfrm>
        </p:grpSpPr>
        <p:sp>
          <p:nvSpPr>
            <p:cNvPr id="1537" name="Google Shape;1537;p48"/>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5" name="Picture 74" descr="aatbio_com_image_export_Apr_10_2023 (3).png"/>
          <p:cNvPicPr>
            <a:picLocks noChangeAspect="1"/>
          </p:cNvPicPr>
          <p:nvPr/>
        </p:nvPicPr>
        <p:blipFill>
          <a:blip r:embed="rId3"/>
          <a:stretch>
            <a:fillRect/>
          </a:stretch>
        </p:blipFill>
        <p:spPr>
          <a:xfrm>
            <a:off x="4572000" y="1352551"/>
            <a:ext cx="3657600" cy="3728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50"/>
          <p:cNvSpPr txBox="1">
            <a:spLocks noGrp="1"/>
          </p:cNvSpPr>
          <p:nvPr>
            <p:ph type="title"/>
          </p:nvPr>
        </p:nvSpPr>
        <p:spPr>
          <a:xfrm>
            <a:off x="1600200" y="285750"/>
            <a:ext cx="5410200" cy="1066800"/>
          </a:xfrm>
          <a:prstGeom prst="rect">
            <a:avLst/>
          </a:prstGeom>
        </p:spPr>
        <p:txBody>
          <a:bodyPr spcFirstLastPara="1" wrap="square" lIns="91425" tIns="91425" rIns="91425" bIns="91425" anchor="ctr" anchorCtr="0">
            <a:noAutofit/>
          </a:bodyPr>
          <a:lstStyle/>
          <a:p>
            <a:r>
              <a:rPr lang="en-US" sz="4000" b="1" i="1" u="sng" dirty="0" smtClean="0">
                <a:solidFill>
                  <a:schemeClr val="bg2">
                    <a:lumMod val="75000"/>
                  </a:schemeClr>
                </a:solidFill>
                <a:latin typeface="Algerian" pitchFamily="82" charset="0"/>
              </a:rPr>
              <a:t>Model Deployment</a:t>
            </a:r>
            <a:br>
              <a:rPr lang="en-US" sz="4000" b="1" i="1" u="sng" dirty="0" smtClean="0">
                <a:solidFill>
                  <a:schemeClr val="bg2">
                    <a:lumMod val="75000"/>
                  </a:schemeClr>
                </a:solidFill>
                <a:latin typeface="Algerian" pitchFamily="82" charset="0"/>
              </a:rPr>
            </a:br>
            <a:endParaRPr sz="4000" b="1" i="1" u="sng">
              <a:solidFill>
                <a:schemeClr val="bg2">
                  <a:lumMod val="75000"/>
                </a:schemeClr>
              </a:solidFill>
              <a:latin typeface="Algerian" pitchFamily="82" charset="0"/>
            </a:endParaRPr>
          </a:p>
        </p:txBody>
      </p:sp>
      <p:grpSp>
        <p:nvGrpSpPr>
          <p:cNvPr id="1629" name="Google Shape;1629;p50"/>
          <p:cNvGrpSpPr/>
          <p:nvPr/>
        </p:nvGrpSpPr>
        <p:grpSpPr>
          <a:xfrm rot="-217">
            <a:off x="381027" y="4019587"/>
            <a:ext cx="1153839" cy="840174"/>
            <a:chOff x="3097732" y="3419175"/>
            <a:chExt cx="727745" cy="529944"/>
          </a:xfrm>
        </p:grpSpPr>
        <p:sp>
          <p:nvSpPr>
            <p:cNvPr id="1630" name="Google Shape;1630;p50"/>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0"/>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0"/>
          <p:cNvGrpSpPr/>
          <p:nvPr/>
        </p:nvGrpSpPr>
        <p:grpSpPr>
          <a:xfrm rot="-5400000" flipH="1">
            <a:off x="7802613" y="3760737"/>
            <a:ext cx="895710" cy="1108536"/>
            <a:chOff x="9953876" y="246845"/>
            <a:chExt cx="896158" cy="1109091"/>
          </a:xfrm>
        </p:grpSpPr>
        <p:sp>
          <p:nvSpPr>
            <p:cNvPr id="1651" name="Google Shape;1651;p50"/>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0"/>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50"/>
          <p:cNvGrpSpPr/>
          <p:nvPr/>
        </p:nvGrpSpPr>
        <p:grpSpPr>
          <a:xfrm rot="-364609">
            <a:off x="8041769" y="472713"/>
            <a:ext cx="695821" cy="807153"/>
            <a:chOff x="-1306539" y="2227242"/>
            <a:chExt cx="735137" cy="852760"/>
          </a:xfrm>
        </p:grpSpPr>
        <p:sp>
          <p:nvSpPr>
            <p:cNvPr id="1680" name="Google Shape;1680;p50"/>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TextBox 65"/>
          <p:cNvSpPr txBox="1"/>
          <p:nvPr/>
        </p:nvSpPr>
        <p:spPr>
          <a:xfrm>
            <a:off x="1905000" y="1047750"/>
            <a:ext cx="5029200" cy="3693319"/>
          </a:xfrm>
          <a:prstGeom prst="rect">
            <a:avLst/>
          </a:prstGeom>
          <a:noFill/>
        </p:spPr>
        <p:txBody>
          <a:bodyPr wrap="square" rtlCol="0">
            <a:spAutoFit/>
          </a:bodyPr>
          <a:lstStyle/>
          <a:p>
            <a:r>
              <a:rPr lang="en-US" sz="1800" dirty="0" smtClean="0">
                <a:solidFill>
                  <a:schemeClr val="accent2">
                    <a:lumMod val="50000"/>
                  </a:schemeClr>
                </a:solidFill>
              </a:rPr>
              <a:t>Model deployment is the process of putting machine learning models into production, where it can make predictions based on data. Users, developers, and systems then use these predictions to make practical business decisio</a:t>
            </a:r>
            <a:r>
              <a:rPr lang="en-US" dirty="0" smtClean="0">
                <a:solidFill>
                  <a:schemeClr val="accent2">
                    <a:lumMod val="50000"/>
                  </a:schemeClr>
                </a:solidFill>
              </a:rPr>
              <a:t>ns.</a:t>
            </a:r>
          </a:p>
          <a:p>
            <a:endParaRPr lang="en-US" dirty="0" smtClean="0">
              <a:solidFill>
                <a:schemeClr val="bg2"/>
              </a:solidFill>
            </a:endParaRPr>
          </a:p>
          <a:p>
            <a:r>
              <a:rPr lang="en-US" sz="1600" b="1" u="sng" dirty="0" smtClean="0">
                <a:solidFill>
                  <a:srgbClr val="FF0000"/>
                </a:solidFill>
              </a:rPr>
              <a:t>Step 1: </a:t>
            </a:r>
            <a:r>
              <a:rPr lang="en-US" sz="1600" b="1" dirty="0" smtClean="0">
                <a:solidFill>
                  <a:srgbClr val="FFC000"/>
                </a:solidFill>
              </a:rPr>
              <a:t>Create a new virtual environment using </a:t>
            </a:r>
            <a:r>
              <a:rPr lang="en-US" sz="1600" b="1" dirty="0" err="1" smtClean="0">
                <a:solidFill>
                  <a:srgbClr val="FFC000"/>
                </a:solidFill>
              </a:rPr>
              <a:t>Pycharm</a:t>
            </a:r>
            <a:r>
              <a:rPr lang="en-US" sz="1600" b="1" dirty="0" smtClean="0">
                <a:solidFill>
                  <a:srgbClr val="FFC000"/>
                </a:solidFill>
              </a:rPr>
              <a:t> IDE.</a:t>
            </a:r>
          </a:p>
          <a:p>
            <a:r>
              <a:rPr lang="en-US" sz="1600" b="1" u="sng" dirty="0" smtClean="0">
                <a:solidFill>
                  <a:srgbClr val="FF0000"/>
                </a:solidFill>
              </a:rPr>
              <a:t>Step 2: </a:t>
            </a:r>
            <a:r>
              <a:rPr lang="en-US" sz="1600" b="1" dirty="0" smtClean="0">
                <a:solidFill>
                  <a:srgbClr val="FFC000"/>
                </a:solidFill>
              </a:rPr>
              <a:t>Install necessary libraries.</a:t>
            </a:r>
          </a:p>
          <a:p>
            <a:r>
              <a:rPr lang="en-US" sz="1600" b="1" u="sng" dirty="0" smtClean="0">
                <a:solidFill>
                  <a:srgbClr val="FF0000"/>
                </a:solidFill>
              </a:rPr>
              <a:t>Step 3: </a:t>
            </a:r>
            <a:r>
              <a:rPr lang="en-US" sz="1600" b="1" dirty="0" smtClean="0">
                <a:solidFill>
                  <a:srgbClr val="FFC000"/>
                </a:solidFill>
              </a:rPr>
              <a:t>Build the best machine learning model and Save it.</a:t>
            </a:r>
          </a:p>
          <a:p>
            <a:r>
              <a:rPr lang="en-US" sz="1600" b="1" u="sng" dirty="0" smtClean="0">
                <a:solidFill>
                  <a:srgbClr val="FF0000"/>
                </a:solidFill>
              </a:rPr>
              <a:t>Step 4: </a:t>
            </a:r>
            <a:r>
              <a:rPr lang="en-US" sz="1600" b="1" dirty="0" smtClean="0">
                <a:solidFill>
                  <a:srgbClr val="FFC000"/>
                </a:solidFill>
              </a:rPr>
              <a:t>Test the loaded model.</a:t>
            </a:r>
          </a:p>
          <a:p>
            <a:r>
              <a:rPr lang="en-US" sz="1600" b="1" u="sng" dirty="0" smtClean="0">
                <a:solidFill>
                  <a:srgbClr val="FF0000"/>
                </a:solidFill>
              </a:rPr>
              <a:t>Step 5: </a:t>
            </a:r>
            <a:r>
              <a:rPr lang="en-US" sz="1600" b="1" dirty="0" smtClean="0">
                <a:solidFill>
                  <a:srgbClr val="FFC000"/>
                </a:solidFill>
              </a:rPr>
              <a:t>Create main.py file</a:t>
            </a:r>
            <a:r>
              <a:rPr lang="en-US" sz="1600" dirty="0" smtClean="0">
                <a:solidFill>
                  <a:schemeClr val="bg2"/>
                </a:solidFill>
              </a:rPr>
              <a:t>.</a:t>
            </a:r>
            <a:endParaRPr lang="en-US" sz="1600" dirty="0">
              <a:solidFill>
                <a:schemeClr val="bg2"/>
              </a:solidFill>
            </a:endParaRPr>
          </a:p>
        </p:txBody>
      </p:sp>
      <p:grpSp>
        <p:nvGrpSpPr>
          <p:cNvPr id="117" name="Google Shape;2104;p56"/>
          <p:cNvGrpSpPr/>
          <p:nvPr/>
        </p:nvGrpSpPr>
        <p:grpSpPr>
          <a:xfrm rot="172671">
            <a:off x="124605" y="954198"/>
            <a:ext cx="1177248" cy="979018"/>
            <a:chOff x="10185950" y="3830792"/>
            <a:chExt cx="1177412" cy="979154"/>
          </a:xfrm>
        </p:grpSpPr>
        <p:sp>
          <p:nvSpPr>
            <p:cNvPr id="118" name="Google Shape;2105;p56"/>
            <p:cNvSpPr/>
            <p:nvPr/>
          </p:nvSpPr>
          <p:spPr>
            <a:xfrm rot="-2419452" flipH="1">
              <a:off x="10934507" y="4067926"/>
              <a:ext cx="244847" cy="252714"/>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06;p56"/>
            <p:cNvSpPr/>
            <p:nvPr/>
          </p:nvSpPr>
          <p:spPr>
            <a:xfrm rot="-2419452" flipH="1">
              <a:off x="10888946" y="4086826"/>
              <a:ext cx="335650" cy="373133"/>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07;p56"/>
            <p:cNvSpPr/>
            <p:nvPr/>
          </p:nvSpPr>
          <p:spPr>
            <a:xfrm rot="-2419452" flipH="1">
              <a:off x="10790431" y="4145563"/>
              <a:ext cx="84941" cy="7902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08;p56"/>
            <p:cNvSpPr/>
            <p:nvPr/>
          </p:nvSpPr>
          <p:spPr>
            <a:xfrm rot="-2419452" flipH="1">
              <a:off x="10653140" y="3866722"/>
              <a:ext cx="79028" cy="33364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09;p56"/>
            <p:cNvSpPr/>
            <p:nvPr/>
          </p:nvSpPr>
          <p:spPr>
            <a:xfrm rot="-2419452" flipH="1">
              <a:off x="10442541" y="3918274"/>
              <a:ext cx="307987" cy="406656"/>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10;p56"/>
            <p:cNvSpPr/>
            <p:nvPr/>
          </p:nvSpPr>
          <p:spPr>
            <a:xfrm rot="-2419452" flipH="1">
              <a:off x="10498123" y="4264601"/>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11;p56"/>
            <p:cNvSpPr/>
            <p:nvPr/>
          </p:nvSpPr>
          <p:spPr>
            <a:xfrm rot="-2419452" flipH="1">
              <a:off x="10326292" y="3919347"/>
              <a:ext cx="463935" cy="604097"/>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12;p56"/>
            <p:cNvSpPr/>
            <p:nvPr/>
          </p:nvSpPr>
          <p:spPr>
            <a:xfrm rot="-2419452" flipH="1">
              <a:off x="10616923" y="4191185"/>
              <a:ext cx="681068" cy="452109"/>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13;p56"/>
            <p:cNvSpPr/>
            <p:nvPr/>
          </p:nvSpPr>
          <p:spPr>
            <a:xfrm rot="-2419452" flipH="1">
              <a:off x="10605278" y="3811114"/>
              <a:ext cx="92859" cy="418534"/>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14;p56"/>
            <p:cNvSpPr/>
            <p:nvPr/>
          </p:nvSpPr>
          <p:spPr>
            <a:xfrm rot="-2419452" flipH="1">
              <a:off x="10950139" y="4060733"/>
              <a:ext cx="264591" cy="345470"/>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15;p56"/>
            <p:cNvSpPr/>
            <p:nvPr/>
          </p:nvSpPr>
          <p:spPr>
            <a:xfrm rot="-2419452" flipH="1">
              <a:off x="10523132" y="3963983"/>
              <a:ext cx="150035" cy="343516"/>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16;p56"/>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3"/>
          <p:cNvSpPr/>
          <p:nvPr/>
        </p:nvSpPr>
        <p:spPr>
          <a:xfrm rot="1531370">
            <a:off x="977903" y="1266403"/>
            <a:ext cx="2991476" cy="2268252"/>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889253" y="2688502"/>
            <a:ext cx="433595" cy="710618"/>
            <a:chOff x="2046404" y="2875647"/>
            <a:chExt cx="268065" cy="439358"/>
          </a:xfrm>
        </p:grpSpPr>
        <p:sp>
          <p:nvSpPr>
            <p:cNvPr id="924" name="Google Shape;924;p43"/>
            <p:cNvSpPr/>
            <p:nvPr/>
          </p:nvSpPr>
          <p:spPr>
            <a:xfrm>
              <a:off x="2046404" y="2875647"/>
              <a:ext cx="268065" cy="439358"/>
            </a:xfrm>
            <a:custGeom>
              <a:avLst/>
              <a:gdLst/>
              <a:ahLst/>
              <a:cxnLst/>
              <a:rect l="l" t="t" r="r" b="b"/>
              <a:pathLst>
                <a:path w="8831" h="14474" extrusionOk="0">
                  <a:moveTo>
                    <a:pt x="1306" y="0"/>
                  </a:moveTo>
                  <a:lnTo>
                    <a:pt x="999" y="39"/>
                  </a:lnTo>
                  <a:lnTo>
                    <a:pt x="768" y="115"/>
                  </a:lnTo>
                  <a:lnTo>
                    <a:pt x="538" y="231"/>
                  </a:lnTo>
                  <a:lnTo>
                    <a:pt x="346" y="346"/>
                  </a:lnTo>
                  <a:lnTo>
                    <a:pt x="193" y="499"/>
                  </a:lnTo>
                  <a:lnTo>
                    <a:pt x="116" y="653"/>
                  </a:lnTo>
                  <a:lnTo>
                    <a:pt x="39" y="845"/>
                  </a:lnTo>
                  <a:lnTo>
                    <a:pt x="1" y="1037"/>
                  </a:lnTo>
                  <a:lnTo>
                    <a:pt x="1" y="1267"/>
                  </a:lnTo>
                  <a:lnTo>
                    <a:pt x="1" y="1497"/>
                  </a:lnTo>
                  <a:lnTo>
                    <a:pt x="116" y="1958"/>
                  </a:lnTo>
                  <a:lnTo>
                    <a:pt x="346" y="2457"/>
                  </a:lnTo>
                  <a:lnTo>
                    <a:pt x="615" y="3033"/>
                  </a:lnTo>
                  <a:lnTo>
                    <a:pt x="999" y="3609"/>
                  </a:lnTo>
                  <a:lnTo>
                    <a:pt x="1805" y="4799"/>
                  </a:lnTo>
                  <a:lnTo>
                    <a:pt x="2726" y="6028"/>
                  </a:lnTo>
                  <a:lnTo>
                    <a:pt x="3571" y="7218"/>
                  </a:lnTo>
                  <a:lnTo>
                    <a:pt x="3917" y="7794"/>
                  </a:lnTo>
                  <a:lnTo>
                    <a:pt x="4224" y="8331"/>
                  </a:lnTo>
                  <a:lnTo>
                    <a:pt x="4454" y="8792"/>
                  </a:lnTo>
                  <a:lnTo>
                    <a:pt x="4608" y="9176"/>
                  </a:lnTo>
                  <a:lnTo>
                    <a:pt x="4684" y="9445"/>
                  </a:lnTo>
                  <a:lnTo>
                    <a:pt x="4723" y="9675"/>
                  </a:lnTo>
                  <a:lnTo>
                    <a:pt x="4684" y="9828"/>
                  </a:lnTo>
                  <a:lnTo>
                    <a:pt x="4646" y="9944"/>
                  </a:lnTo>
                  <a:lnTo>
                    <a:pt x="4531" y="10020"/>
                  </a:lnTo>
                  <a:lnTo>
                    <a:pt x="4377" y="10059"/>
                  </a:lnTo>
                  <a:lnTo>
                    <a:pt x="4032" y="10097"/>
                  </a:lnTo>
                  <a:lnTo>
                    <a:pt x="3571" y="10174"/>
                  </a:lnTo>
                  <a:lnTo>
                    <a:pt x="3379" y="10251"/>
                  </a:lnTo>
                  <a:lnTo>
                    <a:pt x="3149" y="10366"/>
                  </a:lnTo>
                  <a:lnTo>
                    <a:pt x="2918" y="10519"/>
                  </a:lnTo>
                  <a:lnTo>
                    <a:pt x="2726" y="10750"/>
                  </a:lnTo>
                  <a:lnTo>
                    <a:pt x="2650" y="10903"/>
                  </a:lnTo>
                  <a:lnTo>
                    <a:pt x="2650" y="11019"/>
                  </a:lnTo>
                  <a:lnTo>
                    <a:pt x="2650" y="11172"/>
                  </a:lnTo>
                  <a:lnTo>
                    <a:pt x="2688" y="11326"/>
                  </a:lnTo>
                  <a:lnTo>
                    <a:pt x="2803" y="11479"/>
                  </a:lnTo>
                  <a:lnTo>
                    <a:pt x="2918" y="11633"/>
                  </a:lnTo>
                  <a:lnTo>
                    <a:pt x="3226" y="11940"/>
                  </a:lnTo>
                  <a:lnTo>
                    <a:pt x="3648" y="12247"/>
                  </a:lnTo>
                  <a:lnTo>
                    <a:pt x="4185" y="12554"/>
                  </a:lnTo>
                  <a:lnTo>
                    <a:pt x="4723" y="12861"/>
                  </a:lnTo>
                  <a:lnTo>
                    <a:pt x="5337" y="13130"/>
                  </a:lnTo>
                  <a:lnTo>
                    <a:pt x="6527" y="13668"/>
                  </a:lnTo>
                  <a:lnTo>
                    <a:pt x="7602" y="14090"/>
                  </a:lnTo>
                  <a:lnTo>
                    <a:pt x="8677" y="14474"/>
                  </a:lnTo>
                  <a:lnTo>
                    <a:pt x="8754" y="13898"/>
                  </a:lnTo>
                  <a:lnTo>
                    <a:pt x="8831" y="13322"/>
                  </a:lnTo>
                  <a:lnTo>
                    <a:pt x="8831" y="12746"/>
                  </a:lnTo>
                  <a:lnTo>
                    <a:pt x="8792" y="12132"/>
                  </a:lnTo>
                  <a:lnTo>
                    <a:pt x="8716" y="11518"/>
                  </a:lnTo>
                  <a:lnTo>
                    <a:pt x="8639" y="10865"/>
                  </a:lnTo>
                  <a:lnTo>
                    <a:pt x="8485" y="10251"/>
                  </a:lnTo>
                  <a:lnTo>
                    <a:pt x="8332" y="9598"/>
                  </a:lnTo>
                  <a:lnTo>
                    <a:pt x="8140" y="8945"/>
                  </a:lnTo>
                  <a:lnTo>
                    <a:pt x="7909" y="8331"/>
                  </a:lnTo>
                  <a:lnTo>
                    <a:pt x="7679" y="7679"/>
                  </a:lnTo>
                  <a:lnTo>
                    <a:pt x="7410" y="7064"/>
                  </a:lnTo>
                  <a:lnTo>
                    <a:pt x="6834" y="5836"/>
                  </a:lnTo>
                  <a:lnTo>
                    <a:pt x="6182" y="4684"/>
                  </a:lnTo>
                  <a:lnTo>
                    <a:pt x="5452" y="3609"/>
                  </a:lnTo>
                  <a:lnTo>
                    <a:pt x="4723" y="2611"/>
                  </a:lnTo>
                  <a:lnTo>
                    <a:pt x="3993" y="1766"/>
                  </a:lnTo>
                  <a:lnTo>
                    <a:pt x="3648" y="1382"/>
                  </a:lnTo>
                  <a:lnTo>
                    <a:pt x="3264" y="1037"/>
                  </a:lnTo>
                  <a:lnTo>
                    <a:pt x="2918" y="768"/>
                  </a:lnTo>
                  <a:lnTo>
                    <a:pt x="2573" y="499"/>
                  </a:lnTo>
                  <a:lnTo>
                    <a:pt x="2227" y="307"/>
                  </a:lnTo>
                  <a:lnTo>
                    <a:pt x="1882" y="154"/>
                  </a:lnTo>
                  <a:lnTo>
                    <a:pt x="1575" y="77"/>
                  </a:lnTo>
                  <a:lnTo>
                    <a:pt x="1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067378" y="2876800"/>
              <a:ext cx="236617" cy="420720"/>
            </a:xfrm>
            <a:custGeom>
              <a:avLst/>
              <a:gdLst/>
              <a:ahLst/>
              <a:cxnLst/>
              <a:rect l="l" t="t" r="r" b="b"/>
              <a:pathLst>
                <a:path w="7795" h="13860" extrusionOk="0">
                  <a:moveTo>
                    <a:pt x="116" y="1"/>
                  </a:moveTo>
                  <a:lnTo>
                    <a:pt x="1" y="116"/>
                  </a:lnTo>
                  <a:lnTo>
                    <a:pt x="77" y="193"/>
                  </a:lnTo>
                  <a:lnTo>
                    <a:pt x="577" y="807"/>
                  </a:lnTo>
                  <a:lnTo>
                    <a:pt x="1421" y="1920"/>
                  </a:lnTo>
                  <a:lnTo>
                    <a:pt x="2535" y="3456"/>
                  </a:lnTo>
                  <a:lnTo>
                    <a:pt x="3149" y="4339"/>
                  </a:lnTo>
                  <a:lnTo>
                    <a:pt x="3801" y="5260"/>
                  </a:lnTo>
                  <a:lnTo>
                    <a:pt x="4416" y="6297"/>
                  </a:lnTo>
                  <a:lnTo>
                    <a:pt x="5030" y="7333"/>
                  </a:lnTo>
                  <a:lnTo>
                    <a:pt x="5606" y="8408"/>
                  </a:lnTo>
                  <a:lnTo>
                    <a:pt x="6182" y="9522"/>
                  </a:lnTo>
                  <a:lnTo>
                    <a:pt x="6642" y="10597"/>
                  </a:lnTo>
                  <a:lnTo>
                    <a:pt x="7065" y="11710"/>
                  </a:lnTo>
                  <a:lnTo>
                    <a:pt x="7410" y="12785"/>
                  </a:lnTo>
                  <a:lnTo>
                    <a:pt x="7525" y="13322"/>
                  </a:lnTo>
                  <a:lnTo>
                    <a:pt x="7641" y="13860"/>
                  </a:lnTo>
                  <a:lnTo>
                    <a:pt x="7794" y="13822"/>
                  </a:lnTo>
                  <a:lnTo>
                    <a:pt x="7679" y="13246"/>
                  </a:lnTo>
                  <a:lnTo>
                    <a:pt x="7525" y="12670"/>
                  </a:lnTo>
                  <a:lnTo>
                    <a:pt x="7372" y="12094"/>
                  </a:lnTo>
                  <a:lnTo>
                    <a:pt x="7180" y="11518"/>
                  </a:lnTo>
                  <a:lnTo>
                    <a:pt x="6719" y="10328"/>
                  </a:lnTo>
                  <a:lnTo>
                    <a:pt x="6182" y="9138"/>
                  </a:lnTo>
                  <a:lnTo>
                    <a:pt x="5567" y="7986"/>
                  </a:lnTo>
                  <a:lnTo>
                    <a:pt x="4915" y="6834"/>
                  </a:lnTo>
                  <a:lnTo>
                    <a:pt x="4262" y="5721"/>
                  </a:lnTo>
                  <a:lnTo>
                    <a:pt x="3571" y="4684"/>
                  </a:lnTo>
                  <a:lnTo>
                    <a:pt x="2918" y="3686"/>
                  </a:lnTo>
                  <a:lnTo>
                    <a:pt x="2304" y="2803"/>
                  </a:lnTo>
                  <a:lnTo>
                    <a:pt x="1191" y="1344"/>
                  </a:lnTo>
                  <a:lnTo>
                    <a:pt x="423" y="346"/>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3"/>
          <p:cNvSpPr/>
          <p:nvPr/>
        </p:nvSpPr>
        <p:spPr>
          <a:xfrm flipH="1">
            <a:off x="1981200" y="3409950"/>
            <a:ext cx="1465391"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3"/>
          <p:cNvGrpSpPr/>
          <p:nvPr/>
        </p:nvGrpSpPr>
        <p:grpSpPr>
          <a:xfrm>
            <a:off x="2667000" y="3028950"/>
            <a:ext cx="643781" cy="560700"/>
            <a:chOff x="1523160" y="4398728"/>
            <a:chExt cx="325159" cy="283211"/>
          </a:xfrm>
        </p:grpSpPr>
        <p:sp>
          <p:nvSpPr>
            <p:cNvPr id="928" name="Google Shape;928;p43"/>
            <p:cNvSpPr/>
            <p:nvPr/>
          </p:nvSpPr>
          <p:spPr>
            <a:xfrm>
              <a:off x="1523160" y="4443015"/>
              <a:ext cx="205139" cy="238924"/>
            </a:xfrm>
            <a:custGeom>
              <a:avLst/>
              <a:gdLst/>
              <a:ahLst/>
              <a:cxnLst/>
              <a:rect l="l" t="t" r="r" b="b"/>
              <a:pathLst>
                <a:path w="6758" h="7871" extrusionOk="0">
                  <a:moveTo>
                    <a:pt x="6489" y="1"/>
                  </a:moveTo>
                  <a:lnTo>
                    <a:pt x="6028" y="807"/>
                  </a:lnTo>
                  <a:lnTo>
                    <a:pt x="5490" y="1651"/>
                  </a:lnTo>
                  <a:lnTo>
                    <a:pt x="4799" y="2650"/>
                  </a:lnTo>
                  <a:lnTo>
                    <a:pt x="3878" y="3801"/>
                  </a:lnTo>
                  <a:lnTo>
                    <a:pt x="3379" y="4416"/>
                  </a:lnTo>
                  <a:lnTo>
                    <a:pt x="2803" y="5030"/>
                  </a:lnTo>
                  <a:lnTo>
                    <a:pt x="2150" y="5683"/>
                  </a:lnTo>
                  <a:lnTo>
                    <a:pt x="1498" y="6335"/>
                  </a:lnTo>
                  <a:lnTo>
                    <a:pt x="768" y="6988"/>
                  </a:lnTo>
                  <a:lnTo>
                    <a:pt x="0" y="7641"/>
                  </a:lnTo>
                  <a:lnTo>
                    <a:pt x="192" y="7871"/>
                  </a:lnTo>
                  <a:lnTo>
                    <a:pt x="999" y="7218"/>
                  </a:lnTo>
                  <a:lnTo>
                    <a:pt x="1766" y="6527"/>
                  </a:lnTo>
                  <a:lnTo>
                    <a:pt x="2457" y="5836"/>
                  </a:lnTo>
                  <a:lnTo>
                    <a:pt x="3110" y="5184"/>
                  </a:lnTo>
                  <a:lnTo>
                    <a:pt x="3686" y="4531"/>
                  </a:lnTo>
                  <a:lnTo>
                    <a:pt x="4224" y="3878"/>
                  </a:lnTo>
                  <a:lnTo>
                    <a:pt x="5145" y="2688"/>
                  </a:lnTo>
                  <a:lnTo>
                    <a:pt x="5874" y="1651"/>
                  </a:lnTo>
                  <a:lnTo>
                    <a:pt x="6373" y="845"/>
                  </a:lnTo>
                  <a:lnTo>
                    <a:pt x="6757" y="154"/>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1644363" y="4398728"/>
              <a:ext cx="203955" cy="210967"/>
            </a:xfrm>
            <a:custGeom>
              <a:avLst/>
              <a:gdLst/>
              <a:ahLst/>
              <a:cxnLst/>
              <a:rect l="l" t="t" r="r" b="b"/>
              <a:pathLst>
                <a:path w="6719" h="6950" extrusionOk="0">
                  <a:moveTo>
                    <a:pt x="1997" y="730"/>
                  </a:moveTo>
                  <a:lnTo>
                    <a:pt x="2150" y="807"/>
                  </a:lnTo>
                  <a:lnTo>
                    <a:pt x="2227" y="845"/>
                  </a:lnTo>
                  <a:lnTo>
                    <a:pt x="2227" y="884"/>
                  </a:lnTo>
                  <a:lnTo>
                    <a:pt x="2189" y="922"/>
                  </a:lnTo>
                  <a:lnTo>
                    <a:pt x="1958" y="999"/>
                  </a:lnTo>
                  <a:lnTo>
                    <a:pt x="1766" y="1037"/>
                  </a:lnTo>
                  <a:lnTo>
                    <a:pt x="1574" y="999"/>
                  </a:lnTo>
                  <a:lnTo>
                    <a:pt x="1497" y="999"/>
                  </a:lnTo>
                  <a:lnTo>
                    <a:pt x="1497" y="961"/>
                  </a:lnTo>
                  <a:lnTo>
                    <a:pt x="1497" y="922"/>
                  </a:lnTo>
                  <a:lnTo>
                    <a:pt x="1536" y="884"/>
                  </a:lnTo>
                  <a:lnTo>
                    <a:pt x="1689" y="807"/>
                  </a:lnTo>
                  <a:lnTo>
                    <a:pt x="1843" y="769"/>
                  </a:lnTo>
                  <a:lnTo>
                    <a:pt x="1997" y="730"/>
                  </a:lnTo>
                  <a:close/>
                  <a:moveTo>
                    <a:pt x="4338" y="3878"/>
                  </a:moveTo>
                  <a:lnTo>
                    <a:pt x="4454" y="3917"/>
                  </a:lnTo>
                  <a:lnTo>
                    <a:pt x="4569" y="3993"/>
                  </a:lnTo>
                  <a:lnTo>
                    <a:pt x="4684" y="4109"/>
                  </a:lnTo>
                  <a:lnTo>
                    <a:pt x="4799" y="4262"/>
                  </a:lnTo>
                  <a:lnTo>
                    <a:pt x="4914" y="4416"/>
                  </a:lnTo>
                  <a:lnTo>
                    <a:pt x="4914" y="4531"/>
                  </a:lnTo>
                  <a:lnTo>
                    <a:pt x="4914" y="4608"/>
                  </a:lnTo>
                  <a:lnTo>
                    <a:pt x="4838" y="4646"/>
                  </a:lnTo>
                  <a:lnTo>
                    <a:pt x="4722" y="4685"/>
                  </a:lnTo>
                  <a:lnTo>
                    <a:pt x="4646" y="4646"/>
                  </a:lnTo>
                  <a:lnTo>
                    <a:pt x="4530" y="4608"/>
                  </a:lnTo>
                  <a:lnTo>
                    <a:pt x="4454" y="4569"/>
                  </a:lnTo>
                  <a:lnTo>
                    <a:pt x="4300" y="4416"/>
                  </a:lnTo>
                  <a:lnTo>
                    <a:pt x="4223" y="4224"/>
                  </a:lnTo>
                  <a:lnTo>
                    <a:pt x="4146" y="4032"/>
                  </a:lnTo>
                  <a:lnTo>
                    <a:pt x="4146" y="3955"/>
                  </a:lnTo>
                  <a:lnTo>
                    <a:pt x="4185" y="3917"/>
                  </a:lnTo>
                  <a:lnTo>
                    <a:pt x="4262" y="3878"/>
                  </a:lnTo>
                  <a:close/>
                  <a:moveTo>
                    <a:pt x="2342" y="1"/>
                  </a:moveTo>
                  <a:lnTo>
                    <a:pt x="1958" y="39"/>
                  </a:lnTo>
                  <a:lnTo>
                    <a:pt x="1536" y="193"/>
                  </a:lnTo>
                  <a:lnTo>
                    <a:pt x="1344" y="269"/>
                  </a:lnTo>
                  <a:lnTo>
                    <a:pt x="1114" y="385"/>
                  </a:lnTo>
                  <a:lnTo>
                    <a:pt x="883" y="538"/>
                  </a:lnTo>
                  <a:lnTo>
                    <a:pt x="691" y="730"/>
                  </a:lnTo>
                  <a:lnTo>
                    <a:pt x="499" y="922"/>
                  </a:lnTo>
                  <a:lnTo>
                    <a:pt x="346" y="1191"/>
                  </a:lnTo>
                  <a:lnTo>
                    <a:pt x="192" y="1498"/>
                  </a:lnTo>
                  <a:lnTo>
                    <a:pt x="115" y="1844"/>
                  </a:lnTo>
                  <a:lnTo>
                    <a:pt x="39" y="2227"/>
                  </a:lnTo>
                  <a:lnTo>
                    <a:pt x="0" y="2611"/>
                  </a:lnTo>
                  <a:lnTo>
                    <a:pt x="0" y="2611"/>
                  </a:lnTo>
                  <a:lnTo>
                    <a:pt x="192" y="2381"/>
                  </a:lnTo>
                  <a:lnTo>
                    <a:pt x="499" y="2151"/>
                  </a:lnTo>
                  <a:lnTo>
                    <a:pt x="1190" y="1805"/>
                  </a:lnTo>
                  <a:lnTo>
                    <a:pt x="1728" y="1536"/>
                  </a:lnTo>
                  <a:lnTo>
                    <a:pt x="2035" y="1421"/>
                  </a:lnTo>
                  <a:lnTo>
                    <a:pt x="2112" y="1421"/>
                  </a:lnTo>
                  <a:lnTo>
                    <a:pt x="2073" y="1498"/>
                  </a:lnTo>
                  <a:lnTo>
                    <a:pt x="1958" y="1575"/>
                  </a:lnTo>
                  <a:lnTo>
                    <a:pt x="1728" y="1690"/>
                  </a:lnTo>
                  <a:lnTo>
                    <a:pt x="1459" y="1882"/>
                  </a:lnTo>
                  <a:lnTo>
                    <a:pt x="1114" y="2112"/>
                  </a:lnTo>
                  <a:lnTo>
                    <a:pt x="768" y="2419"/>
                  </a:lnTo>
                  <a:lnTo>
                    <a:pt x="461" y="2765"/>
                  </a:lnTo>
                  <a:lnTo>
                    <a:pt x="346" y="2957"/>
                  </a:lnTo>
                  <a:lnTo>
                    <a:pt x="231" y="3187"/>
                  </a:lnTo>
                  <a:lnTo>
                    <a:pt x="115" y="3418"/>
                  </a:lnTo>
                  <a:lnTo>
                    <a:pt x="77" y="3686"/>
                  </a:lnTo>
                  <a:lnTo>
                    <a:pt x="192" y="4224"/>
                  </a:lnTo>
                  <a:lnTo>
                    <a:pt x="422" y="4723"/>
                  </a:lnTo>
                  <a:lnTo>
                    <a:pt x="422" y="4454"/>
                  </a:lnTo>
                  <a:lnTo>
                    <a:pt x="461" y="4147"/>
                  </a:lnTo>
                  <a:lnTo>
                    <a:pt x="576" y="3878"/>
                  </a:lnTo>
                  <a:lnTo>
                    <a:pt x="768" y="3610"/>
                  </a:lnTo>
                  <a:lnTo>
                    <a:pt x="1229" y="3149"/>
                  </a:lnTo>
                  <a:lnTo>
                    <a:pt x="1728" y="2727"/>
                  </a:lnTo>
                  <a:lnTo>
                    <a:pt x="2189" y="2458"/>
                  </a:lnTo>
                  <a:lnTo>
                    <a:pt x="2342" y="2381"/>
                  </a:lnTo>
                  <a:lnTo>
                    <a:pt x="2419" y="2381"/>
                  </a:lnTo>
                  <a:lnTo>
                    <a:pt x="2457" y="2419"/>
                  </a:lnTo>
                  <a:lnTo>
                    <a:pt x="2496" y="2458"/>
                  </a:lnTo>
                  <a:lnTo>
                    <a:pt x="2457" y="2611"/>
                  </a:lnTo>
                  <a:lnTo>
                    <a:pt x="2342" y="2842"/>
                  </a:lnTo>
                  <a:lnTo>
                    <a:pt x="2112" y="3264"/>
                  </a:lnTo>
                  <a:lnTo>
                    <a:pt x="1766" y="3725"/>
                  </a:lnTo>
                  <a:lnTo>
                    <a:pt x="1382" y="4262"/>
                  </a:lnTo>
                  <a:lnTo>
                    <a:pt x="1190" y="4569"/>
                  </a:lnTo>
                  <a:lnTo>
                    <a:pt x="1037" y="4877"/>
                  </a:lnTo>
                  <a:lnTo>
                    <a:pt x="922" y="5145"/>
                  </a:lnTo>
                  <a:lnTo>
                    <a:pt x="883" y="5452"/>
                  </a:lnTo>
                  <a:lnTo>
                    <a:pt x="1190" y="5760"/>
                  </a:lnTo>
                  <a:lnTo>
                    <a:pt x="1497" y="6028"/>
                  </a:lnTo>
                  <a:lnTo>
                    <a:pt x="1613" y="5606"/>
                  </a:lnTo>
                  <a:lnTo>
                    <a:pt x="1766" y="5107"/>
                  </a:lnTo>
                  <a:lnTo>
                    <a:pt x="1958" y="4569"/>
                  </a:lnTo>
                  <a:lnTo>
                    <a:pt x="2073" y="4339"/>
                  </a:lnTo>
                  <a:lnTo>
                    <a:pt x="2189" y="4147"/>
                  </a:lnTo>
                  <a:lnTo>
                    <a:pt x="2496" y="3802"/>
                  </a:lnTo>
                  <a:lnTo>
                    <a:pt x="2726" y="3648"/>
                  </a:lnTo>
                  <a:lnTo>
                    <a:pt x="2918" y="3610"/>
                  </a:lnTo>
                  <a:lnTo>
                    <a:pt x="3072" y="3610"/>
                  </a:lnTo>
                  <a:lnTo>
                    <a:pt x="3110" y="3648"/>
                  </a:lnTo>
                  <a:lnTo>
                    <a:pt x="3148" y="3725"/>
                  </a:lnTo>
                  <a:lnTo>
                    <a:pt x="3148" y="3955"/>
                  </a:lnTo>
                  <a:lnTo>
                    <a:pt x="3110" y="4301"/>
                  </a:lnTo>
                  <a:lnTo>
                    <a:pt x="3033" y="4723"/>
                  </a:lnTo>
                  <a:lnTo>
                    <a:pt x="2956" y="5184"/>
                  </a:lnTo>
                  <a:lnTo>
                    <a:pt x="2803" y="5644"/>
                  </a:lnTo>
                  <a:lnTo>
                    <a:pt x="2688" y="6105"/>
                  </a:lnTo>
                  <a:lnTo>
                    <a:pt x="2496" y="6527"/>
                  </a:lnTo>
                  <a:lnTo>
                    <a:pt x="2918" y="6681"/>
                  </a:lnTo>
                  <a:lnTo>
                    <a:pt x="3302" y="6758"/>
                  </a:lnTo>
                  <a:lnTo>
                    <a:pt x="3916" y="6873"/>
                  </a:lnTo>
                  <a:lnTo>
                    <a:pt x="4300" y="6950"/>
                  </a:lnTo>
                  <a:lnTo>
                    <a:pt x="4454" y="6950"/>
                  </a:lnTo>
                  <a:lnTo>
                    <a:pt x="4454" y="6911"/>
                  </a:lnTo>
                  <a:lnTo>
                    <a:pt x="4454" y="6796"/>
                  </a:lnTo>
                  <a:lnTo>
                    <a:pt x="4530" y="6566"/>
                  </a:lnTo>
                  <a:lnTo>
                    <a:pt x="4722" y="6297"/>
                  </a:lnTo>
                  <a:lnTo>
                    <a:pt x="5029" y="6028"/>
                  </a:lnTo>
                  <a:lnTo>
                    <a:pt x="5337" y="5760"/>
                  </a:lnTo>
                  <a:lnTo>
                    <a:pt x="5490" y="5644"/>
                  </a:lnTo>
                  <a:lnTo>
                    <a:pt x="5644" y="5452"/>
                  </a:lnTo>
                  <a:lnTo>
                    <a:pt x="5797" y="5260"/>
                  </a:lnTo>
                  <a:lnTo>
                    <a:pt x="5913" y="5030"/>
                  </a:lnTo>
                  <a:lnTo>
                    <a:pt x="5605" y="4646"/>
                  </a:lnTo>
                  <a:lnTo>
                    <a:pt x="5145" y="4070"/>
                  </a:lnTo>
                  <a:lnTo>
                    <a:pt x="4722" y="3533"/>
                  </a:lnTo>
                  <a:lnTo>
                    <a:pt x="4492" y="3149"/>
                  </a:lnTo>
                  <a:lnTo>
                    <a:pt x="4415" y="2995"/>
                  </a:lnTo>
                  <a:lnTo>
                    <a:pt x="4415" y="2880"/>
                  </a:lnTo>
                  <a:lnTo>
                    <a:pt x="4415" y="2803"/>
                  </a:lnTo>
                  <a:lnTo>
                    <a:pt x="4492" y="2765"/>
                  </a:lnTo>
                  <a:lnTo>
                    <a:pt x="4761" y="2880"/>
                  </a:lnTo>
                  <a:lnTo>
                    <a:pt x="5221" y="3072"/>
                  </a:lnTo>
                  <a:lnTo>
                    <a:pt x="5413" y="3226"/>
                  </a:lnTo>
                  <a:lnTo>
                    <a:pt x="5605" y="3379"/>
                  </a:lnTo>
                  <a:lnTo>
                    <a:pt x="5759" y="3533"/>
                  </a:lnTo>
                  <a:lnTo>
                    <a:pt x="5874" y="3725"/>
                  </a:lnTo>
                  <a:lnTo>
                    <a:pt x="5913" y="4032"/>
                  </a:lnTo>
                  <a:lnTo>
                    <a:pt x="5951" y="4339"/>
                  </a:lnTo>
                  <a:lnTo>
                    <a:pt x="5951" y="4569"/>
                  </a:lnTo>
                  <a:lnTo>
                    <a:pt x="6028" y="4761"/>
                  </a:lnTo>
                  <a:lnTo>
                    <a:pt x="6258" y="4147"/>
                  </a:lnTo>
                  <a:lnTo>
                    <a:pt x="6527" y="3418"/>
                  </a:lnTo>
                  <a:lnTo>
                    <a:pt x="5951" y="3072"/>
                  </a:lnTo>
                  <a:lnTo>
                    <a:pt x="5644" y="2842"/>
                  </a:lnTo>
                  <a:lnTo>
                    <a:pt x="5337" y="2611"/>
                  </a:lnTo>
                  <a:lnTo>
                    <a:pt x="4684" y="1997"/>
                  </a:lnTo>
                  <a:lnTo>
                    <a:pt x="4530" y="1767"/>
                  </a:lnTo>
                  <a:lnTo>
                    <a:pt x="4492" y="1690"/>
                  </a:lnTo>
                  <a:lnTo>
                    <a:pt x="4569" y="1690"/>
                  </a:lnTo>
                  <a:lnTo>
                    <a:pt x="4953" y="1767"/>
                  </a:lnTo>
                  <a:lnTo>
                    <a:pt x="5260" y="1844"/>
                  </a:lnTo>
                  <a:lnTo>
                    <a:pt x="5605" y="1959"/>
                  </a:lnTo>
                  <a:lnTo>
                    <a:pt x="5951" y="2151"/>
                  </a:lnTo>
                  <a:lnTo>
                    <a:pt x="6220" y="2381"/>
                  </a:lnTo>
                  <a:lnTo>
                    <a:pt x="6373" y="2496"/>
                  </a:lnTo>
                  <a:lnTo>
                    <a:pt x="6450" y="2688"/>
                  </a:lnTo>
                  <a:lnTo>
                    <a:pt x="6565" y="2880"/>
                  </a:lnTo>
                  <a:lnTo>
                    <a:pt x="6604" y="3072"/>
                  </a:lnTo>
                  <a:lnTo>
                    <a:pt x="6680" y="2688"/>
                  </a:lnTo>
                  <a:lnTo>
                    <a:pt x="6719" y="2304"/>
                  </a:lnTo>
                  <a:lnTo>
                    <a:pt x="6680" y="1959"/>
                  </a:lnTo>
                  <a:lnTo>
                    <a:pt x="6604" y="1652"/>
                  </a:lnTo>
                  <a:lnTo>
                    <a:pt x="6450" y="1344"/>
                  </a:lnTo>
                  <a:lnTo>
                    <a:pt x="6258" y="1153"/>
                  </a:lnTo>
                  <a:lnTo>
                    <a:pt x="6066" y="999"/>
                  </a:lnTo>
                  <a:lnTo>
                    <a:pt x="5836" y="884"/>
                  </a:lnTo>
                  <a:lnTo>
                    <a:pt x="5413" y="730"/>
                  </a:lnTo>
                  <a:lnTo>
                    <a:pt x="5183" y="653"/>
                  </a:lnTo>
                  <a:lnTo>
                    <a:pt x="5029" y="577"/>
                  </a:lnTo>
                  <a:lnTo>
                    <a:pt x="4684" y="346"/>
                  </a:lnTo>
                  <a:lnTo>
                    <a:pt x="4338" y="154"/>
                  </a:lnTo>
                  <a:lnTo>
                    <a:pt x="4031" y="39"/>
                  </a:lnTo>
                  <a:lnTo>
                    <a:pt x="3839" y="39"/>
                  </a:lnTo>
                  <a:lnTo>
                    <a:pt x="3763" y="116"/>
                  </a:lnTo>
                  <a:lnTo>
                    <a:pt x="3724" y="193"/>
                  </a:lnTo>
                  <a:lnTo>
                    <a:pt x="3686" y="423"/>
                  </a:lnTo>
                  <a:lnTo>
                    <a:pt x="3647" y="538"/>
                  </a:lnTo>
                  <a:lnTo>
                    <a:pt x="3571" y="653"/>
                  </a:lnTo>
                  <a:lnTo>
                    <a:pt x="3532" y="692"/>
                  </a:lnTo>
                  <a:lnTo>
                    <a:pt x="3417" y="692"/>
                  </a:lnTo>
                  <a:lnTo>
                    <a:pt x="3302" y="653"/>
                  </a:lnTo>
                  <a:lnTo>
                    <a:pt x="3225" y="577"/>
                  </a:lnTo>
                  <a:lnTo>
                    <a:pt x="3072" y="308"/>
                  </a:lnTo>
                  <a:lnTo>
                    <a:pt x="2880" y="78"/>
                  </a:lnTo>
                  <a:lnTo>
                    <a:pt x="2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3"/>
          <p:cNvGrpSpPr/>
          <p:nvPr/>
        </p:nvGrpSpPr>
        <p:grpSpPr>
          <a:xfrm>
            <a:off x="2895600" y="3105150"/>
            <a:ext cx="770925" cy="538833"/>
            <a:chOff x="2178079" y="4255386"/>
            <a:chExt cx="325189" cy="227298"/>
          </a:xfrm>
        </p:grpSpPr>
        <p:sp>
          <p:nvSpPr>
            <p:cNvPr id="931" name="Google Shape;931;p43"/>
            <p:cNvSpPr/>
            <p:nvPr/>
          </p:nvSpPr>
          <p:spPr>
            <a:xfrm>
              <a:off x="2178079" y="4295028"/>
              <a:ext cx="224961" cy="101416"/>
            </a:xfrm>
            <a:custGeom>
              <a:avLst/>
              <a:gdLst/>
              <a:ahLst/>
              <a:cxnLst/>
              <a:rect l="l" t="t" r="r" b="b"/>
              <a:pathLst>
                <a:path w="7411" h="3341" extrusionOk="0">
                  <a:moveTo>
                    <a:pt x="5606" y="0"/>
                  </a:moveTo>
                  <a:lnTo>
                    <a:pt x="5107" y="39"/>
                  </a:lnTo>
                  <a:lnTo>
                    <a:pt x="4531" y="154"/>
                  </a:lnTo>
                  <a:lnTo>
                    <a:pt x="3955" y="346"/>
                  </a:lnTo>
                  <a:lnTo>
                    <a:pt x="3264" y="615"/>
                  </a:lnTo>
                  <a:lnTo>
                    <a:pt x="2535" y="1037"/>
                  </a:lnTo>
                  <a:lnTo>
                    <a:pt x="1767" y="1574"/>
                  </a:lnTo>
                  <a:lnTo>
                    <a:pt x="922" y="2265"/>
                  </a:lnTo>
                  <a:lnTo>
                    <a:pt x="1" y="3148"/>
                  </a:lnTo>
                  <a:lnTo>
                    <a:pt x="231" y="3340"/>
                  </a:lnTo>
                  <a:lnTo>
                    <a:pt x="1114" y="2534"/>
                  </a:lnTo>
                  <a:lnTo>
                    <a:pt x="1959" y="1843"/>
                  </a:lnTo>
                  <a:lnTo>
                    <a:pt x="2727" y="1306"/>
                  </a:lnTo>
                  <a:lnTo>
                    <a:pt x="3418" y="922"/>
                  </a:lnTo>
                  <a:lnTo>
                    <a:pt x="4032" y="615"/>
                  </a:lnTo>
                  <a:lnTo>
                    <a:pt x="4608" y="423"/>
                  </a:lnTo>
                  <a:lnTo>
                    <a:pt x="5145" y="346"/>
                  </a:lnTo>
                  <a:lnTo>
                    <a:pt x="5606" y="307"/>
                  </a:lnTo>
                  <a:lnTo>
                    <a:pt x="5990" y="346"/>
                  </a:lnTo>
                  <a:lnTo>
                    <a:pt x="6297" y="384"/>
                  </a:lnTo>
                  <a:lnTo>
                    <a:pt x="6604" y="499"/>
                  </a:lnTo>
                  <a:lnTo>
                    <a:pt x="6835" y="576"/>
                  </a:lnTo>
                  <a:lnTo>
                    <a:pt x="7103" y="768"/>
                  </a:lnTo>
                  <a:lnTo>
                    <a:pt x="7180" y="845"/>
                  </a:lnTo>
                  <a:lnTo>
                    <a:pt x="7219" y="845"/>
                  </a:lnTo>
                  <a:lnTo>
                    <a:pt x="7410" y="653"/>
                  </a:lnTo>
                  <a:lnTo>
                    <a:pt x="7295" y="538"/>
                  </a:lnTo>
                  <a:lnTo>
                    <a:pt x="6950" y="307"/>
                  </a:lnTo>
                  <a:lnTo>
                    <a:pt x="6719" y="192"/>
                  </a:lnTo>
                  <a:lnTo>
                    <a:pt x="6374" y="77"/>
                  </a:lnTo>
                  <a:lnTo>
                    <a:pt x="6028" y="39"/>
                  </a:lnTo>
                  <a:lnTo>
                    <a:pt x="56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309785" y="4255386"/>
              <a:ext cx="193483" cy="227298"/>
            </a:xfrm>
            <a:custGeom>
              <a:avLst/>
              <a:gdLst/>
              <a:ahLst/>
              <a:cxnLst/>
              <a:rect l="l" t="t" r="r" b="b"/>
              <a:pathLst>
                <a:path w="6374" h="7488" extrusionOk="0">
                  <a:moveTo>
                    <a:pt x="4838" y="5222"/>
                  </a:moveTo>
                  <a:lnTo>
                    <a:pt x="4914" y="5376"/>
                  </a:lnTo>
                  <a:lnTo>
                    <a:pt x="4991" y="5529"/>
                  </a:lnTo>
                  <a:lnTo>
                    <a:pt x="4991" y="5645"/>
                  </a:lnTo>
                  <a:lnTo>
                    <a:pt x="4953" y="5721"/>
                  </a:lnTo>
                  <a:lnTo>
                    <a:pt x="4914" y="5721"/>
                  </a:lnTo>
                  <a:lnTo>
                    <a:pt x="4838" y="5645"/>
                  </a:lnTo>
                  <a:lnTo>
                    <a:pt x="4799" y="5453"/>
                  </a:lnTo>
                  <a:lnTo>
                    <a:pt x="4799" y="5337"/>
                  </a:lnTo>
                  <a:lnTo>
                    <a:pt x="4838" y="5222"/>
                  </a:lnTo>
                  <a:close/>
                  <a:moveTo>
                    <a:pt x="2457" y="1"/>
                  </a:moveTo>
                  <a:lnTo>
                    <a:pt x="2073" y="39"/>
                  </a:lnTo>
                  <a:lnTo>
                    <a:pt x="1728" y="193"/>
                  </a:lnTo>
                  <a:lnTo>
                    <a:pt x="1382" y="385"/>
                  </a:lnTo>
                  <a:lnTo>
                    <a:pt x="1037" y="654"/>
                  </a:lnTo>
                  <a:lnTo>
                    <a:pt x="730" y="922"/>
                  </a:lnTo>
                  <a:lnTo>
                    <a:pt x="461" y="1268"/>
                  </a:lnTo>
                  <a:lnTo>
                    <a:pt x="461" y="1268"/>
                  </a:lnTo>
                  <a:lnTo>
                    <a:pt x="883" y="1114"/>
                  </a:lnTo>
                  <a:lnTo>
                    <a:pt x="1229" y="1114"/>
                  </a:lnTo>
                  <a:lnTo>
                    <a:pt x="1497" y="1153"/>
                  </a:lnTo>
                  <a:lnTo>
                    <a:pt x="1728" y="1268"/>
                  </a:lnTo>
                  <a:lnTo>
                    <a:pt x="1881" y="1421"/>
                  </a:lnTo>
                  <a:lnTo>
                    <a:pt x="2035" y="1575"/>
                  </a:lnTo>
                  <a:lnTo>
                    <a:pt x="2112" y="1729"/>
                  </a:lnTo>
                  <a:lnTo>
                    <a:pt x="2150" y="1844"/>
                  </a:lnTo>
                  <a:lnTo>
                    <a:pt x="269" y="1613"/>
                  </a:lnTo>
                  <a:lnTo>
                    <a:pt x="115" y="1997"/>
                  </a:lnTo>
                  <a:lnTo>
                    <a:pt x="39" y="2381"/>
                  </a:lnTo>
                  <a:lnTo>
                    <a:pt x="0" y="2727"/>
                  </a:lnTo>
                  <a:lnTo>
                    <a:pt x="0" y="3072"/>
                  </a:lnTo>
                  <a:lnTo>
                    <a:pt x="269" y="2880"/>
                  </a:lnTo>
                  <a:lnTo>
                    <a:pt x="576" y="2765"/>
                  </a:lnTo>
                  <a:lnTo>
                    <a:pt x="883" y="2688"/>
                  </a:lnTo>
                  <a:lnTo>
                    <a:pt x="1229" y="2650"/>
                  </a:lnTo>
                  <a:lnTo>
                    <a:pt x="1805" y="2612"/>
                  </a:lnTo>
                  <a:lnTo>
                    <a:pt x="2150" y="2650"/>
                  </a:lnTo>
                  <a:lnTo>
                    <a:pt x="2496" y="2688"/>
                  </a:lnTo>
                  <a:lnTo>
                    <a:pt x="2649" y="2688"/>
                  </a:lnTo>
                  <a:lnTo>
                    <a:pt x="2688" y="2727"/>
                  </a:lnTo>
                  <a:lnTo>
                    <a:pt x="2572" y="2804"/>
                  </a:lnTo>
                  <a:lnTo>
                    <a:pt x="2304" y="2842"/>
                  </a:lnTo>
                  <a:lnTo>
                    <a:pt x="1229" y="2919"/>
                  </a:lnTo>
                  <a:lnTo>
                    <a:pt x="806" y="2996"/>
                  </a:lnTo>
                  <a:lnTo>
                    <a:pt x="499" y="3111"/>
                  </a:lnTo>
                  <a:lnTo>
                    <a:pt x="231" y="3264"/>
                  </a:lnTo>
                  <a:lnTo>
                    <a:pt x="0" y="3456"/>
                  </a:lnTo>
                  <a:lnTo>
                    <a:pt x="115" y="4339"/>
                  </a:lnTo>
                  <a:lnTo>
                    <a:pt x="192" y="4762"/>
                  </a:lnTo>
                  <a:lnTo>
                    <a:pt x="269" y="4953"/>
                  </a:lnTo>
                  <a:lnTo>
                    <a:pt x="346" y="5107"/>
                  </a:lnTo>
                  <a:lnTo>
                    <a:pt x="422" y="4915"/>
                  </a:lnTo>
                  <a:lnTo>
                    <a:pt x="576" y="4685"/>
                  </a:lnTo>
                  <a:lnTo>
                    <a:pt x="845" y="4339"/>
                  </a:lnTo>
                  <a:lnTo>
                    <a:pt x="1190" y="4032"/>
                  </a:lnTo>
                  <a:lnTo>
                    <a:pt x="1536" y="3802"/>
                  </a:lnTo>
                  <a:lnTo>
                    <a:pt x="1881" y="3648"/>
                  </a:lnTo>
                  <a:lnTo>
                    <a:pt x="2188" y="3533"/>
                  </a:lnTo>
                  <a:lnTo>
                    <a:pt x="2419" y="3495"/>
                  </a:lnTo>
                  <a:lnTo>
                    <a:pt x="2572" y="3533"/>
                  </a:lnTo>
                  <a:lnTo>
                    <a:pt x="2649" y="3571"/>
                  </a:lnTo>
                  <a:lnTo>
                    <a:pt x="2649" y="3610"/>
                  </a:lnTo>
                  <a:lnTo>
                    <a:pt x="2611" y="3687"/>
                  </a:lnTo>
                  <a:lnTo>
                    <a:pt x="2534" y="3763"/>
                  </a:lnTo>
                  <a:lnTo>
                    <a:pt x="2227" y="3994"/>
                  </a:lnTo>
                  <a:lnTo>
                    <a:pt x="1766" y="4262"/>
                  </a:lnTo>
                  <a:lnTo>
                    <a:pt x="1344" y="4531"/>
                  </a:lnTo>
                  <a:lnTo>
                    <a:pt x="998" y="4877"/>
                  </a:lnTo>
                  <a:lnTo>
                    <a:pt x="730" y="5145"/>
                  </a:lnTo>
                  <a:lnTo>
                    <a:pt x="538" y="5376"/>
                  </a:lnTo>
                  <a:lnTo>
                    <a:pt x="653" y="5606"/>
                  </a:lnTo>
                  <a:lnTo>
                    <a:pt x="768" y="5875"/>
                  </a:lnTo>
                  <a:lnTo>
                    <a:pt x="883" y="6105"/>
                  </a:lnTo>
                  <a:lnTo>
                    <a:pt x="960" y="6220"/>
                  </a:lnTo>
                  <a:lnTo>
                    <a:pt x="1075" y="6336"/>
                  </a:lnTo>
                  <a:lnTo>
                    <a:pt x="1229" y="6451"/>
                  </a:lnTo>
                  <a:lnTo>
                    <a:pt x="1190" y="6297"/>
                  </a:lnTo>
                  <a:lnTo>
                    <a:pt x="1114" y="6105"/>
                  </a:lnTo>
                  <a:lnTo>
                    <a:pt x="1114" y="5875"/>
                  </a:lnTo>
                  <a:lnTo>
                    <a:pt x="1152" y="5721"/>
                  </a:lnTo>
                  <a:lnTo>
                    <a:pt x="1190" y="5606"/>
                  </a:lnTo>
                  <a:lnTo>
                    <a:pt x="1305" y="5414"/>
                  </a:lnTo>
                  <a:lnTo>
                    <a:pt x="1497" y="5261"/>
                  </a:lnTo>
                  <a:lnTo>
                    <a:pt x="1689" y="5069"/>
                  </a:lnTo>
                  <a:lnTo>
                    <a:pt x="1920" y="4915"/>
                  </a:lnTo>
                  <a:lnTo>
                    <a:pt x="2150" y="4762"/>
                  </a:lnTo>
                  <a:lnTo>
                    <a:pt x="2342" y="4685"/>
                  </a:lnTo>
                  <a:lnTo>
                    <a:pt x="2496" y="4646"/>
                  </a:lnTo>
                  <a:lnTo>
                    <a:pt x="2572" y="4646"/>
                  </a:lnTo>
                  <a:lnTo>
                    <a:pt x="2611" y="4685"/>
                  </a:lnTo>
                  <a:lnTo>
                    <a:pt x="2649" y="4762"/>
                  </a:lnTo>
                  <a:lnTo>
                    <a:pt x="2649" y="4838"/>
                  </a:lnTo>
                  <a:lnTo>
                    <a:pt x="2649" y="4915"/>
                  </a:lnTo>
                  <a:lnTo>
                    <a:pt x="2611" y="5030"/>
                  </a:lnTo>
                  <a:lnTo>
                    <a:pt x="2380" y="5261"/>
                  </a:lnTo>
                  <a:lnTo>
                    <a:pt x="2035" y="5645"/>
                  </a:lnTo>
                  <a:lnTo>
                    <a:pt x="1805" y="5952"/>
                  </a:lnTo>
                  <a:lnTo>
                    <a:pt x="1651" y="6220"/>
                  </a:lnTo>
                  <a:lnTo>
                    <a:pt x="1574" y="6451"/>
                  </a:lnTo>
                  <a:lnTo>
                    <a:pt x="1574" y="6643"/>
                  </a:lnTo>
                  <a:lnTo>
                    <a:pt x="2073" y="6911"/>
                  </a:lnTo>
                  <a:lnTo>
                    <a:pt x="2572" y="7180"/>
                  </a:lnTo>
                  <a:lnTo>
                    <a:pt x="3033" y="7411"/>
                  </a:lnTo>
                  <a:lnTo>
                    <a:pt x="3225" y="7487"/>
                  </a:lnTo>
                  <a:lnTo>
                    <a:pt x="3455" y="7487"/>
                  </a:lnTo>
                  <a:lnTo>
                    <a:pt x="3455" y="7180"/>
                  </a:lnTo>
                  <a:lnTo>
                    <a:pt x="3340" y="6643"/>
                  </a:lnTo>
                  <a:lnTo>
                    <a:pt x="3302" y="6297"/>
                  </a:lnTo>
                  <a:lnTo>
                    <a:pt x="3302" y="5990"/>
                  </a:lnTo>
                  <a:lnTo>
                    <a:pt x="3340" y="5721"/>
                  </a:lnTo>
                  <a:lnTo>
                    <a:pt x="3379" y="5491"/>
                  </a:lnTo>
                  <a:lnTo>
                    <a:pt x="3455" y="5337"/>
                  </a:lnTo>
                  <a:lnTo>
                    <a:pt x="3571" y="5337"/>
                  </a:lnTo>
                  <a:lnTo>
                    <a:pt x="3609" y="5376"/>
                  </a:lnTo>
                  <a:lnTo>
                    <a:pt x="3686" y="5453"/>
                  </a:lnTo>
                  <a:lnTo>
                    <a:pt x="3801" y="5721"/>
                  </a:lnTo>
                  <a:lnTo>
                    <a:pt x="3878" y="6028"/>
                  </a:lnTo>
                  <a:lnTo>
                    <a:pt x="3916" y="6336"/>
                  </a:lnTo>
                  <a:lnTo>
                    <a:pt x="3916" y="6566"/>
                  </a:lnTo>
                  <a:lnTo>
                    <a:pt x="3878" y="6796"/>
                  </a:lnTo>
                  <a:lnTo>
                    <a:pt x="3801" y="7219"/>
                  </a:lnTo>
                  <a:lnTo>
                    <a:pt x="3686" y="7487"/>
                  </a:lnTo>
                  <a:lnTo>
                    <a:pt x="3801" y="7487"/>
                  </a:lnTo>
                  <a:lnTo>
                    <a:pt x="3993" y="7449"/>
                  </a:lnTo>
                  <a:lnTo>
                    <a:pt x="4185" y="7372"/>
                  </a:lnTo>
                  <a:lnTo>
                    <a:pt x="4607" y="7142"/>
                  </a:lnTo>
                  <a:lnTo>
                    <a:pt x="4646" y="6911"/>
                  </a:lnTo>
                  <a:lnTo>
                    <a:pt x="4646" y="6720"/>
                  </a:lnTo>
                  <a:lnTo>
                    <a:pt x="4607" y="6259"/>
                  </a:lnTo>
                  <a:lnTo>
                    <a:pt x="4492" y="5875"/>
                  </a:lnTo>
                  <a:lnTo>
                    <a:pt x="4338" y="5491"/>
                  </a:lnTo>
                  <a:lnTo>
                    <a:pt x="3993" y="4838"/>
                  </a:lnTo>
                  <a:lnTo>
                    <a:pt x="3878" y="4570"/>
                  </a:lnTo>
                  <a:lnTo>
                    <a:pt x="3801" y="4416"/>
                  </a:lnTo>
                  <a:lnTo>
                    <a:pt x="3763" y="4262"/>
                  </a:lnTo>
                  <a:lnTo>
                    <a:pt x="3763" y="4186"/>
                  </a:lnTo>
                  <a:lnTo>
                    <a:pt x="3839" y="4186"/>
                  </a:lnTo>
                  <a:lnTo>
                    <a:pt x="3916" y="4224"/>
                  </a:lnTo>
                  <a:lnTo>
                    <a:pt x="4031" y="4301"/>
                  </a:lnTo>
                  <a:lnTo>
                    <a:pt x="4146" y="4454"/>
                  </a:lnTo>
                  <a:lnTo>
                    <a:pt x="4262" y="4685"/>
                  </a:lnTo>
                  <a:lnTo>
                    <a:pt x="4377" y="4992"/>
                  </a:lnTo>
                  <a:lnTo>
                    <a:pt x="4569" y="5529"/>
                  </a:lnTo>
                  <a:lnTo>
                    <a:pt x="4684" y="6105"/>
                  </a:lnTo>
                  <a:lnTo>
                    <a:pt x="4838" y="6988"/>
                  </a:lnTo>
                  <a:lnTo>
                    <a:pt x="5260" y="6604"/>
                  </a:lnTo>
                  <a:lnTo>
                    <a:pt x="5682" y="6144"/>
                  </a:lnTo>
                  <a:lnTo>
                    <a:pt x="5567" y="5836"/>
                  </a:lnTo>
                  <a:lnTo>
                    <a:pt x="5413" y="5491"/>
                  </a:lnTo>
                  <a:lnTo>
                    <a:pt x="5068" y="4762"/>
                  </a:lnTo>
                  <a:lnTo>
                    <a:pt x="4684" y="4109"/>
                  </a:lnTo>
                  <a:lnTo>
                    <a:pt x="4415" y="3725"/>
                  </a:lnTo>
                  <a:lnTo>
                    <a:pt x="4300" y="3610"/>
                  </a:lnTo>
                  <a:lnTo>
                    <a:pt x="4262" y="3495"/>
                  </a:lnTo>
                  <a:lnTo>
                    <a:pt x="4223" y="3418"/>
                  </a:lnTo>
                  <a:lnTo>
                    <a:pt x="4262" y="3379"/>
                  </a:lnTo>
                  <a:lnTo>
                    <a:pt x="4300" y="3379"/>
                  </a:lnTo>
                  <a:lnTo>
                    <a:pt x="4377" y="3418"/>
                  </a:lnTo>
                  <a:lnTo>
                    <a:pt x="4492" y="3495"/>
                  </a:lnTo>
                  <a:lnTo>
                    <a:pt x="4607" y="3648"/>
                  </a:lnTo>
                  <a:lnTo>
                    <a:pt x="4876" y="4070"/>
                  </a:lnTo>
                  <a:lnTo>
                    <a:pt x="5221" y="4685"/>
                  </a:lnTo>
                  <a:lnTo>
                    <a:pt x="5836" y="5913"/>
                  </a:lnTo>
                  <a:lnTo>
                    <a:pt x="5912" y="5836"/>
                  </a:lnTo>
                  <a:lnTo>
                    <a:pt x="6104" y="5453"/>
                  </a:lnTo>
                  <a:lnTo>
                    <a:pt x="6258" y="5107"/>
                  </a:lnTo>
                  <a:lnTo>
                    <a:pt x="6296" y="4762"/>
                  </a:lnTo>
                  <a:lnTo>
                    <a:pt x="6335" y="4493"/>
                  </a:lnTo>
                  <a:lnTo>
                    <a:pt x="5759" y="3879"/>
                  </a:lnTo>
                  <a:lnTo>
                    <a:pt x="5452" y="3571"/>
                  </a:lnTo>
                  <a:lnTo>
                    <a:pt x="5221" y="3418"/>
                  </a:lnTo>
                  <a:lnTo>
                    <a:pt x="4761" y="3072"/>
                  </a:lnTo>
                  <a:lnTo>
                    <a:pt x="4684" y="3034"/>
                  </a:lnTo>
                  <a:lnTo>
                    <a:pt x="4684" y="2957"/>
                  </a:lnTo>
                  <a:lnTo>
                    <a:pt x="4838" y="2957"/>
                  </a:lnTo>
                  <a:lnTo>
                    <a:pt x="4991" y="2996"/>
                  </a:lnTo>
                  <a:lnTo>
                    <a:pt x="5183" y="3111"/>
                  </a:lnTo>
                  <a:lnTo>
                    <a:pt x="5567" y="3418"/>
                  </a:lnTo>
                  <a:lnTo>
                    <a:pt x="5989" y="3802"/>
                  </a:lnTo>
                  <a:lnTo>
                    <a:pt x="6335" y="4186"/>
                  </a:lnTo>
                  <a:lnTo>
                    <a:pt x="6335" y="3687"/>
                  </a:lnTo>
                  <a:lnTo>
                    <a:pt x="6335" y="3226"/>
                  </a:lnTo>
                  <a:lnTo>
                    <a:pt x="6335" y="2804"/>
                  </a:lnTo>
                  <a:lnTo>
                    <a:pt x="6373" y="2343"/>
                  </a:lnTo>
                  <a:lnTo>
                    <a:pt x="6335" y="2074"/>
                  </a:lnTo>
                  <a:lnTo>
                    <a:pt x="6296" y="1844"/>
                  </a:lnTo>
                  <a:lnTo>
                    <a:pt x="6181" y="1613"/>
                  </a:lnTo>
                  <a:lnTo>
                    <a:pt x="6066" y="1421"/>
                  </a:lnTo>
                  <a:lnTo>
                    <a:pt x="5874" y="1306"/>
                  </a:lnTo>
                  <a:lnTo>
                    <a:pt x="5721" y="1268"/>
                  </a:lnTo>
                  <a:lnTo>
                    <a:pt x="5605" y="1229"/>
                  </a:lnTo>
                  <a:lnTo>
                    <a:pt x="5298" y="1268"/>
                  </a:lnTo>
                  <a:lnTo>
                    <a:pt x="4991" y="1345"/>
                  </a:lnTo>
                  <a:lnTo>
                    <a:pt x="4761" y="1460"/>
                  </a:lnTo>
                  <a:lnTo>
                    <a:pt x="4530" y="1652"/>
                  </a:lnTo>
                  <a:lnTo>
                    <a:pt x="4185" y="1959"/>
                  </a:lnTo>
                  <a:lnTo>
                    <a:pt x="4031" y="2112"/>
                  </a:lnTo>
                  <a:lnTo>
                    <a:pt x="3955" y="2189"/>
                  </a:lnTo>
                  <a:lnTo>
                    <a:pt x="3878" y="2228"/>
                  </a:lnTo>
                  <a:lnTo>
                    <a:pt x="3801" y="2228"/>
                  </a:lnTo>
                  <a:lnTo>
                    <a:pt x="3763" y="2189"/>
                  </a:lnTo>
                  <a:lnTo>
                    <a:pt x="3724" y="2036"/>
                  </a:lnTo>
                  <a:lnTo>
                    <a:pt x="3801" y="1882"/>
                  </a:lnTo>
                  <a:lnTo>
                    <a:pt x="3878" y="1613"/>
                  </a:lnTo>
                  <a:lnTo>
                    <a:pt x="3916" y="1229"/>
                  </a:lnTo>
                  <a:lnTo>
                    <a:pt x="3916" y="999"/>
                  </a:lnTo>
                  <a:lnTo>
                    <a:pt x="3878" y="807"/>
                  </a:lnTo>
                  <a:lnTo>
                    <a:pt x="3763" y="615"/>
                  </a:lnTo>
                  <a:lnTo>
                    <a:pt x="3647" y="462"/>
                  </a:lnTo>
                  <a:lnTo>
                    <a:pt x="3455" y="308"/>
                  </a:lnTo>
                  <a:lnTo>
                    <a:pt x="3263" y="193"/>
                  </a:lnTo>
                  <a:lnTo>
                    <a:pt x="3033" y="116"/>
                  </a:lnTo>
                  <a:lnTo>
                    <a:pt x="2841" y="39"/>
                  </a:lnTo>
                  <a:lnTo>
                    <a:pt x="2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3"/>
          <p:cNvGrpSpPr/>
          <p:nvPr/>
        </p:nvGrpSpPr>
        <p:grpSpPr>
          <a:xfrm rot="-1992006">
            <a:off x="782171" y="3097094"/>
            <a:ext cx="480795" cy="673092"/>
            <a:chOff x="1477722" y="3263692"/>
            <a:chExt cx="268065" cy="375279"/>
          </a:xfrm>
        </p:grpSpPr>
        <p:sp>
          <p:nvSpPr>
            <p:cNvPr id="934" name="Google Shape;934;p43"/>
            <p:cNvSpPr/>
            <p:nvPr/>
          </p:nvSpPr>
          <p:spPr>
            <a:xfrm>
              <a:off x="1481213" y="3267183"/>
              <a:ext cx="259900" cy="369451"/>
            </a:xfrm>
            <a:custGeom>
              <a:avLst/>
              <a:gdLst/>
              <a:ahLst/>
              <a:cxnLst/>
              <a:rect l="l" t="t" r="r" b="b"/>
              <a:pathLst>
                <a:path w="8562" h="12171" extrusionOk="0">
                  <a:moveTo>
                    <a:pt x="1" y="1"/>
                  </a:moveTo>
                  <a:lnTo>
                    <a:pt x="193" y="500"/>
                  </a:lnTo>
                  <a:lnTo>
                    <a:pt x="346" y="1114"/>
                  </a:lnTo>
                  <a:lnTo>
                    <a:pt x="692" y="2650"/>
                  </a:lnTo>
                  <a:lnTo>
                    <a:pt x="884" y="3494"/>
                  </a:lnTo>
                  <a:lnTo>
                    <a:pt x="1114" y="4416"/>
                  </a:lnTo>
                  <a:lnTo>
                    <a:pt x="1383" y="5337"/>
                  </a:lnTo>
                  <a:lnTo>
                    <a:pt x="1728" y="6259"/>
                  </a:lnTo>
                  <a:lnTo>
                    <a:pt x="2151" y="7218"/>
                  </a:lnTo>
                  <a:lnTo>
                    <a:pt x="2381" y="7679"/>
                  </a:lnTo>
                  <a:lnTo>
                    <a:pt x="2650" y="8140"/>
                  </a:lnTo>
                  <a:lnTo>
                    <a:pt x="2957" y="8562"/>
                  </a:lnTo>
                  <a:lnTo>
                    <a:pt x="3302" y="8984"/>
                  </a:lnTo>
                  <a:lnTo>
                    <a:pt x="3648" y="9407"/>
                  </a:lnTo>
                  <a:lnTo>
                    <a:pt x="4032" y="9829"/>
                  </a:lnTo>
                  <a:lnTo>
                    <a:pt x="4454" y="10213"/>
                  </a:lnTo>
                  <a:lnTo>
                    <a:pt x="4915" y="10558"/>
                  </a:lnTo>
                  <a:lnTo>
                    <a:pt x="5414" y="10904"/>
                  </a:lnTo>
                  <a:lnTo>
                    <a:pt x="5990" y="11211"/>
                  </a:lnTo>
                  <a:lnTo>
                    <a:pt x="6566" y="11518"/>
                  </a:lnTo>
                  <a:lnTo>
                    <a:pt x="7180" y="11749"/>
                  </a:lnTo>
                  <a:lnTo>
                    <a:pt x="7871" y="11979"/>
                  </a:lnTo>
                  <a:lnTo>
                    <a:pt x="8562" y="12171"/>
                  </a:lnTo>
                  <a:lnTo>
                    <a:pt x="8524" y="11365"/>
                  </a:lnTo>
                  <a:lnTo>
                    <a:pt x="8408" y="10597"/>
                  </a:lnTo>
                  <a:lnTo>
                    <a:pt x="8255" y="9867"/>
                  </a:lnTo>
                  <a:lnTo>
                    <a:pt x="8063" y="9138"/>
                  </a:lnTo>
                  <a:lnTo>
                    <a:pt x="7833" y="8447"/>
                  </a:lnTo>
                  <a:lnTo>
                    <a:pt x="7602" y="7794"/>
                  </a:lnTo>
                  <a:lnTo>
                    <a:pt x="7295" y="7180"/>
                  </a:lnTo>
                  <a:lnTo>
                    <a:pt x="7026" y="6604"/>
                  </a:lnTo>
                  <a:lnTo>
                    <a:pt x="6681" y="6028"/>
                  </a:lnTo>
                  <a:lnTo>
                    <a:pt x="6335" y="5491"/>
                  </a:lnTo>
                  <a:lnTo>
                    <a:pt x="5990" y="4953"/>
                  </a:lnTo>
                  <a:lnTo>
                    <a:pt x="5606" y="4493"/>
                  </a:lnTo>
                  <a:lnTo>
                    <a:pt x="5260" y="4032"/>
                  </a:lnTo>
                  <a:lnTo>
                    <a:pt x="4876" y="3610"/>
                  </a:lnTo>
                  <a:lnTo>
                    <a:pt x="4070" y="2803"/>
                  </a:lnTo>
                  <a:lnTo>
                    <a:pt x="3302" y="2112"/>
                  </a:lnTo>
                  <a:lnTo>
                    <a:pt x="2573" y="1536"/>
                  </a:lnTo>
                  <a:lnTo>
                    <a:pt x="1882" y="1076"/>
                  </a:lnTo>
                  <a:lnTo>
                    <a:pt x="1268" y="653"/>
                  </a:lnTo>
                  <a:lnTo>
                    <a:pt x="730" y="385"/>
                  </a:lnTo>
                  <a:lnTo>
                    <a:pt x="346" y="1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1477722" y="3263692"/>
              <a:ext cx="268065" cy="375279"/>
            </a:xfrm>
            <a:custGeom>
              <a:avLst/>
              <a:gdLst/>
              <a:ahLst/>
              <a:cxnLst/>
              <a:rect l="l" t="t" r="r" b="b"/>
              <a:pathLst>
                <a:path w="8831" h="12363" extrusionOk="0">
                  <a:moveTo>
                    <a:pt x="192" y="1"/>
                  </a:moveTo>
                  <a:lnTo>
                    <a:pt x="0" y="231"/>
                  </a:lnTo>
                  <a:lnTo>
                    <a:pt x="77" y="308"/>
                  </a:lnTo>
                  <a:lnTo>
                    <a:pt x="576" y="845"/>
                  </a:lnTo>
                  <a:lnTo>
                    <a:pt x="1459" y="1882"/>
                  </a:lnTo>
                  <a:lnTo>
                    <a:pt x="2573" y="3226"/>
                  </a:lnTo>
                  <a:lnTo>
                    <a:pt x="2611" y="3226"/>
                  </a:lnTo>
                  <a:lnTo>
                    <a:pt x="2649" y="3264"/>
                  </a:lnTo>
                  <a:lnTo>
                    <a:pt x="3724" y="4608"/>
                  </a:lnTo>
                  <a:lnTo>
                    <a:pt x="3648" y="4608"/>
                  </a:lnTo>
                  <a:lnTo>
                    <a:pt x="3110" y="4531"/>
                  </a:lnTo>
                  <a:lnTo>
                    <a:pt x="2496" y="4531"/>
                  </a:lnTo>
                  <a:lnTo>
                    <a:pt x="1843" y="4569"/>
                  </a:lnTo>
                  <a:lnTo>
                    <a:pt x="1574" y="4608"/>
                  </a:lnTo>
                  <a:lnTo>
                    <a:pt x="1267" y="4684"/>
                  </a:lnTo>
                  <a:lnTo>
                    <a:pt x="1344" y="4953"/>
                  </a:lnTo>
                  <a:lnTo>
                    <a:pt x="1613" y="4915"/>
                  </a:lnTo>
                  <a:lnTo>
                    <a:pt x="1882" y="4838"/>
                  </a:lnTo>
                  <a:lnTo>
                    <a:pt x="3072" y="4838"/>
                  </a:lnTo>
                  <a:lnTo>
                    <a:pt x="3609" y="4915"/>
                  </a:lnTo>
                  <a:lnTo>
                    <a:pt x="3955" y="4992"/>
                  </a:lnTo>
                  <a:lnTo>
                    <a:pt x="3993" y="4992"/>
                  </a:lnTo>
                  <a:lnTo>
                    <a:pt x="4646" y="5798"/>
                  </a:lnTo>
                  <a:lnTo>
                    <a:pt x="5337" y="6719"/>
                  </a:lnTo>
                  <a:lnTo>
                    <a:pt x="5990" y="7679"/>
                  </a:lnTo>
                  <a:lnTo>
                    <a:pt x="6412" y="8408"/>
                  </a:lnTo>
                  <a:lnTo>
                    <a:pt x="6412" y="8408"/>
                  </a:lnTo>
                  <a:lnTo>
                    <a:pt x="6297" y="8332"/>
                  </a:lnTo>
                  <a:lnTo>
                    <a:pt x="5990" y="8255"/>
                  </a:lnTo>
                  <a:lnTo>
                    <a:pt x="5606" y="8178"/>
                  </a:lnTo>
                  <a:lnTo>
                    <a:pt x="5222" y="8140"/>
                  </a:lnTo>
                  <a:lnTo>
                    <a:pt x="4761" y="8101"/>
                  </a:lnTo>
                  <a:lnTo>
                    <a:pt x="4339" y="8140"/>
                  </a:lnTo>
                  <a:lnTo>
                    <a:pt x="3878" y="8178"/>
                  </a:lnTo>
                  <a:lnTo>
                    <a:pt x="3417" y="8293"/>
                  </a:lnTo>
                  <a:lnTo>
                    <a:pt x="2957" y="8447"/>
                  </a:lnTo>
                  <a:lnTo>
                    <a:pt x="3072" y="8716"/>
                  </a:lnTo>
                  <a:lnTo>
                    <a:pt x="3494" y="8600"/>
                  </a:lnTo>
                  <a:lnTo>
                    <a:pt x="3955" y="8485"/>
                  </a:lnTo>
                  <a:lnTo>
                    <a:pt x="4339" y="8447"/>
                  </a:lnTo>
                  <a:lnTo>
                    <a:pt x="4761" y="8408"/>
                  </a:lnTo>
                  <a:lnTo>
                    <a:pt x="5183" y="8447"/>
                  </a:lnTo>
                  <a:lnTo>
                    <a:pt x="5567" y="8485"/>
                  </a:lnTo>
                  <a:lnTo>
                    <a:pt x="5913" y="8562"/>
                  </a:lnTo>
                  <a:lnTo>
                    <a:pt x="6220" y="8639"/>
                  </a:lnTo>
                  <a:lnTo>
                    <a:pt x="6642" y="8792"/>
                  </a:lnTo>
                  <a:lnTo>
                    <a:pt x="6681" y="8831"/>
                  </a:lnTo>
                  <a:lnTo>
                    <a:pt x="7218" y="9599"/>
                  </a:lnTo>
                  <a:lnTo>
                    <a:pt x="7717" y="10558"/>
                  </a:lnTo>
                  <a:lnTo>
                    <a:pt x="8178" y="11480"/>
                  </a:lnTo>
                  <a:lnTo>
                    <a:pt x="8562" y="12363"/>
                  </a:lnTo>
                  <a:lnTo>
                    <a:pt x="8831" y="12248"/>
                  </a:lnTo>
                  <a:lnTo>
                    <a:pt x="8447" y="11288"/>
                  </a:lnTo>
                  <a:lnTo>
                    <a:pt x="7948" y="10290"/>
                  </a:lnTo>
                  <a:lnTo>
                    <a:pt x="7372" y="9253"/>
                  </a:lnTo>
                  <a:lnTo>
                    <a:pt x="6719" y="8216"/>
                  </a:lnTo>
                  <a:lnTo>
                    <a:pt x="6028" y="7180"/>
                  </a:lnTo>
                  <a:lnTo>
                    <a:pt x="5490" y="6450"/>
                  </a:lnTo>
                  <a:lnTo>
                    <a:pt x="5490" y="6374"/>
                  </a:lnTo>
                  <a:lnTo>
                    <a:pt x="5490" y="6066"/>
                  </a:lnTo>
                  <a:lnTo>
                    <a:pt x="5567" y="5683"/>
                  </a:lnTo>
                  <a:lnTo>
                    <a:pt x="5606" y="5452"/>
                  </a:lnTo>
                  <a:lnTo>
                    <a:pt x="5721" y="5260"/>
                  </a:lnTo>
                  <a:lnTo>
                    <a:pt x="5836" y="5030"/>
                  </a:lnTo>
                  <a:lnTo>
                    <a:pt x="5951" y="4838"/>
                  </a:lnTo>
                  <a:lnTo>
                    <a:pt x="5721" y="4646"/>
                  </a:lnTo>
                  <a:lnTo>
                    <a:pt x="5567" y="4876"/>
                  </a:lnTo>
                  <a:lnTo>
                    <a:pt x="5414" y="5107"/>
                  </a:lnTo>
                  <a:lnTo>
                    <a:pt x="5337" y="5375"/>
                  </a:lnTo>
                  <a:lnTo>
                    <a:pt x="5260" y="5606"/>
                  </a:lnTo>
                  <a:lnTo>
                    <a:pt x="5183" y="6028"/>
                  </a:lnTo>
                  <a:lnTo>
                    <a:pt x="4569" y="5183"/>
                  </a:lnTo>
                  <a:lnTo>
                    <a:pt x="3840" y="4262"/>
                  </a:lnTo>
                  <a:lnTo>
                    <a:pt x="2880" y="3149"/>
                  </a:lnTo>
                  <a:lnTo>
                    <a:pt x="2880" y="2842"/>
                  </a:lnTo>
                  <a:lnTo>
                    <a:pt x="2841" y="2381"/>
                  </a:lnTo>
                  <a:lnTo>
                    <a:pt x="2880" y="2074"/>
                  </a:lnTo>
                  <a:lnTo>
                    <a:pt x="2957" y="1843"/>
                  </a:lnTo>
                  <a:lnTo>
                    <a:pt x="2688" y="1690"/>
                  </a:lnTo>
                  <a:lnTo>
                    <a:pt x="2611" y="1843"/>
                  </a:lnTo>
                  <a:lnTo>
                    <a:pt x="2573" y="1997"/>
                  </a:lnTo>
                  <a:lnTo>
                    <a:pt x="2534" y="2381"/>
                  </a:lnTo>
                  <a:lnTo>
                    <a:pt x="2534" y="2688"/>
                  </a:lnTo>
                  <a:lnTo>
                    <a:pt x="2457" y="2573"/>
                  </a:lnTo>
                  <a:lnTo>
                    <a:pt x="1306" y="1229"/>
                  </a:lnTo>
                  <a:lnTo>
                    <a:pt x="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3"/>
          <p:cNvSpPr/>
          <p:nvPr/>
        </p:nvSpPr>
        <p:spPr>
          <a:xfrm>
            <a:off x="0" y="3409950"/>
            <a:ext cx="1465478" cy="459130"/>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43"/>
          <p:cNvGrpSpPr/>
          <p:nvPr/>
        </p:nvGrpSpPr>
        <p:grpSpPr>
          <a:xfrm>
            <a:off x="228600" y="2952750"/>
            <a:ext cx="2443069" cy="710676"/>
            <a:chOff x="323167" y="-722822"/>
            <a:chExt cx="1635582" cy="475814"/>
          </a:xfrm>
        </p:grpSpPr>
        <p:sp>
          <p:nvSpPr>
            <p:cNvPr id="938" name="Google Shape;938;p43"/>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43"/>
          <p:cNvSpPr txBox="1">
            <a:spLocks noGrp="1"/>
          </p:cNvSpPr>
          <p:nvPr>
            <p:ph type="title"/>
          </p:nvPr>
        </p:nvSpPr>
        <p:spPr>
          <a:xfrm>
            <a:off x="3810000" y="1657350"/>
            <a:ext cx="4572000" cy="1905000"/>
          </a:xfrm>
          <a:prstGeom prst="rect">
            <a:avLst/>
          </a:prstGeom>
        </p:spPr>
        <p:txBody>
          <a:bodyPr spcFirstLastPara="1" wrap="square" lIns="91425" tIns="91425" rIns="91425" bIns="91425" anchor="ctr" anchorCtr="0">
            <a:noAutofit/>
          </a:bodyPr>
          <a:lstStyle/>
          <a:p>
            <a:r>
              <a:rPr lang="en-US" sz="2000" dirty="0" smtClean="0">
                <a:solidFill>
                  <a:srgbClr val="FFFF00"/>
                </a:solidFill>
                <a:latin typeface="Times New Roman" pitchFamily="18" charset="0"/>
                <a:cs typeface="Times New Roman" pitchFamily="18" charset="0"/>
              </a:rPr>
              <a:t>This system is beneficial for institutions to predict student's campus placement </a:t>
            </a:r>
            <a:r>
              <a:rPr lang="en-US" sz="2000" dirty="0" smtClean="0">
                <a:solidFill>
                  <a:srgbClr val="FFFF00"/>
                </a:solidFill>
                <a:latin typeface="Times New Roman" pitchFamily="18" charset="0"/>
                <a:cs typeface="Times New Roman" pitchFamily="18" charset="0"/>
              </a:rPr>
              <a:t>and placement </a:t>
            </a:r>
            <a:r>
              <a:rPr lang="en-US" sz="2000" dirty="0" smtClean="0">
                <a:solidFill>
                  <a:srgbClr val="FFFF00"/>
                </a:solidFill>
                <a:latin typeface="Times New Roman" pitchFamily="18" charset="0"/>
                <a:cs typeface="Times New Roman" pitchFamily="18" charset="0"/>
              </a:rPr>
              <a:t>officers can work on identifying the weakness of each </a:t>
            </a:r>
            <a:r>
              <a:rPr lang="en-US" sz="2000" dirty="0" err="1" smtClean="0">
                <a:solidFill>
                  <a:srgbClr val="FFFF00"/>
                </a:solidFill>
                <a:latin typeface="Times New Roman" pitchFamily="18" charset="0"/>
                <a:cs typeface="Times New Roman" pitchFamily="18" charset="0"/>
              </a:rPr>
              <a:t>student.Algorithms</a:t>
            </a:r>
            <a:r>
              <a:rPr lang="en-US" sz="2000" dirty="0" smtClean="0">
                <a:solidFill>
                  <a:srgbClr val="FFFF00"/>
                </a:solidFill>
                <a:latin typeface="Times New Roman" pitchFamily="18" charset="0"/>
                <a:cs typeface="Times New Roman" pitchFamily="18" charset="0"/>
              </a:rPr>
              <a:t> </a:t>
            </a:r>
            <a:r>
              <a:rPr lang="en-US" sz="2000" dirty="0" smtClean="0">
                <a:solidFill>
                  <a:srgbClr val="FFFF00"/>
                </a:solidFill>
                <a:latin typeface="Times New Roman" pitchFamily="18" charset="0"/>
                <a:cs typeface="Times New Roman" pitchFamily="18" charset="0"/>
              </a:rPr>
              <a:t>like random forest and KNN will give maximum </a:t>
            </a:r>
            <a:r>
              <a:rPr lang="en-US" sz="2000" dirty="0" err="1" smtClean="0">
                <a:solidFill>
                  <a:srgbClr val="FFFF00"/>
                </a:solidFill>
                <a:latin typeface="Times New Roman" pitchFamily="18" charset="0"/>
                <a:cs typeface="Times New Roman" pitchFamily="18" charset="0"/>
              </a:rPr>
              <a:t>accuracyto</a:t>
            </a:r>
            <a:r>
              <a:rPr lang="en-US" sz="2000" dirty="0" smtClean="0">
                <a:solidFill>
                  <a:srgbClr val="FFFF00"/>
                </a:solidFill>
                <a:latin typeface="Times New Roman" pitchFamily="18" charset="0"/>
                <a:cs typeface="Times New Roman" pitchFamily="18" charset="0"/>
              </a:rPr>
              <a:t> the prediction.</a:t>
            </a:r>
            <a:endParaRPr sz="2000">
              <a:solidFill>
                <a:srgbClr val="FFFF00"/>
              </a:solidFill>
              <a:latin typeface="Times New Roman" pitchFamily="18" charset="0"/>
              <a:cs typeface="Times New Roman" pitchFamily="18" charset="0"/>
            </a:endParaRPr>
          </a:p>
        </p:txBody>
      </p:sp>
      <p:sp>
        <p:nvSpPr>
          <p:cNvPr id="948" name="Google Shape;948;p43"/>
          <p:cNvSpPr txBox="1">
            <a:spLocks noGrp="1"/>
          </p:cNvSpPr>
          <p:nvPr>
            <p:ph type="title" idx="2"/>
          </p:nvPr>
        </p:nvSpPr>
        <p:spPr>
          <a:xfrm>
            <a:off x="2438400" y="742950"/>
            <a:ext cx="5181600" cy="710700"/>
          </a:xfrm>
          <a:prstGeom prst="rect">
            <a:avLst/>
          </a:prstGeom>
        </p:spPr>
        <p:txBody>
          <a:bodyPr spcFirstLastPara="1" wrap="square" lIns="91425" tIns="91425" rIns="91425" bIns="91425" anchor="ctr" anchorCtr="0">
            <a:noAutofit/>
          </a:bodyPr>
          <a:lstStyle/>
          <a:p>
            <a:r>
              <a:rPr lang="en-US" sz="4000" b="1" i="1" u="sng" dirty="0" smtClean="0">
                <a:solidFill>
                  <a:schemeClr val="accent2"/>
                </a:solidFill>
                <a:latin typeface="Agency FB" panose="020B0503020202020204" pitchFamily="34" charset="0"/>
                <a:cs typeface="Arial Unicode MS" panose="020B0604020202020204" pitchFamily="34" charset="-128"/>
              </a:rPr>
              <a:t>Conclusion :</a:t>
            </a:r>
            <a:endParaRPr/>
          </a:p>
        </p:txBody>
      </p:sp>
      <p:sp>
        <p:nvSpPr>
          <p:cNvPr id="949" name="Google Shape;949;p43"/>
          <p:cNvSpPr txBox="1">
            <a:spLocks noGrp="1"/>
          </p:cNvSpPr>
          <p:nvPr>
            <p:ph type="subTitle" idx="1"/>
          </p:nvPr>
        </p:nvSpPr>
        <p:spPr>
          <a:xfrm>
            <a:off x="0" y="4768500"/>
            <a:ext cx="40389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950" name="Google Shape;950;p43"/>
          <p:cNvGrpSpPr/>
          <p:nvPr/>
        </p:nvGrpSpPr>
        <p:grpSpPr>
          <a:xfrm flipH="1">
            <a:off x="228600" y="2495550"/>
            <a:ext cx="2220154" cy="533400"/>
            <a:chOff x="3581728" y="2781311"/>
            <a:chExt cx="2399614" cy="698078"/>
          </a:xfrm>
        </p:grpSpPr>
        <p:sp>
          <p:nvSpPr>
            <p:cNvPr id="951" name="Google Shape;951;p43"/>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3"/>
          <p:cNvGrpSpPr/>
          <p:nvPr/>
        </p:nvGrpSpPr>
        <p:grpSpPr>
          <a:xfrm>
            <a:off x="381000" y="895350"/>
            <a:ext cx="1649116" cy="1647284"/>
            <a:chOff x="3804732" y="678902"/>
            <a:chExt cx="1247216" cy="1340423"/>
          </a:xfrm>
        </p:grpSpPr>
        <p:sp>
          <p:nvSpPr>
            <p:cNvPr id="961" name="Google Shape;961;p43"/>
            <p:cNvSpPr/>
            <p:nvPr/>
          </p:nvSpPr>
          <p:spPr>
            <a:xfrm>
              <a:off x="4210416" y="678902"/>
              <a:ext cx="437484" cy="644448"/>
            </a:xfrm>
            <a:custGeom>
              <a:avLst/>
              <a:gdLst/>
              <a:ahLst/>
              <a:cxnLst/>
              <a:rect l="l" t="t" r="r" b="b"/>
              <a:pathLst>
                <a:path w="10060" h="14820" extrusionOk="0">
                  <a:moveTo>
                    <a:pt x="4531" y="1"/>
                  </a:moveTo>
                  <a:lnTo>
                    <a:pt x="4032" y="116"/>
                  </a:lnTo>
                  <a:lnTo>
                    <a:pt x="3533" y="269"/>
                  </a:lnTo>
                  <a:lnTo>
                    <a:pt x="3072" y="461"/>
                  </a:lnTo>
                  <a:lnTo>
                    <a:pt x="2726" y="653"/>
                  </a:lnTo>
                  <a:lnTo>
                    <a:pt x="2381" y="922"/>
                  </a:lnTo>
                  <a:lnTo>
                    <a:pt x="2074" y="1268"/>
                  </a:lnTo>
                  <a:lnTo>
                    <a:pt x="1767" y="1613"/>
                  </a:lnTo>
                  <a:lnTo>
                    <a:pt x="1536" y="2074"/>
                  </a:lnTo>
                  <a:lnTo>
                    <a:pt x="1344" y="2573"/>
                  </a:lnTo>
                  <a:lnTo>
                    <a:pt x="1229" y="3149"/>
                  </a:lnTo>
                  <a:lnTo>
                    <a:pt x="1152" y="3802"/>
                  </a:lnTo>
                  <a:lnTo>
                    <a:pt x="1152" y="5184"/>
                  </a:lnTo>
                  <a:lnTo>
                    <a:pt x="1076" y="6451"/>
                  </a:lnTo>
                  <a:lnTo>
                    <a:pt x="922" y="7641"/>
                  </a:lnTo>
                  <a:lnTo>
                    <a:pt x="807" y="8716"/>
                  </a:lnTo>
                  <a:lnTo>
                    <a:pt x="615" y="9675"/>
                  </a:lnTo>
                  <a:lnTo>
                    <a:pt x="461" y="10482"/>
                  </a:lnTo>
                  <a:lnTo>
                    <a:pt x="269" y="11173"/>
                  </a:lnTo>
                  <a:lnTo>
                    <a:pt x="116" y="11710"/>
                  </a:lnTo>
                  <a:lnTo>
                    <a:pt x="39" y="12171"/>
                  </a:lnTo>
                  <a:lnTo>
                    <a:pt x="1" y="12670"/>
                  </a:lnTo>
                  <a:lnTo>
                    <a:pt x="1" y="13207"/>
                  </a:lnTo>
                  <a:lnTo>
                    <a:pt x="39" y="13707"/>
                  </a:lnTo>
                  <a:lnTo>
                    <a:pt x="193" y="14474"/>
                  </a:lnTo>
                  <a:lnTo>
                    <a:pt x="269" y="14820"/>
                  </a:lnTo>
                  <a:lnTo>
                    <a:pt x="1229" y="13975"/>
                  </a:lnTo>
                  <a:lnTo>
                    <a:pt x="1152" y="13822"/>
                  </a:lnTo>
                  <a:lnTo>
                    <a:pt x="1037" y="13668"/>
                  </a:lnTo>
                  <a:lnTo>
                    <a:pt x="960" y="13438"/>
                  </a:lnTo>
                  <a:lnTo>
                    <a:pt x="884" y="13131"/>
                  </a:lnTo>
                  <a:lnTo>
                    <a:pt x="884" y="12824"/>
                  </a:lnTo>
                  <a:lnTo>
                    <a:pt x="960" y="12440"/>
                  </a:lnTo>
                  <a:lnTo>
                    <a:pt x="1114" y="11979"/>
                  </a:lnTo>
                  <a:lnTo>
                    <a:pt x="1229" y="12401"/>
                  </a:lnTo>
                  <a:lnTo>
                    <a:pt x="1344" y="12670"/>
                  </a:lnTo>
                  <a:lnTo>
                    <a:pt x="1498" y="12824"/>
                  </a:lnTo>
                  <a:lnTo>
                    <a:pt x="1690" y="12900"/>
                  </a:lnTo>
                  <a:lnTo>
                    <a:pt x="1843" y="12862"/>
                  </a:lnTo>
                  <a:lnTo>
                    <a:pt x="2035" y="12785"/>
                  </a:lnTo>
                  <a:lnTo>
                    <a:pt x="2227" y="12670"/>
                  </a:lnTo>
                  <a:lnTo>
                    <a:pt x="2381" y="12555"/>
                  </a:lnTo>
                  <a:lnTo>
                    <a:pt x="2688" y="12286"/>
                  </a:lnTo>
                  <a:lnTo>
                    <a:pt x="2803" y="12209"/>
                  </a:lnTo>
                  <a:lnTo>
                    <a:pt x="2918" y="12209"/>
                  </a:lnTo>
                  <a:lnTo>
                    <a:pt x="3072" y="12171"/>
                  </a:lnTo>
                  <a:lnTo>
                    <a:pt x="3187" y="12209"/>
                  </a:lnTo>
                  <a:lnTo>
                    <a:pt x="3341" y="12324"/>
                  </a:lnTo>
                  <a:lnTo>
                    <a:pt x="3456" y="12440"/>
                  </a:lnTo>
                  <a:lnTo>
                    <a:pt x="3725" y="12785"/>
                  </a:lnTo>
                  <a:lnTo>
                    <a:pt x="3955" y="13169"/>
                  </a:lnTo>
                  <a:lnTo>
                    <a:pt x="4147" y="13630"/>
                  </a:lnTo>
                  <a:lnTo>
                    <a:pt x="4262" y="13975"/>
                  </a:lnTo>
                  <a:lnTo>
                    <a:pt x="4416" y="14359"/>
                  </a:lnTo>
                  <a:lnTo>
                    <a:pt x="4992" y="13707"/>
                  </a:lnTo>
                  <a:lnTo>
                    <a:pt x="5606" y="14359"/>
                  </a:lnTo>
                  <a:lnTo>
                    <a:pt x="5721" y="14014"/>
                  </a:lnTo>
                  <a:lnTo>
                    <a:pt x="5875" y="13668"/>
                  </a:lnTo>
                  <a:lnTo>
                    <a:pt x="6028" y="13284"/>
                  </a:lnTo>
                  <a:lnTo>
                    <a:pt x="6220" y="12900"/>
                  </a:lnTo>
                  <a:lnTo>
                    <a:pt x="6489" y="12593"/>
                  </a:lnTo>
                  <a:lnTo>
                    <a:pt x="6604" y="12478"/>
                  </a:lnTo>
                  <a:lnTo>
                    <a:pt x="6758" y="12401"/>
                  </a:lnTo>
                  <a:lnTo>
                    <a:pt x="6873" y="12363"/>
                  </a:lnTo>
                  <a:lnTo>
                    <a:pt x="7103" y="12363"/>
                  </a:lnTo>
                  <a:lnTo>
                    <a:pt x="7257" y="12440"/>
                  </a:lnTo>
                  <a:lnTo>
                    <a:pt x="7564" y="12670"/>
                  </a:lnTo>
                  <a:lnTo>
                    <a:pt x="7756" y="12785"/>
                  </a:lnTo>
                  <a:lnTo>
                    <a:pt x="7948" y="12862"/>
                  </a:lnTo>
                  <a:lnTo>
                    <a:pt x="8140" y="12939"/>
                  </a:lnTo>
                  <a:lnTo>
                    <a:pt x="8293" y="12939"/>
                  </a:lnTo>
                  <a:lnTo>
                    <a:pt x="8485" y="12862"/>
                  </a:lnTo>
                  <a:lnTo>
                    <a:pt x="8639" y="12708"/>
                  </a:lnTo>
                  <a:lnTo>
                    <a:pt x="8792" y="12401"/>
                  </a:lnTo>
                  <a:lnTo>
                    <a:pt x="8908" y="11979"/>
                  </a:lnTo>
                  <a:lnTo>
                    <a:pt x="9100" y="12440"/>
                  </a:lnTo>
                  <a:lnTo>
                    <a:pt x="9176" y="12824"/>
                  </a:lnTo>
                  <a:lnTo>
                    <a:pt x="9215" y="13207"/>
                  </a:lnTo>
                  <a:lnTo>
                    <a:pt x="9176" y="13515"/>
                  </a:lnTo>
                  <a:lnTo>
                    <a:pt x="9138" y="13745"/>
                  </a:lnTo>
                  <a:lnTo>
                    <a:pt x="9100" y="13937"/>
                  </a:lnTo>
                  <a:lnTo>
                    <a:pt x="9023" y="14090"/>
                  </a:lnTo>
                  <a:lnTo>
                    <a:pt x="9906" y="14167"/>
                  </a:lnTo>
                  <a:lnTo>
                    <a:pt x="9944" y="13937"/>
                  </a:lnTo>
                  <a:lnTo>
                    <a:pt x="10021" y="13361"/>
                  </a:lnTo>
                  <a:lnTo>
                    <a:pt x="10059" y="13016"/>
                  </a:lnTo>
                  <a:lnTo>
                    <a:pt x="10059" y="12593"/>
                  </a:lnTo>
                  <a:lnTo>
                    <a:pt x="9983" y="12133"/>
                  </a:lnTo>
                  <a:lnTo>
                    <a:pt x="9906" y="11710"/>
                  </a:lnTo>
                  <a:lnTo>
                    <a:pt x="9752" y="11173"/>
                  </a:lnTo>
                  <a:lnTo>
                    <a:pt x="9560" y="10482"/>
                  </a:lnTo>
                  <a:lnTo>
                    <a:pt x="9407" y="9675"/>
                  </a:lnTo>
                  <a:lnTo>
                    <a:pt x="9215" y="8716"/>
                  </a:lnTo>
                  <a:lnTo>
                    <a:pt x="9061" y="7641"/>
                  </a:lnTo>
                  <a:lnTo>
                    <a:pt x="8946" y="6451"/>
                  </a:lnTo>
                  <a:lnTo>
                    <a:pt x="8869" y="5184"/>
                  </a:lnTo>
                  <a:lnTo>
                    <a:pt x="8831" y="3802"/>
                  </a:lnTo>
                  <a:lnTo>
                    <a:pt x="8792" y="3149"/>
                  </a:lnTo>
                  <a:lnTo>
                    <a:pt x="8677" y="2573"/>
                  </a:lnTo>
                  <a:lnTo>
                    <a:pt x="8485" y="2074"/>
                  </a:lnTo>
                  <a:lnTo>
                    <a:pt x="8255" y="1613"/>
                  </a:lnTo>
                  <a:lnTo>
                    <a:pt x="7948" y="1268"/>
                  </a:lnTo>
                  <a:lnTo>
                    <a:pt x="7641" y="922"/>
                  </a:lnTo>
                  <a:lnTo>
                    <a:pt x="7295" y="653"/>
                  </a:lnTo>
                  <a:lnTo>
                    <a:pt x="6911" y="461"/>
                  </a:lnTo>
                  <a:lnTo>
                    <a:pt x="6451" y="269"/>
                  </a:lnTo>
                  <a:lnTo>
                    <a:pt x="5990" y="116"/>
                  </a:lnTo>
                  <a:lnTo>
                    <a:pt x="5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4001725" y="1133028"/>
              <a:ext cx="297237" cy="449113"/>
            </a:xfrm>
            <a:custGeom>
              <a:avLst/>
              <a:gdLst/>
              <a:ahLst/>
              <a:cxnLst/>
              <a:rect l="l" t="t" r="r" b="b"/>
              <a:pathLst>
                <a:path w="6835" h="10328" extrusionOk="0">
                  <a:moveTo>
                    <a:pt x="6834" y="0"/>
                  </a:moveTo>
                  <a:lnTo>
                    <a:pt x="6451" y="154"/>
                  </a:lnTo>
                  <a:lnTo>
                    <a:pt x="5990" y="346"/>
                  </a:lnTo>
                  <a:lnTo>
                    <a:pt x="5491" y="653"/>
                  </a:lnTo>
                  <a:lnTo>
                    <a:pt x="4915" y="998"/>
                  </a:lnTo>
                  <a:lnTo>
                    <a:pt x="4377" y="1459"/>
                  </a:lnTo>
                  <a:lnTo>
                    <a:pt x="4147" y="1728"/>
                  </a:lnTo>
                  <a:lnTo>
                    <a:pt x="3917" y="1997"/>
                  </a:lnTo>
                  <a:lnTo>
                    <a:pt x="3725" y="2265"/>
                  </a:lnTo>
                  <a:lnTo>
                    <a:pt x="3533" y="2573"/>
                  </a:lnTo>
                  <a:lnTo>
                    <a:pt x="1" y="10174"/>
                  </a:lnTo>
                  <a:lnTo>
                    <a:pt x="2727" y="10328"/>
                  </a:lnTo>
                  <a:lnTo>
                    <a:pt x="6527" y="4646"/>
                  </a:lnTo>
                  <a:lnTo>
                    <a:pt x="6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4556002" y="1133028"/>
              <a:ext cx="298890" cy="449113"/>
            </a:xfrm>
            <a:custGeom>
              <a:avLst/>
              <a:gdLst/>
              <a:ahLst/>
              <a:cxnLst/>
              <a:rect l="l" t="t" r="r" b="b"/>
              <a:pathLst>
                <a:path w="6873" h="10328" extrusionOk="0">
                  <a:moveTo>
                    <a:pt x="1" y="0"/>
                  </a:moveTo>
                  <a:lnTo>
                    <a:pt x="346" y="4646"/>
                  </a:lnTo>
                  <a:lnTo>
                    <a:pt x="4147" y="10328"/>
                  </a:lnTo>
                  <a:lnTo>
                    <a:pt x="6873" y="10174"/>
                  </a:lnTo>
                  <a:lnTo>
                    <a:pt x="3302" y="2573"/>
                  </a:lnTo>
                  <a:lnTo>
                    <a:pt x="3149" y="2265"/>
                  </a:lnTo>
                  <a:lnTo>
                    <a:pt x="2957" y="1997"/>
                  </a:lnTo>
                  <a:lnTo>
                    <a:pt x="2727" y="1728"/>
                  </a:lnTo>
                  <a:lnTo>
                    <a:pt x="2496" y="1459"/>
                  </a:lnTo>
                  <a:lnTo>
                    <a:pt x="1920" y="998"/>
                  </a:lnTo>
                  <a:lnTo>
                    <a:pt x="1383" y="653"/>
                  </a:lnTo>
                  <a:lnTo>
                    <a:pt x="845" y="346"/>
                  </a:lnTo>
                  <a:lnTo>
                    <a:pt x="423"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4213764" y="1091281"/>
              <a:ext cx="430787" cy="879832"/>
            </a:xfrm>
            <a:custGeom>
              <a:avLst/>
              <a:gdLst/>
              <a:ahLst/>
              <a:cxnLst/>
              <a:rect l="l" t="t" r="r" b="b"/>
              <a:pathLst>
                <a:path w="9906" h="20233" extrusionOk="0">
                  <a:moveTo>
                    <a:pt x="3878" y="0"/>
                  </a:moveTo>
                  <a:lnTo>
                    <a:pt x="1997" y="960"/>
                  </a:lnTo>
                  <a:lnTo>
                    <a:pt x="1843" y="1920"/>
                  </a:lnTo>
                  <a:lnTo>
                    <a:pt x="1690" y="2995"/>
                  </a:lnTo>
                  <a:lnTo>
                    <a:pt x="1575" y="4300"/>
                  </a:lnTo>
                  <a:lnTo>
                    <a:pt x="1498" y="5759"/>
                  </a:lnTo>
                  <a:lnTo>
                    <a:pt x="1498" y="6489"/>
                  </a:lnTo>
                  <a:lnTo>
                    <a:pt x="1498" y="7180"/>
                  </a:lnTo>
                  <a:lnTo>
                    <a:pt x="1575" y="7909"/>
                  </a:lnTo>
                  <a:lnTo>
                    <a:pt x="1651" y="8562"/>
                  </a:lnTo>
                  <a:lnTo>
                    <a:pt x="1805" y="9176"/>
                  </a:lnTo>
                  <a:lnTo>
                    <a:pt x="1997" y="9714"/>
                  </a:lnTo>
                  <a:lnTo>
                    <a:pt x="0" y="20233"/>
                  </a:lnTo>
                  <a:lnTo>
                    <a:pt x="9906" y="20233"/>
                  </a:lnTo>
                  <a:lnTo>
                    <a:pt x="7871" y="9714"/>
                  </a:lnTo>
                  <a:lnTo>
                    <a:pt x="8063" y="9176"/>
                  </a:lnTo>
                  <a:lnTo>
                    <a:pt x="8216" y="8562"/>
                  </a:lnTo>
                  <a:lnTo>
                    <a:pt x="8331" y="7909"/>
                  </a:lnTo>
                  <a:lnTo>
                    <a:pt x="8370" y="7180"/>
                  </a:lnTo>
                  <a:lnTo>
                    <a:pt x="8408" y="6489"/>
                  </a:lnTo>
                  <a:lnTo>
                    <a:pt x="8408" y="5759"/>
                  </a:lnTo>
                  <a:lnTo>
                    <a:pt x="8331" y="4300"/>
                  </a:lnTo>
                  <a:lnTo>
                    <a:pt x="8178" y="2995"/>
                  </a:lnTo>
                  <a:lnTo>
                    <a:pt x="8063" y="1920"/>
                  </a:lnTo>
                  <a:lnTo>
                    <a:pt x="7871" y="960"/>
                  </a:lnTo>
                  <a:lnTo>
                    <a:pt x="60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4232116" y="1513663"/>
              <a:ext cx="400737" cy="402367"/>
            </a:xfrm>
            <a:custGeom>
              <a:avLst/>
              <a:gdLst/>
              <a:ahLst/>
              <a:cxnLst/>
              <a:rect l="l" t="t" r="r" b="b"/>
              <a:pathLst>
                <a:path w="9215" h="9253" extrusionOk="0">
                  <a:moveTo>
                    <a:pt x="1575" y="1"/>
                  </a:moveTo>
                  <a:lnTo>
                    <a:pt x="1" y="8293"/>
                  </a:lnTo>
                  <a:lnTo>
                    <a:pt x="9215" y="9253"/>
                  </a:lnTo>
                  <a:lnTo>
                    <a:pt x="7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4258860" y="1678954"/>
              <a:ext cx="338942" cy="81839"/>
            </a:xfrm>
            <a:custGeom>
              <a:avLst/>
              <a:gdLst/>
              <a:ahLst/>
              <a:cxnLst/>
              <a:rect l="l" t="t" r="r" b="b"/>
              <a:pathLst>
                <a:path w="7794" h="1882" extrusionOk="0">
                  <a:moveTo>
                    <a:pt x="230" y="0"/>
                  </a:moveTo>
                  <a:lnTo>
                    <a:pt x="0" y="1152"/>
                  </a:lnTo>
                  <a:lnTo>
                    <a:pt x="653" y="1344"/>
                  </a:lnTo>
                  <a:lnTo>
                    <a:pt x="1421" y="1536"/>
                  </a:lnTo>
                  <a:lnTo>
                    <a:pt x="2304" y="1728"/>
                  </a:lnTo>
                  <a:lnTo>
                    <a:pt x="3302" y="1843"/>
                  </a:lnTo>
                  <a:lnTo>
                    <a:pt x="3801" y="1882"/>
                  </a:lnTo>
                  <a:lnTo>
                    <a:pt x="4338" y="1882"/>
                  </a:lnTo>
                  <a:lnTo>
                    <a:pt x="4914" y="1843"/>
                  </a:lnTo>
                  <a:lnTo>
                    <a:pt x="5490" y="1805"/>
                  </a:lnTo>
                  <a:lnTo>
                    <a:pt x="6066" y="1728"/>
                  </a:lnTo>
                  <a:lnTo>
                    <a:pt x="6642" y="1574"/>
                  </a:lnTo>
                  <a:lnTo>
                    <a:pt x="7218" y="1421"/>
                  </a:lnTo>
                  <a:lnTo>
                    <a:pt x="7794" y="1191"/>
                  </a:lnTo>
                  <a:lnTo>
                    <a:pt x="7563" y="0"/>
                  </a:lnTo>
                  <a:lnTo>
                    <a:pt x="7026" y="116"/>
                  </a:lnTo>
                  <a:lnTo>
                    <a:pt x="6335" y="231"/>
                  </a:lnTo>
                  <a:lnTo>
                    <a:pt x="5528" y="346"/>
                  </a:lnTo>
                  <a:lnTo>
                    <a:pt x="4569" y="423"/>
                  </a:lnTo>
                  <a:lnTo>
                    <a:pt x="3570" y="461"/>
                  </a:lnTo>
                  <a:lnTo>
                    <a:pt x="2496" y="384"/>
                  </a:lnTo>
                  <a:lnTo>
                    <a:pt x="1920" y="346"/>
                  </a:lnTo>
                  <a:lnTo>
                    <a:pt x="1382" y="269"/>
                  </a:lnTo>
                  <a:lnTo>
                    <a:pt x="806" y="154"/>
                  </a:lnTo>
                  <a:lnTo>
                    <a:pt x="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4232116" y="1705654"/>
              <a:ext cx="400737" cy="210380"/>
            </a:xfrm>
            <a:custGeom>
              <a:avLst/>
              <a:gdLst/>
              <a:ahLst/>
              <a:cxnLst/>
              <a:rect l="l" t="t" r="r" b="b"/>
              <a:pathLst>
                <a:path w="9215" h="4838" extrusionOk="0">
                  <a:moveTo>
                    <a:pt x="8293" y="1"/>
                  </a:moveTo>
                  <a:lnTo>
                    <a:pt x="7756" y="154"/>
                  </a:lnTo>
                  <a:lnTo>
                    <a:pt x="7065" y="346"/>
                  </a:lnTo>
                  <a:lnTo>
                    <a:pt x="6259" y="500"/>
                  </a:lnTo>
                  <a:lnTo>
                    <a:pt x="5299" y="577"/>
                  </a:lnTo>
                  <a:lnTo>
                    <a:pt x="4262" y="615"/>
                  </a:lnTo>
                  <a:lnTo>
                    <a:pt x="3725" y="577"/>
                  </a:lnTo>
                  <a:lnTo>
                    <a:pt x="3149" y="538"/>
                  </a:lnTo>
                  <a:lnTo>
                    <a:pt x="2573" y="461"/>
                  </a:lnTo>
                  <a:lnTo>
                    <a:pt x="1959" y="385"/>
                  </a:lnTo>
                  <a:lnTo>
                    <a:pt x="1344" y="231"/>
                  </a:lnTo>
                  <a:lnTo>
                    <a:pt x="730" y="39"/>
                  </a:lnTo>
                  <a:lnTo>
                    <a:pt x="1" y="3878"/>
                  </a:lnTo>
                  <a:lnTo>
                    <a:pt x="9215" y="4838"/>
                  </a:lnTo>
                  <a:lnTo>
                    <a:pt x="82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3868174" y="1675602"/>
              <a:ext cx="1183773" cy="336584"/>
            </a:xfrm>
            <a:custGeom>
              <a:avLst/>
              <a:gdLst/>
              <a:ahLst/>
              <a:cxnLst/>
              <a:rect l="l" t="t" r="r" b="b"/>
              <a:pathLst>
                <a:path w="27221" h="7871" extrusionOk="0">
                  <a:moveTo>
                    <a:pt x="23535" y="0"/>
                  </a:moveTo>
                  <a:lnTo>
                    <a:pt x="23151" y="39"/>
                  </a:lnTo>
                  <a:lnTo>
                    <a:pt x="22805" y="154"/>
                  </a:lnTo>
                  <a:lnTo>
                    <a:pt x="10558" y="3878"/>
                  </a:lnTo>
                  <a:lnTo>
                    <a:pt x="9099" y="4108"/>
                  </a:lnTo>
                  <a:lnTo>
                    <a:pt x="8754" y="3916"/>
                  </a:lnTo>
                  <a:lnTo>
                    <a:pt x="8331" y="3763"/>
                  </a:lnTo>
                  <a:lnTo>
                    <a:pt x="7832" y="3647"/>
                  </a:lnTo>
                  <a:lnTo>
                    <a:pt x="7256" y="3571"/>
                  </a:lnTo>
                  <a:lnTo>
                    <a:pt x="6988" y="3532"/>
                  </a:lnTo>
                  <a:lnTo>
                    <a:pt x="6681" y="3571"/>
                  </a:lnTo>
                  <a:lnTo>
                    <a:pt x="6412" y="3609"/>
                  </a:lnTo>
                  <a:lnTo>
                    <a:pt x="6105" y="3686"/>
                  </a:lnTo>
                  <a:lnTo>
                    <a:pt x="5874" y="3839"/>
                  </a:lnTo>
                  <a:lnTo>
                    <a:pt x="5644" y="4031"/>
                  </a:lnTo>
                  <a:lnTo>
                    <a:pt x="4838" y="4684"/>
                  </a:lnTo>
                  <a:lnTo>
                    <a:pt x="4531" y="4914"/>
                  </a:lnTo>
                  <a:lnTo>
                    <a:pt x="4262" y="5068"/>
                  </a:lnTo>
                  <a:lnTo>
                    <a:pt x="3955" y="5221"/>
                  </a:lnTo>
                  <a:lnTo>
                    <a:pt x="3686" y="5298"/>
                  </a:lnTo>
                  <a:lnTo>
                    <a:pt x="2995" y="5413"/>
                  </a:lnTo>
                  <a:lnTo>
                    <a:pt x="2649" y="5490"/>
                  </a:lnTo>
                  <a:lnTo>
                    <a:pt x="2342" y="5605"/>
                  </a:lnTo>
                  <a:lnTo>
                    <a:pt x="2074" y="5759"/>
                  </a:lnTo>
                  <a:lnTo>
                    <a:pt x="1882" y="5913"/>
                  </a:lnTo>
                  <a:lnTo>
                    <a:pt x="1651" y="6181"/>
                  </a:lnTo>
                  <a:lnTo>
                    <a:pt x="1574" y="6296"/>
                  </a:lnTo>
                  <a:lnTo>
                    <a:pt x="499" y="6565"/>
                  </a:lnTo>
                  <a:lnTo>
                    <a:pt x="346" y="6642"/>
                  </a:lnTo>
                  <a:lnTo>
                    <a:pt x="231" y="6680"/>
                  </a:lnTo>
                  <a:lnTo>
                    <a:pt x="154" y="6796"/>
                  </a:lnTo>
                  <a:lnTo>
                    <a:pt x="77" y="6911"/>
                  </a:lnTo>
                  <a:lnTo>
                    <a:pt x="39" y="7026"/>
                  </a:lnTo>
                  <a:lnTo>
                    <a:pt x="0" y="7141"/>
                  </a:lnTo>
                  <a:lnTo>
                    <a:pt x="0" y="7295"/>
                  </a:lnTo>
                  <a:lnTo>
                    <a:pt x="39" y="7410"/>
                  </a:lnTo>
                  <a:lnTo>
                    <a:pt x="154" y="7640"/>
                  </a:lnTo>
                  <a:lnTo>
                    <a:pt x="308" y="7755"/>
                  </a:lnTo>
                  <a:lnTo>
                    <a:pt x="499" y="7832"/>
                  </a:lnTo>
                  <a:lnTo>
                    <a:pt x="730" y="7870"/>
                  </a:lnTo>
                  <a:lnTo>
                    <a:pt x="7640" y="6911"/>
                  </a:lnTo>
                  <a:lnTo>
                    <a:pt x="23803" y="6911"/>
                  </a:lnTo>
                  <a:lnTo>
                    <a:pt x="24187" y="6872"/>
                  </a:lnTo>
                  <a:lnTo>
                    <a:pt x="24571" y="6796"/>
                  </a:lnTo>
                  <a:lnTo>
                    <a:pt x="24955" y="6719"/>
                  </a:lnTo>
                  <a:lnTo>
                    <a:pt x="25301" y="6565"/>
                  </a:lnTo>
                  <a:lnTo>
                    <a:pt x="25608" y="6373"/>
                  </a:lnTo>
                  <a:lnTo>
                    <a:pt x="25915" y="6143"/>
                  </a:lnTo>
                  <a:lnTo>
                    <a:pt x="26184" y="5913"/>
                  </a:lnTo>
                  <a:lnTo>
                    <a:pt x="26452" y="5644"/>
                  </a:lnTo>
                  <a:lnTo>
                    <a:pt x="26644" y="5337"/>
                  </a:lnTo>
                  <a:lnTo>
                    <a:pt x="26836" y="5030"/>
                  </a:lnTo>
                  <a:lnTo>
                    <a:pt x="26990" y="4684"/>
                  </a:lnTo>
                  <a:lnTo>
                    <a:pt x="27105" y="4338"/>
                  </a:lnTo>
                  <a:lnTo>
                    <a:pt x="27182" y="3955"/>
                  </a:lnTo>
                  <a:lnTo>
                    <a:pt x="27220" y="3609"/>
                  </a:lnTo>
                  <a:lnTo>
                    <a:pt x="27220" y="3187"/>
                  </a:lnTo>
                  <a:lnTo>
                    <a:pt x="27143" y="2803"/>
                  </a:lnTo>
                  <a:lnTo>
                    <a:pt x="27143" y="2726"/>
                  </a:lnTo>
                  <a:lnTo>
                    <a:pt x="27028" y="2380"/>
                  </a:lnTo>
                  <a:lnTo>
                    <a:pt x="26913" y="2035"/>
                  </a:lnTo>
                  <a:lnTo>
                    <a:pt x="26759" y="1689"/>
                  </a:lnTo>
                  <a:lnTo>
                    <a:pt x="26567" y="1421"/>
                  </a:lnTo>
                  <a:lnTo>
                    <a:pt x="26337" y="1152"/>
                  </a:lnTo>
                  <a:lnTo>
                    <a:pt x="26107" y="883"/>
                  </a:lnTo>
                  <a:lnTo>
                    <a:pt x="25838" y="653"/>
                  </a:lnTo>
                  <a:lnTo>
                    <a:pt x="25531" y="461"/>
                  </a:lnTo>
                  <a:lnTo>
                    <a:pt x="25224" y="307"/>
                  </a:lnTo>
                  <a:lnTo>
                    <a:pt x="24917" y="192"/>
                  </a:lnTo>
                  <a:lnTo>
                    <a:pt x="24571" y="77"/>
                  </a:lnTo>
                  <a:lnTo>
                    <a:pt x="2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4475856" y="1692304"/>
              <a:ext cx="510935" cy="140283"/>
            </a:xfrm>
            <a:custGeom>
              <a:avLst/>
              <a:gdLst/>
              <a:ahLst/>
              <a:cxnLst/>
              <a:rect l="l" t="t" r="r" b="b"/>
              <a:pathLst>
                <a:path w="11749" h="3226" extrusionOk="0">
                  <a:moveTo>
                    <a:pt x="11519" y="0"/>
                  </a:moveTo>
                  <a:lnTo>
                    <a:pt x="10904" y="116"/>
                  </a:lnTo>
                  <a:lnTo>
                    <a:pt x="10175" y="269"/>
                  </a:lnTo>
                  <a:lnTo>
                    <a:pt x="8409" y="692"/>
                  </a:lnTo>
                  <a:lnTo>
                    <a:pt x="6259" y="1267"/>
                  </a:lnTo>
                  <a:lnTo>
                    <a:pt x="3994" y="1882"/>
                  </a:lnTo>
                  <a:lnTo>
                    <a:pt x="1" y="3072"/>
                  </a:lnTo>
                  <a:lnTo>
                    <a:pt x="462" y="3225"/>
                  </a:lnTo>
                  <a:lnTo>
                    <a:pt x="2612" y="2573"/>
                  </a:lnTo>
                  <a:lnTo>
                    <a:pt x="5069" y="1882"/>
                  </a:lnTo>
                  <a:lnTo>
                    <a:pt x="7103" y="1306"/>
                  </a:lnTo>
                  <a:lnTo>
                    <a:pt x="8985" y="807"/>
                  </a:lnTo>
                  <a:lnTo>
                    <a:pt x="10597" y="461"/>
                  </a:lnTo>
                  <a:lnTo>
                    <a:pt x="11250" y="346"/>
                  </a:lnTo>
                  <a:lnTo>
                    <a:pt x="11749" y="269"/>
                  </a:lnTo>
                  <a:lnTo>
                    <a:pt x="11749" y="154"/>
                  </a:lnTo>
                  <a:lnTo>
                    <a:pt x="1151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3860344" y="1829198"/>
              <a:ext cx="482011" cy="190126"/>
            </a:xfrm>
            <a:custGeom>
              <a:avLst/>
              <a:gdLst/>
              <a:ahLst/>
              <a:cxnLst/>
              <a:rect l="l" t="t" r="r" b="b"/>
              <a:pathLst>
                <a:path w="10904" h="4301" extrusionOk="0">
                  <a:moveTo>
                    <a:pt x="6719" y="1"/>
                  </a:moveTo>
                  <a:lnTo>
                    <a:pt x="6450" y="39"/>
                  </a:lnTo>
                  <a:lnTo>
                    <a:pt x="6143" y="116"/>
                  </a:lnTo>
                  <a:lnTo>
                    <a:pt x="5874" y="269"/>
                  </a:lnTo>
                  <a:lnTo>
                    <a:pt x="5644" y="461"/>
                  </a:lnTo>
                  <a:lnTo>
                    <a:pt x="4838" y="1114"/>
                  </a:lnTo>
                  <a:lnTo>
                    <a:pt x="4531" y="1344"/>
                  </a:lnTo>
                  <a:lnTo>
                    <a:pt x="4262" y="1498"/>
                  </a:lnTo>
                  <a:lnTo>
                    <a:pt x="3955" y="1651"/>
                  </a:lnTo>
                  <a:lnTo>
                    <a:pt x="3686" y="1728"/>
                  </a:lnTo>
                  <a:lnTo>
                    <a:pt x="2995" y="1843"/>
                  </a:lnTo>
                  <a:lnTo>
                    <a:pt x="2649" y="1920"/>
                  </a:lnTo>
                  <a:lnTo>
                    <a:pt x="2342" y="2035"/>
                  </a:lnTo>
                  <a:lnTo>
                    <a:pt x="2074" y="2189"/>
                  </a:lnTo>
                  <a:lnTo>
                    <a:pt x="1882" y="2343"/>
                  </a:lnTo>
                  <a:lnTo>
                    <a:pt x="1651" y="2611"/>
                  </a:lnTo>
                  <a:lnTo>
                    <a:pt x="1574" y="2726"/>
                  </a:lnTo>
                  <a:lnTo>
                    <a:pt x="499" y="2995"/>
                  </a:lnTo>
                  <a:lnTo>
                    <a:pt x="346" y="3072"/>
                  </a:lnTo>
                  <a:lnTo>
                    <a:pt x="231" y="3110"/>
                  </a:lnTo>
                  <a:lnTo>
                    <a:pt x="154" y="3226"/>
                  </a:lnTo>
                  <a:lnTo>
                    <a:pt x="77" y="3341"/>
                  </a:lnTo>
                  <a:lnTo>
                    <a:pt x="39" y="3456"/>
                  </a:lnTo>
                  <a:lnTo>
                    <a:pt x="0" y="3571"/>
                  </a:lnTo>
                  <a:lnTo>
                    <a:pt x="0" y="3725"/>
                  </a:lnTo>
                  <a:lnTo>
                    <a:pt x="39" y="3840"/>
                  </a:lnTo>
                  <a:lnTo>
                    <a:pt x="154" y="4070"/>
                  </a:lnTo>
                  <a:lnTo>
                    <a:pt x="308" y="4185"/>
                  </a:lnTo>
                  <a:lnTo>
                    <a:pt x="499" y="4262"/>
                  </a:lnTo>
                  <a:lnTo>
                    <a:pt x="730" y="4300"/>
                  </a:lnTo>
                  <a:lnTo>
                    <a:pt x="7640" y="3341"/>
                  </a:lnTo>
                  <a:lnTo>
                    <a:pt x="10904" y="3341"/>
                  </a:lnTo>
                  <a:lnTo>
                    <a:pt x="10788" y="3072"/>
                  </a:lnTo>
                  <a:lnTo>
                    <a:pt x="10635" y="2842"/>
                  </a:lnTo>
                  <a:lnTo>
                    <a:pt x="10251" y="2381"/>
                  </a:lnTo>
                  <a:lnTo>
                    <a:pt x="9752" y="1920"/>
                  </a:lnTo>
                  <a:lnTo>
                    <a:pt x="9214" y="1498"/>
                  </a:lnTo>
                  <a:lnTo>
                    <a:pt x="8639" y="1076"/>
                  </a:lnTo>
                  <a:lnTo>
                    <a:pt x="8024" y="692"/>
                  </a:lnTo>
                  <a:lnTo>
                    <a:pt x="7372" y="308"/>
                  </a:lnTo>
                  <a:lnTo>
                    <a:pt x="67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4891586" y="1742400"/>
              <a:ext cx="160338" cy="217077"/>
            </a:xfrm>
            <a:custGeom>
              <a:avLst/>
              <a:gdLst/>
              <a:ahLst/>
              <a:cxnLst/>
              <a:rect l="l" t="t" r="r" b="b"/>
              <a:pathLst>
                <a:path w="3687" h="4992" extrusionOk="0">
                  <a:moveTo>
                    <a:pt x="2880" y="0"/>
                  </a:moveTo>
                  <a:lnTo>
                    <a:pt x="2342" y="39"/>
                  </a:lnTo>
                  <a:lnTo>
                    <a:pt x="1882" y="154"/>
                  </a:lnTo>
                  <a:lnTo>
                    <a:pt x="1421" y="384"/>
                  </a:lnTo>
                  <a:lnTo>
                    <a:pt x="999" y="653"/>
                  </a:lnTo>
                  <a:lnTo>
                    <a:pt x="653" y="998"/>
                  </a:lnTo>
                  <a:lnTo>
                    <a:pt x="384" y="1382"/>
                  </a:lnTo>
                  <a:lnTo>
                    <a:pt x="154" y="1805"/>
                  </a:lnTo>
                  <a:lnTo>
                    <a:pt x="1" y="2265"/>
                  </a:lnTo>
                  <a:lnTo>
                    <a:pt x="500" y="2381"/>
                  </a:lnTo>
                  <a:lnTo>
                    <a:pt x="999" y="2534"/>
                  </a:lnTo>
                  <a:lnTo>
                    <a:pt x="1920" y="2841"/>
                  </a:lnTo>
                  <a:lnTo>
                    <a:pt x="2688" y="3148"/>
                  </a:lnTo>
                  <a:lnTo>
                    <a:pt x="3302" y="3456"/>
                  </a:lnTo>
                  <a:lnTo>
                    <a:pt x="3302" y="3479"/>
                  </a:lnTo>
                  <a:lnTo>
                    <a:pt x="3456" y="3110"/>
                  </a:lnTo>
                  <a:lnTo>
                    <a:pt x="3609" y="2572"/>
                  </a:lnTo>
                  <a:lnTo>
                    <a:pt x="3686" y="2035"/>
                  </a:lnTo>
                  <a:lnTo>
                    <a:pt x="3686" y="1766"/>
                  </a:lnTo>
                  <a:lnTo>
                    <a:pt x="3648" y="1498"/>
                  </a:lnTo>
                  <a:lnTo>
                    <a:pt x="3648" y="1459"/>
                  </a:lnTo>
                  <a:lnTo>
                    <a:pt x="3648" y="1421"/>
                  </a:lnTo>
                  <a:lnTo>
                    <a:pt x="3648" y="1382"/>
                  </a:lnTo>
                  <a:lnTo>
                    <a:pt x="3648" y="1344"/>
                  </a:lnTo>
                  <a:lnTo>
                    <a:pt x="3648" y="1306"/>
                  </a:lnTo>
                  <a:lnTo>
                    <a:pt x="3609" y="1306"/>
                  </a:lnTo>
                  <a:lnTo>
                    <a:pt x="3609" y="1267"/>
                  </a:lnTo>
                  <a:lnTo>
                    <a:pt x="3609" y="1229"/>
                  </a:lnTo>
                  <a:lnTo>
                    <a:pt x="3609" y="1152"/>
                  </a:lnTo>
                  <a:lnTo>
                    <a:pt x="3609" y="1114"/>
                  </a:lnTo>
                  <a:lnTo>
                    <a:pt x="3533" y="806"/>
                  </a:lnTo>
                  <a:lnTo>
                    <a:pt x="3417" y="538"/>
                  </a:lnTo>
                  <a:lnTo>
                    <a:pt x="3302" y="269"/>
                  </a:lnTo>
                  <a:lnTo>
                    <a:pt x="3149" y="0"/>
                  </a:lnTo>
                  <a:close/>
                  <a:moveTo>
                    <a:pt x="3302" y="3479"/>
                  </a:moveTo>
                  <a:lnTo>
                    <a:pt x="3264" y="3571"/>
                  </a:lnTo>
                  <a:lnTo>
                    <a:pt x="3264" y="3571"/>
                  </a:lnTo>
                  <a:lnTo>
                    <a:pt x="3302" y="3494"/>
                  </a:lnTo>
                  <a:lnTo>
                    <a:pt x="3302" y="3479"/>
                  </a:lnTo>
                  <a:close/>
                  <a:moveTo>
                    <a:pt x="3264" y="3571"/>
                  </a:moveTo>
                  <a:lnTo>
                    <a:pt x="3187" y="3686"/>
                  </a:lnTo>
                  <a:lnTo>
                    <a:pt x="3225" y="3647"/>
                  </a:lnTo>
                  <a:lnTo>
                    <a:pt x="3264" y="3571"/>
                  </a:lnTo>
                  <a:close/>
                  <a:moveTo>
                    <a:pt x="3110" y="3801"/>
                  </a:moveTo>
                  <a:lnTo>
                    <a:pt x="2922" y="4070"/>
                  </a:lnTo>
                  <a:lnTo>
                    <a:pt x="2922" y="4070"/>
                  </a:lnTo>
                  <a:lnTo>
                    <a:pt x="2957" y="4031"/>
                  </a:lnTo>
                  <a:lnTo>
                    <a:pt x="3110" y="3801"/>
                  </a:lnTo>
                  <a:close/>
                  <a:moveTo>
                    <a:pt x="2922" y="4070"/>
                  </a:moveTo>
                  <a:lnTo>
                    <a:pt x="2818" y="4185"/>
                  </a:lnTo>
                  <a:lnTo>
                    <a:pt x="2842" y="4185"/>
                  </a:lnTo>
                  <a:lnTo>
                    <a:pt x="2922" y="4070"/>
                  </a:lnTo>
                  <a:close/>
                  <a:moveTo>
                    <a:pt x="2803" y="4185"/>
                  </a:moveTo>
                  <a:lnTo>
                    <a:pt x="2759" y="4251"/>
                  </a:lnTo>
                  <a:lnTo>
                    <a:pt x="2818" y="4185"/>
                  </a:lnTo>
                  <a:close/>
                  <a:moveTo>
                    <a:pt x="2759" y="4251"/>
                  </a:moveTo>
                  <a:lnTo>
                    <a:pt x="2715" y="4300"/>
                  </a:lnTo>
                  <a:lnTo>
                    <a:pt x="2726" y="4300"/>
                  </a:lnTo>
                  <a:lnTo>
                    <a:pt x="2759" y="4251"/>
                  </a:lnTo>
                  <a:close/>
                  <a:moveTo>
                    <a:pt x="2688" y="4300"/>
                  </a:moveTo>
                  <a:lnTo>
                    <a:pt x="2611" y="4415"/>
                  </a:lnTo>
                  <a:lnTo>
                    <a:pt x="2715" y="4300"/>
                  </a:lnTo>
                  <a:close/>
                  <a:moveTo>
                    <a:pt x="2573" y="4415"/>
                  </a:moveTo>
                  <a:lnTo>
                    <a:pt x="2470" y="4518"/>
                  </a:lnTo>
                  <a:lnTo>
                    <a:pt x="2611" y="4415"/>
                  </a:lnTo>
                  <a:close/>
                  <a:moveTo>
                    <a:pt x="2470" y="4518"/>
                  </a:moveTo>
                  <a:lnTo>
                    <a:pt x="2400" y="4569"/>
                  </a:lnTo>
                  <a:lnTo>
                    <a:pt x="2458" y="4530"/>
                  </a:lnTo>
                  <a:lnTo>
                    <a:pt x="2470" y="4518"/>
                  </a:lnTo>
                  <a:close/>
                  <a:moveTo>
                    <a:pt x="2400" y="4569"/>
                  </a:moveTo>
                  <a:lnTo>
                    <a:pt x="2342" y="4607"/>
                  </a:lnTo>
                  <a:lnTo>
                    <a:pt x="2342" y="4611"/>
                  </a:lnTo>
                  <a:lnTo>
                    <a:pt x="2342" y="4611"/>
                  </a:lnTo>
                  <a:lnTo>
                    <a:pt x="2400" y="4569"/>
                  </a:lnTo>
                  <a:close/>
                  <a:moveTo>
                    <a:pt x="2342" y="4611"/>
                  </a:moveTo>
                  <a:lnTo>
                    <a:pt x="2189" y="4722"/>
                  </a:lnTo>
                  <a:lnTo>
                    <a:pt x="1728" y="4991"/>
                  </a:lnTo>
                  <a:lnTo>
                    <a:pt x="2035" y="4838"/>
                  </a:lnTo>
                  <a:lnTo>
                    <a:pt x="2342" y="4646"/>
                  </a:lnTo>
                  <a:lnTo>
                    <a:pt x="2342" y="461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3846479" y="1790800"/>
              <a:ext cx="332288" cy="215425"/>
            </a:xfrm>
            <a:custGeom>
              <a:avLst/>
              <a:gdLst/>
              <a:ahLst/>
              <a:cxnLst/>
              <a:rect l="l" t="t" r="r" b="b"/>
              <a:pathLst>
                <a:path w="7641" h="4954" extrusionOk="0">
                  <a:moveTo>
                    <a:pt x="7103" y="1"/>
                  </a:moveTo>
                  <a:lnTo>
                    <a:pt x="0" y="4224"/>
                  </a:lnTo>
                  <a:lnTo>
                    <a:pt x="499" y="4953"/>
                  </a:lnTo>
                  <a:lnTo>
                    <a:pt x="7640" y="653"/>
                  </a:lnTo>
                  <a:lnTo>
                    <a:pt x="71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3985028" y="1915996"/>
              <a:ext cx="95232" cy="85380"/>
            </a:xfrm>
            <a:custGeom>
              <a:avLst/>
              <a:gdLst/>
              <a:ahLst/>
              <a:cxnLst/>
              <a:rect l="l" t="t" r="r" b="b"/>
              <a:pathLst>
                <a:path w="2190" h="1883" extrusionOk="0">
                  <a:moveTo>
                    <a:pt x="730" y="1"/>
                  </a:moveTo>
                  <a:lnTo>
                    <a:pt x="1" y="462"/>
                  </a:lnTo>
                  <a:lnTo>
                    <a:pt x="1114" y="1882"/>
                  </a:lnTo>
                  <a:lnTo>
                    <a:pt x="2189" y="1729"/>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4731295" y="1832547"/>
              <a:ext cx="168688" cy="93536"/>
            </a:xfrm>
            <a:custGeom>
              <a:avLst/>
              <a:gdLst/>
              <a:ahLst/>
              <a:cxnLst/>
              <a:rect l="l" t="t" r="r" b="b"/>
              <a:pathLst>
                <a:path w="3879" h="2151" extrusionOk="0">
                  <a:moveTo>
                    <a:pt x="1690" y="0"/>
                  </a:moveTo>
                  <a:lnTo>
                    <a:pt x="846" y="39"/>
                  </a:lnTo>
                  <a:lnTo>
                    <a:pt x="423" y="77"/>
                  </a:lnTo>
                  <a:lnTo>
                    <a:pt x="1" y="154"/>
                  </a:lnTo>
                  <a:lnTo>
                    <a:pt x="308" y="384"/>
                  </a:lnTo>
                  <a:lnTo>
                    <a:pt x="1076" y="1037"/>
                  </a:lnTo>
                  <a:lnTo>
                    <a:pt x="1383" y="1267"/>
                  </a:lnTo>
                  <a:lnTo>
                    <a:pt x="1690" y="1421"/>
                  </a:lnTo>
                  <a:lnTo>
                    <a:pt x="1959" y="1574"/>
                  </a:lnTo>
                  <a:lnTo>
                    <a:pt x="2266" y="1651"/>
                  </a:lnTo>
                  <a:lnTo>
                    <a:pt x="2919" y="1766"/>
                  </a:lnTo>
                  <a:lnTo>
                    <a:pt x="3226" y="1843"/>
                  </a:lnTo>
                  <a:lnTo>
                    <a:pt x="3495" y="1920"/>
                  </a:lnTo>
                  <a:lnTo>
                    <a:pt x="3687" y="2035"/>
                  </a:lnTo>
                  <a:lnTo>
                    <a:pt x="3878" y="2150"/>
                  </a:lnTo>
                  <a:lnTo>
                    <a:pt x="3763" y="1843"/>
                  </a:lnTo>
                  <a:lnTo>
                    <a:pt x="3648" y="1536"/>
                  </a:lnTo>
                  <a:lnTo>
                    <a:pt x="3610" y="1229"/>
                  </a:lnTo>
                  <a:lnTo>
                    <a:pt x="3610" y="883"/>
                  </a:lnTo>
                  <a:lnTo>
                    <a:pt x="3610" y="538"/>
                  </a:lnTo>
                  <a:lnTo>
                    <a:pt x="3687" y="192"/>
                  </a:lnTo>
                  <a:lnTo>
                    <a:pt x="3187" y="116"/>
                  </a:lnTo>
                  <a:lnTo>
                    <a:pt x="2688" y="39"/>
                  </a:lnTo>
                  <a:lnTo>
                    <a:pt x="218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4888237" y="1840896"/>
              <a:ext cx="146988" cy="118584"/>
            </a:xfrm>
            <a:custGeom>
              <a:avLst/>
              <a:gdLst/>
              <a:ahLst/>
              <a:cxnLst/>
              <a:rect l="l" t="t" r="r" b="b"/>
              <a:pathLst>
                <a:path w="3380" h="2727" extrusionOk="0">
                  <a:moveTo>
                    <a:pt x="78" y="0"/>
                  </a:moveTo>
                  <a:lnTo>
                    <a:pt x="1" y="346"/>
                  </a:lnTo>
                  <a:lnTo>
                    <a:pt x="1" y="691"/>
                  </a:lnTo>
                  <a:lnTo>
                    <a:pt x="1" y="1037"/>
                  </a:lnTo>
                  <a:lnTo>
                    <a:pt x="39" y="1344"/>
                  </a:lnTo>
                  <a:lnTo>
                    <a:pt x="154" y="1651"/>
                  </a:lnTo>
                  <a:lnTo>
                    <a:pt x="269" y="1958"/>
                  </a:lnTo>
                  <a:lnTo>
                    <a:pt x="461" y="2150"/>
                  </a:lnTo>
                  <a:lnTo>
                    <a:pt x="615" y="2304"/>
                  </a:lnTo>
                  <a:lnTo>
                    <a:pt x="730" y="2457"/>
                  </a:lnTo>
                  <a:lnTo>
                    <a:pt x="1805" y="2726"/>
                  </a:lnTo>
                  <a:lnTo>
                    <a:pt x="2112" y="2573"/>
                  </a:lnTo>
                  <a:lnTo>
                    <a:pt x="2419" y="2381"/>
                  </a:lnTo>
                  <a:lnTo>
                    <a:pt x="2419" y="2342"/>
                  </a:lnTo>
                  <a:lnTo>
                    <a:pt x="2535" y="2265"/>
                  </a:lnTo>
                  <a:lnTo>
                    <a:pt x="2650" y="2150"/>
                  </a:lnTo>
                  <a:lnTo>
                    <a:pt x="2688" y="2150"/>
                  </a:lnTo>
                  <a:lnTo>
                    <a:pt x="2765" y="2035"/>
                  </a:lnTo>
                  <a:lnTo>
                    <a:pt x="2803" y="2035"/>
                  </a:lnTo>
                  <a:lnTo>
                    <a:pt x="2880" y="1920"/>
                  </a:lnTo>
                  <a:lnTo>
                    <a:pt x="2919" y="1920"/>
                  </a:lnTo>
                  <a:lnTo>
                    <a:pt x="3187" y="1536"/>
                  </a:lnTo>
                  <a:lnTo>
                    <a:pt x="3264" y="1421"/>
                  </a:lnTo>
                  <a:lnTo>
                    <a:pt x="3302" y="1382"/>
                  </a:lnTo>
                  <a:lnTo>
                    <a:pt x="3341" y="1306"/>
                  </a:lnTo>
                  <a:lnTo>
                    <a:pt x="3379" y="1229"/>
                  </a:lnTo>
                  <a:lnTo>
                    <a:pt x="3379" y="1191"/>
                  </a:lnTo>
                  <a:lnTo>
                    <a:pt x="2765" y="883"/>
                  </a:lnTo>
                  <a:lnTo>
                    <a:pt x="1997" y="576"/>
                  </a:lnTo>
                  <a:lnTo>
                    <a:pt x="1076" y="269"/>
                  </a:lnTo>
                  <a:lnTo>
                    <a:pt x="577" y="116"/>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4405757" y="1133028"/>
              <a:ext cx="46793" cy="43442"/>
            </a:xfrm>
            <a:custGeom>
              <a:avLst/>
              <a:gdLst/>
              <a:ahLst/>
              <a:cxnLst/>
              <a:rect l="l" t="t" r="r" b="b"/>
              <a:pathLst>
                <a:path w="1076" h="999" extrusionOk="0">
                  <a:moveTo>
                    <a:pt x="1" y="0"/>
                  </a:moveTo>
                  <a:lnTo>
                    <a:pt x="538" y="998"/>
                  </a:lnTo>
                  <a:lnTo>
                    <a:pt x="1075" y="0"/>
                  </a:lnTo>
                  <a:close/>
                </a:path>
              </a:pathLst>
            </a:custGeom>
            <a:solidFill>
              <a:srgbClr val="973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3804732" y="1673953"/>
              <a:ext cx="1183773" cy="342270"/>
            </a:xfrm>
            <a:custGeom>
              <a:avLst/>
              <a:gdLst/>
              <a:ahLst/>
              <a:cxnLst/>
              <a:rect l="l" t="t" r="r" b="b"/>
              <a:pathLst>
                <a:path w="27221" h="787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9580" y="6911"/>
                  </a:lnTo>
                  <a:lnTo>
                    <a:pt x="26491" y="7870"/>
                  </a:lnTo>
                  <a:lnTo>
                    <a:pt x="26721" y="7832"/>
                  </a:lnTo>
                  <a:lnTo>
                    <a:pt x="26913" y="7755"/>
                  </a:lnTo>
                  <a:lnTo>
                    <a:pt x="27067" y="7640"/>
                  </a:lnTo>
                  <a:lnTo>
                    <a:pt x="27182" y="7410"/>
                  </a:lnTo>
                  <a:lnTo>
                    <a:pt x="27220" y="7295"/>
                  </a:lnTo>
                  <a:lnTo>
                    <a:pt x="27220" y="7141"/>
                  </a:lnTo>
                  <a:lnTo>
                    <a:pt x="27182" y="7026"/>
                  </a:lnTo>
                  <a:lnTo>
                    <a:pt x="27143" y="6911"/>
                  </a:lnTo>
                  <a:lnTo>
                    <a:pt x="27067" y="6796"/>
                  </a:lnTo>
                  <a:lnTo>
                    <a:pt x="26990" y="6680"/>
                  </a:lnTo>
                  <a:lnTo>
                    <a:pt x="26875" y="6642"/>
                  </a:lnTo>
                  <a:lnTo>
                    <a:pt x="26721" y="6565"/>
                  </a:lnTo>
                  <a:lnTo>
                    <a:pt x="25646" y="6296"/>
                  </a:lnTo>
                  <a:lnTo>
                    <a:pt x="25569" y="6181"/>
                  </a:lnTo>
                  <a:lnTo>
                    <a:pt x="25339" y="5913"/>
                  </a:lnTo>
                  <a:lnTo>
                    <a:pt x="25147" y="5759"/>
                  </a:lnTo>
                  <a:lnTo>
                    <a:pt x="24878" y="5605"/>
                  </a:lnTo>
                  <a:lnTo>
                    <a:pt x="24610" y="5490"/>
                  </a:lnTo>
                  <a:lnTo>
                    <a:pt x="24226" y="5413"/>
                  </a:lnTo>
                  <a:lnTo>
                    <a:pt x="23573" y="5298"/>
                  </a:lnTo>
                  <a:lnTo>
                    <a:pt x="23266" y="5221"/>
                  </a:lnTo>
                  <a:lnTo>
                    <a:pt x="22997" y="5068"/>
                  </a:lnTo>
                  <a:lnTo>
                    <a:pt x="22690" y="4914"/>
                  </a:lnTo>
                  <a:lnTo>
                    <a:pt x="22383" y="4684"/>
                  </a:lnTo>
                  <a:lnTo>
                    <a:pt x="21615" y="4031"/>
                  </a:lnTo>
                  <a:lnTo>
                    <a:pt x="21346" y="3839"/>
                  </a:lnTo>
                  <a:lnTo>
                    <a:pt x="21116" y="3686"/>
                  </a:lnTo>
                  <a:lnTo>
                    <a:pt x="20847" y="3609"/>
                  </a:lnTo>
                  <a:lnTo>
                    <a:pt x="20540" y="3571"/>
                  </a:lnTo>
                  <a:lnTo>
                    <a:pt x="20271" y="3532"/>
                  </a:lnTo>
                  <a:lnTo>
                    <a:pt x="19964" y="3571"/>
                  </a:lnTo>
                  <a:lnTo>
                    <a:pt x="19427" y="3647"/>
                  </a:lnTo>
                  <a:lnTo>
                    <a:pt x="18889" y="3763"/>
                  </a:lnTo>
                  <a:lnTo>
                    <a:pt x="18505" y="3916"/>
                  </a:lnTo>
                  <a:lnTo>
                    <a:pt x="18121" y="4108"/>
                  </a:lnTo>
                  <a:lnTo>
                    <a:pt x="16663" y="3878"/>
                  </a:lnTo>
                  <a:lnTo>
                    <a:pt x="4454" y="154"/>
                  </a:lnTo>
                  <a:lnTo>
                    <a:pt x="4070" y="39"/>
                  </a:lnTo>
                  <a:lnTo>
                    <a:pt x="372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4677894" y="1790800"/>
              <a:ext cx="332288" cy="215425"/>
            </a:xfrm>
            <a:custGeom>
              <a:avLst/>
              <a:gdLst/>
              <a:ahLst/>
              <a:cxnLst/>
              <a:rect l="l" t="t" r="r" b="b"/>
              <a:pathLst>
                <a:path w="7641" h="4954" extrusionOk="0">
                  <a:moveTo>
                    <a:pt x="538" y="1"/>
                  </a:moveTo>
                  <a:lnTo>
                    <a:pt x="0" y="653"/>
                  </a:lnTo>
                  <a:lnTo>
                    <a:pt x="7141" y="4953"/>
                  </a:lnTo>
                  <a:lnTo>
                    <a:pt x="7640" y="4224"/>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4776391" y="1915997"/>
              <a:ext cx="95194" cy="81882"/>
            </a:xfrm>
            <a:custGeom>
              <a:avLst/>
              <a:gdLst/>
              <a:ahLst/>
              <a:cxnLst/>
              <a:rect l="l" t="t" r="r" b="b"/>
              <a:pathLst>
                <a:path w="2189" h="1883" extrusionOk="0">
                  <a:moveTo>
                    <a:pt x="1459" y="1"/>
                  </a:moveTo>
                  <a:lnTo>
                    <a:pt x="0" y="1729"/>
                  </a:lnTo>
                  <a:lnTo>
                    <a:pt x="1075" y="1882"/>
                  </a:lnTo>
                  <a:lnTo>
                    <a:pt x="2189" y="462"/>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4362357" y="1007788"/>
              <a:ext cx="130245" cy="178680"/>
            </a:xfrm>
            <a:custGeom>
              <a:avLst/>
              <a:gdLst/>
              <a:ahLst/>
              <a:cxnLst/>
              <a:rect l="l" t="t" r="r" b="b"/>
              <a:pathLst>
                <a:path w="2995" h="4109" extrusionOk="0">
                  <a:moveTo>
                    <a:pt x="691" y="1"/>
                  </a:moveTo>
                  <a:lnTo>
                    <a:pt x="691" y="270"/>
                  </a:lnTo>
                  <a:lnTo>
                    <a:pt x="615" y="999"/>
                  </a:lnTo>
                  <a:lnTo>
                    <a:pt x="538" y="1460"/>
                  </a:lnTo>
                  <a:lnTo>
                    <a:pt x="423" y="1959"/>
                  </a:lnTo>
                  <a:lnTo>
                    <a:pt x="231" y="2420"/>
                  </a:lnTo>
                  <a:lnTo>
                    <a:pt x="0" y="2880"/>
                  </a:lnTo>
                  <a:lnTo>
                    <a:pt x="269" y="3226"/>
                  </a:lnTo>
                  <a:lnTo>
                    <a:pt x="538" y="3456"/>
                  </a:lnTo>
                  <a:lnTo>
                    <a:pt x="807" y="3686"/>
                  </a:lnTo>
                  <a:lnTo>
                    <a:pt x="1037" y="3840"/>
                  </a:lnTo>
                  <a:lnTo>
                    <a:pt x="1382" y="4070"/>
                  </a:lnTo>
                  <a:lnTo>
                    <a:pt x="1498" y="4109"/>
                  </a:lnTo>
                  <a:lnTo>
                    <a:pt x="1651" y="4070"/>
                  </a:lnTo>
                  <a:lnTo>
                    <a:pt x="1997" y="3840"/>
                  </a:lnTo>
                  <a:lnTo>
                    <a:pt x="2227" y="3686"/>
                  </a:lnTo>
                  <a:lnTo>
                    <a:pt x="2457" y="3456"/>
                  </a:lnTo>
                  <a:lnTo>
                    <a:pt x="2726" y="3226"/>
                  </a:lnTo>
                  <a:lnTo>
                    <a:pt x="2995" y="2880"/>
                  </a:lnTo>
                  <a:lnTo>
                    <a:pt x="2765" y="2420"/>
                  </a:lnTo>
                  <a:lnTo>
                    <a:pt x="2611" y="1959"/>
                  </a:lnTo>
                  <a:lnTo>
                    <a:pt x="2496" y="1460"/>
                  </a:lnTo>
                  <a:lnTo>
                    <a:pt x="2381" y="999"/>
                  </a:lnTo>
                  <a:lnTo>
                    <a:pt x="2342" y="270"/>
                  </a:lnTo>
                  <a:lnTo>
                    <a:pt x="2342" y="1"/>
                  </a:lnTo>
                  <a:lnTo>
                    <a:pt x="1498" y="78"/>
                  </a:lnTo>
                  <a:lnTo>
                    <a:pt x="691"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4385709" y="1007788"/>
              <a:ext cx="78538" cy="61836"/>
            </a:xfrm>
            <a:custGeom>
              <a:avLst/>
              <a:gdLst/>
              <a:ahLst/>
              <a:cxnLst/>
              <a:rect l="l" t="t" r="r" b="b"/>
              <a:pathLst>
                <a:path w="1806" h="1422" extrusionOk="0">
                  <a:moveTo>
                    <a:pt x="154" y="1"/>
                  </a:moveTo>
                  <a:lnTo>
                    <a:pt x="154" y="423"/>
                  </a:lnTo>
                  <a:lnTo>
                    <a:pt x="116" y="884"/>
                  </a:lnTo>
                  <a:lnTo>
                    <a:pt x="1" y="1421"/>
                  </a:lnTo>
                  <a:lnTo>
                    <a:pt x="1" y="1421"/>
                  </a:lnTo>
                  <a:lnTo>
                    <a:pt x="462" y="1306"/>
                  </a:lnTo>
                  <a:lnTo>
                    <a:pt x="807" y="1153"/>
                  </a:lnTo>
                  <a:lnTo>
                    <a:pt x="1114" y="999"/>
                  </a:lnTo>
                  <a:lnTo>
                    <a:pt x="1383" y="846"/>
                  </a:lnTo>
                  <a:lnTo>
                    <a:pt x="1690" y="615"/>
                  </a:lnTo>
                  <a:lnTo>
                    <a:pt x="1805" y="500"/>
                  </a:lnTo>
                  <a:lnTo>
                    <a:pt x="1805" y="1"/>
                  </a:lnTo>
                  <a:lnTo>
                    <a:pt x="961" y="78"/>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4300563" y="697296"/>
              <a:ext cx="253837" cy="198683"/>
            </a:xfrm>
            <a:custGeom>
              <a:avLst/>
              <a:gdLst/>
              <a:ahLst/>
              <a:cxnLst/>
              <a:rect l="l" t="t" r="r" b="b"/>
              <a:pathLst>
                <a:path w="5837" h="4569" extrusionOk="0">
                  <a:moveTo>
                    <a:pt x="2919" y="0"/>
                  </a:moveTo>
                  <a:lnTo>
                    <a:pt x="2573" y="38"/>
                  </a:lnTo>
                  <a:lnTo>
                    <a:pt x="2266" y="77"/>
                  </a:lnTo>
                  <a:lnTo>
                    <a:pt x="1997" y="115"/>
                  </a:lnTo>
                  <a:lnTo>
                    <a:pt x="1728" y="230"/>
                  </a:lnTo>
                  <a:lnTo>
                    <a:pt x="1498" y="307"/>
                  </a:lnTo>
                  <a:lnTo>
                    <a:pt x="1268" y="422"/>
                  </a:lnTo>
                  <a:lnTo>
                    <a:pt x="1076" y="576"/>
                  </a:lnTo>
                  <a:lnTo>
                    <a:pt x="884" y="729"/>
                  </a:lnTo>
                  <a:lnTo>
                    <a:pt x="615" y="1075"/>
                  </a:lnTo>
                  <a:lnTo>
                    <a:pt x="385" y="1459"/>
                  </a:lnTo>
                  <a:lnTo>
                    <a:pt x="231" y="1881"/>
                  </a:lnTo>
                  <a:lnTo>
                    <a:pt x="116" y="2304"/>
                  </a:lnTo>
                  <a:lnTo>
                    <a:pt x="39" y="2726"/>
                  </a:lnTo>
                  <a:lnTo>
                    <a:pt x="1" y="3148"/>
                  </a:lnTo>
                  <a:lnTo>
                    <a:pt x="39" y="3878"/>
                  </a:lnTo>
                  <a:lnTo>
                    <a:pt x="78" y="4377"/>
                  </a:lnTo>
                  <a:lnTo>
                    <a:pt x="116" y="4569"/>
                  </a:lnTo>
                  <a:lnTo>
                    <a:pt x="5721" y="4530"/>
                  </a:lnTo>
                  <a:lnTo>
                    <a:pt x="5760" y="4338"/>
                  </a:lnTo>
                  <a:lnTo>
                    <a:pt x="5836" y="3839"/>
                  </a:lnTo>
                  <a:lnTo>
                    <a:pt x="5836" y="3110"/>
                  </a:lnTo>
                  <a:lnTo>
                    <a:pt x="5798" y="2687"/>
                  </a:lnTo>
                  <a:lnTo>
                    <a:pt x="5760" y="2265"/>
                  </a:lnTo>
                  <a:lnTo>
                    <a:pt x="5644" y="1843"/>
                  </a:lnTo>
                  <a:lnTo>
                    <a:pt x="5491" y="1459"/>
                  </a:lnTo>
                  <a:lnTo>
                    <a:pt x="5261" y="1075"/>
                  </a:lnTo>
                  <a:lnTo>
                    <a:pt x="4953" y="729"/>
                  </a:lnTo>
                  <a:lnTo>
                    <a:pt x="4800" y="576"/>
                  </a:lnTo>
                  <a:lnTo>
                    <a:pt x="4608" y="422"/>
                  </a:lnTo>
                  <a:lnTo>
                    <a:pt x="4378" y="307"/>
                  </a:lnTo>
                  <a:lnTo>
                    <a:pt x="4147" y="230"/>
                  </a:lnTo>
                  <a:lnTo>
                    <a:pt x="3878" y="115"/>
                  </a:lnTo>
                  <a:lnTo>
                    <a:pt x="3571" y="77"/>
                  </a:lnTo>
                  <a:lnTo>
                    <a:pt x="3264" y="38"/>
                  </a:lnTo>
                  <a:lnTo>
                    <a:pt x="29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4285560" y="884243"/>
              <a:ext cx="63492" cy="63488"/>
            </a:xfrm>
            <a:custGeom>
              <a:avLst/>
              <a:gdLst/>
              <a:ahLst/>
              <a:cxnLst/>
              <a:rect l="l" t="t" r="r" b="b"/>
              <a:pathLst>
                <a:path w="1460" h="1460" extrusionOk="0">
                  <a:moveTo>
                    <a:pt x="576" y="1"/>
                  </a:moveTo>
                  <a:lnTo>
                    <a:pt x="461" y="78"/>
                  </a:lnTo>
                  <a:lnTo>
                    <a:pt x="346" y="116"/>
                  </a:lnTo>
                  <a:lnTo>
                    <a:pt x="231" y="231"/>
                  </a:lnTo>
                  <a:lnTo>
                    <a:pt x="115" y="346"/>
                  </a:lnTo>
                  <a:lnTo>
                    <a:pt x="77" y="462"/>
                  </a:lnTo>
                  <a:lnTo>
                    <a:pt x="0" y="577"/>
                  </a:lnTo>
                  <a:lnTo>
                    <a:pt x="0" y="730"/>
                  </a:lnTo>
                  <a:lnTo>
                    <a:pt x="0" y="884"/>
                  </a:lnTo>
                  <a:lnTo>
                    <a:pt x="77" y="1037"/>
                  </a:lnTo>
                  <a:lnTo>
                    <a:pt x="115" y="1153"/>
                  </a:lnTo>
                  <a:lnTo>
                    <a:pt x="231" y="1268"/>
                  </a:lnTo>
                  <a:lnTo>
                    <a:pt x="346" y="1345"/>
                  </a:lnTo>
                  <a:lnTo>
                    <a:pt x="461" y="1421"/>
                  </a:lnTo>
                  <a:lnTo>
                    <a:pt x="576" y="1460"/>
                  </a:lnTo>
                  <a:lnTo>
                    <a:pt x="883" y="1460"/>
                  </a:lnTo>
                  <a:lnTo>
                    <a:pt x="1037" y="1421"/>
                  </a:lnTo>
                  <a:lnTo>
                    <a:pt x="1152" y="1345"/>
                  </a:lnTo>
                  <a:lnTo>
                    <a:pt x="1267" y="1268"/>
                  </a:lnTo>
                  <a:lnTo>
                    <a:pt x="1344" y="1153"/>
                  </a:lnTo>
                  <a:lnTo>
                    <a:pt x="1421" y="1037"/>
                  </a:lnTo>
                  <a:lnTo>
                    <a:pt x="1459" y="884"/>
                  </a:lnTo>
                  <a:lnTo>
                    <a:pt x="1459"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4285560" y="895941"/>
              <a:ext cx="36747" cy="51791"/>
            </a:xfrm>
            <a:custGeom>
              <a:avLst/>
              <a:gdLst/>
              <a:ahLst/>
              <a:cxnLst/>
              <a:rect l="l" t="t" r="r" b="b"/>
              <a:pathLst>
                <a:path w="845" h="1191" extrusionOk="0">
                  <a:moveTo>
                    <a:pt x="154" y="1"/>
                  </a:moveTo>
                  <a:lnTo>
                    <a:pt x="39" y="231"/>
                  </a:lnTo>
                  <a:lnTo>
                    <a:pt x="0" y="461"/>
                  </a:lnTo>
                  <a:lnTo>
                    <a:pt x="0" y="615"/>
                  </a:lnTo>
                  <a:lnTo>
                    <a:pt x="39" y="730"/>
                  </a:lnTo>
                  <a:lnTo>
                    <a:pt x="115" y="845"/>
                  </a:lnTo>
                  <a:lnTo>
                    <a:pt x="192" y="960"/>
                  </a:lnTo>
                  <a:lnTo>
                    <a:pt x="307" y="1037"/>
                  </a:lnTo>
                  <a:lnTo>
                    <a:pt x="423" y="1114"/>
                  </a:lnTo>
                  <a:lnTo>
                    <a:pt x="538" y="1191"/>
                  </a:lnTo>
                  <a:lnTo>
                    <a:pt x="653" y="1191"/>
                  </a:lnTo>
                  <a:lnTo>
                    <a:pt x="807" y="999"/>
                  </a:lnTo>
                  <a:lnTo>
                    <a:pt x="845" y="730"/>
                  </a:lnTo>
                  <a:lnTo>
                    <a:pt x="807" y="615"/>
                  </a:lnTo>
                  <a:lnTo>
                    <a:pt x="768" y="461"/>
                  </a:lnTo>
                  <a:lnTo>
                    <a:pt x="730" y="346"/>
                  </a:lnTo>
                  <a:lnTo>
                    <a:pt x="653" y="231"/>
                  </a:lnTo>
                  <a:lnTo>
                    <a:pt x="538" y="154"/>
                  </a:lnTo>
                  <a:lnTo>
                    <a:pt x="423" y="77"/>
                  </a:lnTo>
                  <a:lnTo>
                    <a:pt x="307" y="39"/>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4505949" y="884243"/>
              <a:ext cx="65144" cy="63488"/>
            </a:xfrm>
            <a:custGeom>
              <a:avLst/>
              <a:gdLst/>
              <a:ahLst/>
              <a:cxnLst/>
              <a:rect l="l" t="t" r="r" b="b"/>
              <a:pathLst>
                <a:path w="1498" h="1460" extrusionOk="0">
                  <a:moveTo>
                    <a:pt x="614" y="1"/>
                  </a:moveTo>
                  <a:lnTo>
                    <a:pt x="461" y="78"/>
                  </a:lnTo>
                  <a:lnTo>
                    <a:pt x="346" y="116"/>
                  </a:lnTo>
                  <a:lnTo>
                    <a:pt x="230" y="231"/>
                  </a:lnTo>
                  <a:lnTo>
                    <a:pt x="154" y="346"/>
                  </a:lnTo>
                  <a:lnTo>
                    <a:pt x="77" y="462"/>
                  </a:lnTo>
                  <a:lnTo>
                    <a:pt x="38" y="577"/>
                  </a:lnTo>
                  <a:lnTo>
                    <a:pt x="0" y="730"/>
                  </a:lnTo>
                  <a:lnTo>
                    <a:pt x="38" y="884"/>
                  </a:lnTo>
                  <a:lnTo>
                    <a:pt x="77" y="1037"/>
                  </a:lnTo>
                  <a:lnTo>
                    <a:pt x="154" y="1153"/>
                  </a:lnTo>
                  <a:lnTo>
                    <a:pt x="230" y="1268"/>
                  </a:lnTo>
                  <a:lnTo>
                    <a:pt x="346" y="1345"/>
                  </a:lnTo>
                  <a:lnTo>
                    <a:pt x="461" y="1421"/>
                  </a:lnTo>
                  <a:lnTo>
                    <a:pt x="614" y="1460"/>
                  </a:lnTo>
                  <a:lnTo>
                    <a:pt x="883" y="1460"/>
                  </a:lnTo>
                  <a:lnTo>
                    <a:pt x="1037" y="1421"/>
                  </a:lnTo>
                  <a:lnTo>
                    <a:pt x="1152" y="1345"/>
                  </a:lnTo>
                  <a:lnTo>
                    <a:pt x="1267" y="1268"/>
                  </a:lnTo>
                  <a:lnTo>
                    <a:pt x="1344" y="1153"/>
                  </a:lnTo>
                  <a:lnTo>
                    <a:pt x="1421" y="1037"/>
                  </a:lnTo>
                  <a:lnTo>
                    <a:pt x="1459" y="884"/>
                  </a:lnTo>
                  <a:lnTo>
                    <a:pt x="1497" y="730"/>
                  </a:lnTo>
                  <a:lnTo>
                    <a:pt x="1459" y="577"/>
                  </a:lnTo>
                  <a:lnTo>
                    <a:pt x="1421" y="462"/>
                  </a:lnTo>
                  <a:lnTo>
                    <a:pt x="1344" y="346"/>
                  </a:lnTo>
                  <a:lnTo>
                    <a:pt x="1267" y="231"/>
                  </a:lnTo>
                  <a:lnTo>
                    <a:pt x="1152" y="116"/>
                  </a:lnTo>
                  <a:lnTo>
                    <a:pt x="1037" y="78"/>
                  </a:lnTo>
                  <a:lnTo>
                    <a:pt x="883"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4534302" y="895941"/>
              <a:ext cx="36790" cy="51791"/>
            </a:xfrm>
            <a:custGeom>
              <a:avLst/>
              <a:gdLst/>
              <a:ahLst/>
              <a:cxnLst/>
              <a:rect l="l" t="t" r="r" b="b"/>
              <a:pathLst>
                <a:path w="846" h="1191" extrusionOk="0">
                  <a:moveTo>
                    <a:pt x="692" y="1"/>
                  </a:moveTo>
                  <a:lnTo>
                    <a:pt x="538" y="39"/>
                  </a:lnTo>
                  <a:lnTo>
                    <a:pt x="423" y="77"/>
                  </a:lnTo>
                  <a:lnTo>
                    <a:pt x="308" y="154"/>
                  </a:lnTo>
                  <a:lnTo>
                    <a:pt x="193" y="231"/>
                  </a:lnTo>
                  <a:lnTo>
                    <a:pt x="116" y="346"/>
                  </a:lnTo>
                  <a:lnTo>
                    <a:pt x="77" y="461"/>
                  </a:lnTo>
                  <a:lnTo>
                    <a:pt x="39" y="615"/>
                  </a:lnTo>
                  <a:lnTo>
                    <a:pt x="1" y="730"/>
                  </a:lnTo>
                  <a:lnTo>
                    <a:pt x="39" y="999"/>
                  </a:lnTo>
                  <a:lnTo>
                    <a:pt x="154" y="1191"/>
                  </a:lnTo>
                  <a:lnTo>
                    <a:pt x="308" y="1191"/>
                  </a:lnTo>
                  <a:lnTo>
                    <a:pt x="423" y="1114"/>
                  </a:lnTo>
                  <a:lnTo>
                    <a:pt x="538" y="1037"/>
                  </a:lnTo>
                  <a:lnTo>
                    <a:pt x="653" y="960"/>
                  </a:lnTo>
                  <a:lnTo>
                    <a:pt x="730" y="845"/>
                  </a:lnTo>
                  <a:lnTo>
                    <a:pt x="769" y="730"/>
                  </a:lnTo>
                  <a:lnTo>
                    <a:pt x="807" y="615"/>
                  </a:lnTo>
                  <a:lnTo>
                    <a:pt x="845" y="461"/>
                  </a:lnTo>
                  <a:lnTo>
                    <a:pt x="807" y="231"/>
                  </a:lnTo>
                  <a:lnTo>
                    <a:pt x="69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4317262" y="750697"/>
              <a:ext cx="222091" cy="293872"/>
            </a:xfrm>
            <a:custGeom>
              <a:avLst/>
              <a:gdLst/>
              <a:ahLst/>
              <a:cxnLst/>
              <a:rect l="l" t="t" r="r" b="b"/>
              <a:pathLst>
                <a:path w="5107" h="6758"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231" y="4108"/>
                  </a:lnTo>
                  <a:lnTo>
                    <a:pt x="308" y="4531"/>
                  </a:lnTo>
                  <a:lnTo>
                    <a:pt x="423" y="4915"/>
                  </a:lnTo>
                  <a:lnTo>
                    <a:pt x="577" y="5299"/>
                  </a:lnTo>
                  <a:lnTo>
                    <a:pt x="769" y="5606"/>
                  </a:lnTo>
                  <a:lnTo>
                    <a:pt x="1037" y="5913"/>
                  </a:lnTo>
                  <a:lnTo>
                    <a:pt x="1344" y="6182"/>
                  </a:lnTo>
                  <a:lnTo>
                    <a:pt x="1613" y="6412"/>
                  </a:lnTo>
                  <a:lnTo>
                    <a:pt x="1844" y="6566"/>
                  </a:lnTo>
                  <a:lnTo>
                    <a:pt x="2036" y="6642"/>
                  </a:lnTo>
                  <a:lnTo>
                    <a:pt x="2227" y="6719"/>
                  </a:lnTo>
                  <a:lnTo>
                    <a:pt x="2458" y="6758"/>
                  </a:lnTo>
                  <a:lnTo>
                    <a:pt x="2650" y="6758"/>
                  </a:lnTo>
                  <a:lnTo>
                    <a:pt x="2880" y="6719"/>
                  </a:lnTo>
                  <a:lnTo>
                    <a:pt x="3034" y="6642"/>
                  </a:lnTo>
                  <a:lnTo>
                    <a:pt x="3264" y="6566"/>
                  </a:lnTo>
                  <a:lnTo>
                    <a:pt x="3494" y="6412"/>
                  </a:lnTo>
                  <a:lnTo>
                    <a:pt x="3763" y="6182"/>
                  </a:lnTo>
                  <a:lnTo>
                    <a:pt x="4070" y="5913"/>
                  </a:lnTo>
                  <a:lnTo>
                    <a:pt x="4339" y="5606"/>
                  </a:lnTo>
                  <a:lnTo>
                    <a:pt x="4531" y="5299"/>
                  </a:lnTo>
                  <a:lnTo>
                    <a:pt x="4685" y="4915"/>
                  </a:lnTo>
                  <a:lnTo>
                    <a:pt x="4800" y="4531"/>
                  </a:lnTo>
                  <a:lnTo>
                    <a:pt x="4877" y="4108"/>
                  </a:lnTo>
                  <a:lnTo>
                    <a:pt x="5030" y="3110"/>
                  </a:lnTo>
                  <a:lnTo>
                    <a:pt x="5107" y="2534"/>
                  </a:lnTo>
                  <a:lnTo>
                    <a:pt x="5068" y="1997"/>
                  </a:lnTo>
                  <a:lnTo>
                    <a:pt x="4992" y="1575"/>
                  </a:lnTo>
                  <a:lnTo>
                    <a:pt x="4838" y="1191"/>
                  </a:lnTo>
                  <a:lnTo>
                    <a:pt x="4685" y="884"/>
                  </a:lnTo>
                  <a:lnTo>
                    <a:pt x="4454" y="615"/>
                  </a:lnTo>
                  <a:lnTo>
                    <a:pt x="4224" y="423"/>
                  </a:lnTo>
                  <a:lnTo>
                    <a:pt x="3955" y="269"/>
                  </a:lnTo>
                  <a:lnTo>
                    <a:pt x="3725" y="154"/>
                  </a:lnTo>
                  <a:lnTo>
                    <a:pt x="3456" y="77"/>
                  </a:lnTo>
                  <a:lnTo>
                    <a:pt x="299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4469203" y="944385"/>
              <a:ext cx="46793" cy="28396"/>
            </a:xfrm>
            <a:custGeom>
              <a:avLst/>
              <a:gdLst/>
              <a:ahLst/>
              <a:cxnLst/>
              <a:rect l="l" t="t" r="r" b="b"/>
              <a:pathLst>
                <a:path w="1076" h="653" extrusionOk="0">
                  <a:moveTo>
                    <a:pt x="538" y="0"/>
                  </a:moveTo>
                  <a:lnTo>
                    <a:pt x="308" y="38"/>
                  </a:lnTo>
                  <a:lnTo>
                    <a:pt x="154" y="115"/>
                  </a:lnTo>
                  <a:lnTo>
                    <a:pt x="39" y="192"/>
                  </a:lnTo>
                  <a:lnTo>
                    <a:pt x="0" y="346"/>
                  </a:lnTo>
                  <a:lnTo>
                    <a:pt x="39" y="461"/>
                  </a:lnTo>
                  <a:lnTo>
                    <a:pt x="154" y="537"/>
                  </a:lnTo>
                  <a:lnTo>
                    <a:pt x="308"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4340657" y="944385"/>
              <a:ext cx="46793" cy="28396"/>
            </a:xfrm>
            <a:custGeom>
              <a:avLst/>
              <a:gdLst/>
              <a:ahLst/>
              <a:cxnLst/>
              <a:rect l="l" t="t" r="r" b="b"/>
              <a:pathLst>
                <a:path w="1076" h="653" extrusionOk="0">
                  <a:moveTo>
                    <a:pt x="538" y="0"/>
                  </a:moveTo>
                  <a:lnTo>
                    <a:pt x="346" y="38"/>
                  </a:lnTo>
                  <a:lnTo>
                    <a:pt x="154" y="115"/>
                  </a:lnTo>
                  <a:lnTo>
                    <a:pt x="39" y="192"/>
                  </a:lnTo>
                  <a:lnTo>
                    <a:pt x="0" y="346"/>
                  </a:lnTo>
                  <a:lnTo>
                    <a:pt x="39" y="461"/>
                  </a:lnTo>
                  <a:lnTo>
                    <a:pt x="154" y="537"/>
                  </a:lnTo>
                  <a:lnTo>
                    <a:pt x="346" y="614"/>
                  </a:lnTo>
                  <a:lnTo>
                    <a:pt x="538" y="653"/>
                  </a:lnTo>
                  <a:lnTo>
                    <a:pt x="730" y="614"/>
                  </a:lnTo>
                  <a:lnTo>
                    <a:pt x="922" y="537"/>
                  </a:lnTo>
                  <a:lnTo>
                    <a:pt x="1037" y="461"/>
                  </a:lnTo>
                  <a:lnTo>
                    <a:pt x="1075" y="346"/>
                  </a:lnTo>
                  <a:lnTo>
                    <a:pt x="1037" y="192"/>
                  </a:lnTo>
                  <a:lnTo>
                    <a:pt x="922" y="115"/>
                  </a:lnTo>
                  <a:lnTo>
                    <a:pt x="730" y="38"/>
                  </a:lnTo>
                  <a:lnTo>
                    <a:pt x="5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4404104" y="991089"/>
              <a:ext cx="48445" cy="13437"/>
            </a:xfrm>
            <a:custGeom>
              <a:avLst/>
              <a:gdLst/>
              <a:ahLst/>
              <a:cxnLst/>
              <a:rect l="l" t="t" r="r" b="b"/>
              <a:pathLst>
                <a:path w="1114" h="309" extrusionOk="0">
                  <a:moveTo>
                    <a:pt x="0" y="1"/>
                  </a:moveTo>
                  <a:lnTo>
                    <a:pt x="0" y="39"/>
                  </a:lnTo>
                  <a:lnTo>
                    <a:pt x="0" y="78"/>
                  </a:lnTo>
                  <a:lnTo>
                    <a:pt x="0" y="116"/>
                  </a:lnTo>
                  <a:lnTo>
                    <a:pt x="115" y="193"/>
                  </a:lnTo>
                  <a:lnTo>
                    <a:pt x="269" y="270"/>
                  </a:lnTo>
                  <a:lnTo>
                    <a:pt x="384" y="308"/>
                  </a:lnTo>
                  <a:lnTo>
                    <a:pt x="691" y="308"/>
                  </a:lnTo>
                  <a:lnTo>
                    <a:pt x="845" y="270"/>
                  </a:lnTo>
                  <a:lnTo>
                    <a:pt x="960" y="193"/>
                  </a:lnTo>
                  <a:lnTo>
                    <a:pt x="1075" y="116"/>
                  </a:lnTo>
                  <a:lnTo>
                    <a:pt x="1113" y="78"/>
                  </a:lnTo>
                  <a:lnTo>
                    <a:pt x="1113" y="39"/>
                  </a:lnTo>
                  <a:lnTo>
                    <a:pt x="10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4415758" y="944385"/>
              <a:ext cx="28441" cy="31744"/>
            </a:xfrm>
            <a:custGeom>
              <a:avLst/>
              <a:gdLst/>
              <a:ahLst/>
              <a:cxnLst/>
              <a:rect l="l" t="t" r="r" b="b"/>
              <a:pathLst>
                <a:path w="654" h="730" extrusionOk="0">
                  <a:moveTo>
                    <a:pt x="154" y="0"/>
                  </a:moveTo>
                  <a:lnTo>
                    <a:pt x="1" y="729"/>
                  </a:lnTo>
                  <a:lnTo>
                    <a:pt x="346" y="729"/>
                  </a:lnTo>
                  <a:lnTo>
                    <a:pt x="500" y="653"/>
                  </a:lnTo>
                  <a:lnTo>
                    <a:pt x="654" y="576"/>
                  </a:lnTo>
                  <a:lnTo>
                    <a:pt x="577" y="576"/>
                  </a:lnTo>
                  <a:lnTo>
                    <a:pt x="385" y="614"/>
                  </a:lnTo>
                  <a:lnTo>
                    <a:pt x="154" y="576"/>
                  </a:lnTo>
                  <a:lnTo>
                    <a:pt x="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4342310" y="907639"/>
              <a:ext cx="63492" cy="35092"/>
            </a:xfrm>
            <a:custGeom>
              <a:avLst/>
              <a:gdLst/>
              <a:ahLst/>
              <a:cxnLst/>
              <a:rect l="l" t="t" r="r" b="b"/>
              <a:pathLst>
                <a:path w="1460" h="807" extrusionOk="0">
                  <a:moveTo>
                    <a:pt x="577" y="0"/>
                  </a:moveTo>
                  <a:lnTo>
                    <a:pt x="461" y="39"/>
                  </a:lnTo>
                  <a:lnTo>
                    <a:pt x="269" y="154"/>
                  </a:lnTo>
                  <a:lnTo>
                    <a:pt x="77" y="346"/>
                  </a:lnTo>
                  <a:lnTo>
                    <a:pt x="1" y="576"/>
                  </a:lnTo>
                  <a:lnTo>
                    <a:pt x="1460" y="807"/>
                  </a:lnTo>
                  <a:lnTo>
                    <a:pt x="1460" y="730"/>
                  </a:lnTo>
                  <a:lnTo>
                    <a:pt x="1421" y="576"/>
                  </a:lnTo>
                  <a:lnTo>
                    <a:pt x="1383" y="423"/>
                  </a:lnTo>
                  <a:lnTo>
                    <a:pt x="1344" y="308"/>
                  </a:lnTo>
                  <a:lnTo>
                    <a:pt x="1229" y="192"/>
                  </a:lnTo>
                  <a:lnTo>
                    <a:pt x="1114" y="116"/>
                  </a:lnTo>
                  <a:lnTo>
                    <a:pt x="999" y="39"/>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4352312" y="910073"/>
              <a:ext cx="46793" cy="31788"/>
            </a:xfrm>
            <a:custGeom>
              <a:avLst/>
              <a:gdLst/>
              <a:ahLst/>
              <a:cxnLst/>
              <a:rect l="l" t="t" r="r" b="b"/>
              <a:pathLst>
                <a:path w="1076" h="731" extrusionOk="0">
                  <a:moveTo>
                    <a:pt x="538" y="1"/>
                  </a:moveTo>
                  <a:lnTo>
                    <a:pt x="308" y="39"/>
                  </a:lnTo>
                  <a:lnTo>
                    <a:pt x="155" y="154"/>
                  </a:lnTo>
                  <a:lnTo>
                    <a:pt x="39" y="346"/>
                  </a:lnTo>
                  <a:lnTo>
                    <a:pt x="1" y="538"/>
                  </a:lnTo>
                  <a:lnTo>
                    <a:pt x="1" y="577"/>
                  </a:lnTo>
                  <a:lnTo>
                    <a:pt x="1038" y="730"/>
                  </a:lnTo>
                  <a:lnTo>
                    <a:pt x="1076" y="538"/>
                  </a:lnTo>
                  <a:lnTo>
                    <a:pt x="1038" y="346"/>
                  </a:lnTo>
                  <a:lnTo>
                    <a:pt x="922" y="154"/>
                  </a:lnTo>
                  <a:lnTo>
                    <a:pt x="730"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4450852" y="907639"/>
              <a:ext cx="63448" cy="35092"/>
            </a:xfrm>
            <a:custGeom>
              <a:avLst/>
              <a:gdLst/>
              <a:ahLst/>
              <a:cxnLst/>
              <a:rect l="l" t="t" r="r" b="b"/>
              <a:pathLst>
                <a:path w="1459" h="807" extrusionOk="0">
                  <a:moveTo>
                    <a:pt x="576" y="0"/>
                  </a:moveTo>
                  <a:lnTo>
                    <a:pt x="461" y="39"/>
                  </a:lnTo>
                  <a:lnTo>
                    <a:pt x="307" y="116"/>
                  </a:lnTo>
                  <a:lnTo>
                    <a:pt x="230" y="192"/>
                  </a:lnTo>
                  <a:lnTo>
                    <a:pt x="115" y="308"/>
                  </a:lnTo>
                  <a:lnTo>
                    <a:pt x="38" y="423"/>
                  </a:lnTo>
                  <a:lnTo>
                    <a:pt x="0" y="576"/>
                  </a:lnTo>
                  <a:lnTo>
                    <a:pt x="0" y="730"/>
                  </a:lnTo>
                  <a:lnTo>
                    <a:pt x="0" y="807"/>
                  </a:lnTo>
                  <a:lnTo>
                    <a:pt x="1459" y="576"/>
                  </a:lnTo>
                  <a:lnTo>
                    <a:pt x="1344" y="346"/>
                  </a:lnTo>
                  <a:lnTo>
                    <a:pt x="1190" y="154"/>
                  </a:lnTo>
                  <a:lnTo>
                    <a:pt x="998" y="39"/>
                  </a:lnTo>
                  <a:lnTo>
                    <a:pt x="8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4457505" y="910073"/>
              <a:ext cx="46793" cy="31788"/>
            </a:xfrm>
            <a:custGeom>
              <a:avLst/>
              <a:gdLst/>
              <a:ahLst/>
              <a:cxnLst/>
              <a:rect l="l" t="t" r="r" b="b"/>
              <a:pathLst>
                <a:path w="1076" h="731" extrusionOk="0">
                  <a:moveTo>
                    <a:pt x="538" y="1"/>
                  </a:moveTo>
                  <a:lnTo>
                    <a:pt x="346" y="39"/>
                  </a:lnTo>
                  <a:lnTo>
                    <a:pt x="154" y="154"/>
                  </a:lnTo>
                  <a:lnTo>
                    <a:pt x="39" y="346"/>
                  </a:lnTo>
                  <a:lnTo>
                    <a:pt x="1" y="538"/>
                  </a:lnTo>
                  <a:lnTo>
                    <a:pt x="39" y="730"/>
                  </a:lnTo>
                  <a:lnTo>
                    <a:pt x="1076" y="577"/>
                  </a:lnTo>
                  <a:lnTo>
                    <a:pt x="1076" y="538"/>
                  </a:lnTo>
                  <a:lnTo>
                    <a:pt x="1037" y="346"/>
                  </a:lnTo>
                  <a:lnTo>
                    <a:pt x="922" y="154"/>
                  </a:lnTo>
                  <a:lnTo>
                    <a:pt x="769" y="39"/>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4457505" y="884243"/>
              <a:ext cx="58491" cy="20090"/>
            </a:xfrm>
            <a:custGeom>
              <a:avLst/>
              <a:gdLst/>
              <a:ahLst/>
              <a:cxnLst/>
              <a:rect l="l" t="t" r="r" b="b"/>
              <a:pathLst>
                <a:path w="1345" h="462" extrusionOk="0">
                  <a:moveTo>
                    <a:pt x="653" y="1"/>
                  </a:moveTo>
                  <a:lnTo>
                    <a:pt x="500" y="39"/>
                  </a:lnTo>
                  <a:lnTo>
                    <a:pt x="346" y="78"/>
                  </a:lnTo>
                  <a:lnTo>
                    <a:pt x="231" y="116"/>
                  </a:lnTo>
                  <a:lnTo>
                    <a:pt x="77" y="193"/>
                  </a:lnTo>
                  <a:lnTo>
                    <a:pt x="1" y="308"/>
                  </a:lnTo>
                  <a:lnTo>
                    <a:pt x="231" y="385"/>
                  </a:lnTo>
                  <a:lnTo>
                    <a:pt x="500" y="462"/>
                  </a:lnTo>
                  <a:lnTo>
                    <a:pt x="999" y="462"/>
                  </a:lnTo>
                  <a:lnTo>
                    <a:pt x="1152" y="423"/>
                  </a:lnTo>
                  <a:lnTo>
                    <a:pt x="1344" y="385"/>
                  </a:lnTo>
                  <a:lnTo>
                    <a:pt x="1229" y="231"/>
                  </a:lnTo>
                  <a:lnTo>
                    <a:pt x="1076" y="116"/>
                  </a:lnTo>
                  <a:lnTo>
                    <a:pt x="922" y="78"/>
                  </a:lnTo>
                  <a:lnTo>
                    <a:pt x="769" y="39"/>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4340657" y="884243"/>
              <a:ext cx="58447" cy="20090"/>
            </a:xfrm>
            <a:custGeom>
              <a:avLst/>
              <a:gdLst/>
              <a:ahLst/>
              <a:cxnLst/>
              <a:rect l="l" t="t" r="r" b="b"/>
              <a:pathLst>
                <a:path w="1344" h="462" extrusionOk="0">
                  <a:moveTo>
                    <a:pt x="691" y="1"/>
                  </a:moveTo>
                  <a:lnTo>
                    <a:pt x="538" y="39"/>
                  </a:lnTo>
                  <a:lnTo>
                    <a:pt x="423" y="78"/>
                  </a:lnTo>
                  <a:lnTo>
                    <a:pt x="269" y="116"/>
                  </a:lnTo>
                  <a:lnTo>
                    <a:pt x="115" y="231"/>
                  </a:lnTo>
                  <a:lnTo>
                    <a:pt x="0" y="385"/>
                  </a:lnTo>
                  <a:lnTo>
                    <a:pt x="192" y="423"/>
                  </a:lnTo>
                  <a:lnTo>
                    <a:pt x="346" y="462"/>
                  </a:lnTo>
                  <a:lnTo>
                    <a:pt x="845" y="462"/>
                  </a:lnTo>
                  <a:lnTo>
                    <a:pt x="1075" y="385"/>
                  </a:lnTo>
                  <a:lnTo>
                    <a:pt x="1344" y="308"/>
                  </a:lnTo>
                  <a:lnTo>
                    <a:pt x="1229" y="193"/>
                  </a:lnTo>
                  <a:lnTo>
                    <a:pt x="1114" y="116"/>
                  </a:lnTo>
                  <a:lnTo>
                    <a:pt x="998" y="78"/>
                  </a:lnTo>
                  <a:lnTo>
                    <a:pt x="845" y="39"/>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472866" y="748967"/>
              <a:ext cx="74336" cy="136598"/>
            </a:xfrm>
            <a:custGeom>
              <a:avLst/>
              <a:gdLst/>
              <a:ahLst/>
              <a:cxnLst/>
              <a:rect l="l" t="t" r="r" b="b"/>
              <a:pathLst>
                <a:path w="1651" h="3034" extrusionOk="0">
                  <a:moveTo>
                    <a:pt x="0" y="0"/>
                  </a:moveTo>
                  <a:lnTo>
                    <a:pt x="77" y="384"/>
                  </a:lnTo>
                  <a:lnTo>
                    <a:pt x="154" y="730"/>
                  </a:lnTo>
                  <a:lnTo>
                    <a:pt x="384" y="1382"/>
                  </a:lnTo>
                  <a:lnTo>
                    <a:pt x="653" y="1882"/>
                  </a:lnTo>
                  <a:lnTo>
                    <a:pt x="921" y="2304"/>
                  </a:lnTo>
                  <a:lnTo>
                    <a:pt x="1190" y="2649"/>
                  </a:lnTo>
                  <a:lnTo>
                    <a:pt x="1382" y="2880"/>
                  </a:lnTo>
                  <a:lnTo>
                    <a:pt x="1574" y="3033"/>
                  </a:lnTo>
                  <a:lnTo>
                    <a:pt x="1612" y="2649"/>
                  </a:lnTo>
                  <a:lnTo>
                    <a:pt x="1651" y="2304"/>
                  </a:lnTo>
                  <a:lnTo>
                    <a:pt x="1612" y="1997"/>
                  </a:lnTo>
                  <a:lnTo>
                    <a:pt x="1574" y="1690"/>
                  </a:lnTo>
                  <a:lnTo>
                    <a:pt x="1497" y="1459"/>
                  </a:lnTo>
                  <a:lnTo>
                    <a:pt x="1421" y="1190"/>
                  </a:lnTo>
                  <a:lnTo>
                    <a:pt x="1344" y="999"/>
                  </a:lnTo>
                  <a:lnTo>
                    <a:pt x="1229" y="807"/>
                  </a:lnTo>
                  <a:lnTo>
                    <a:pt x="960" y="499"/>
                  </a:lnTo>
                  <a:lnTo>
                    <a:pt x="653" y="269"/>
                  </a:lnTo>
                  <a:lnTo>
                    <a:pt x="307" y="1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4317261" y="745500"/>
              <a:ext cx="207475" cy="152176"/>
            </a:xfrm>
            <a:custGeom>
              <a:avLst/>
              <a:gdLst/>
              <a:ahLst/>
              <a:cxnLst/>
              <a:rect l="l" t="t" r="r" b="b"/>
              <a:pathLst>
                <a:path w="4608" h="3380" extrusionOk="0">
                  <a:moveTo>
                    <a:pt x="2112" y="1"/>
                  </a:moveTo>
                  <a:lnTo>
                    <a:pt x="1652" y="77"/>
                  </a:lnTo>
                  <a:lnTo>
                    <a:pt x="1383" y="154"/>
                  </a:lnTo>
                  <a:lnTo>
                    <a:pt x="1153" y="269"/>
                  </a:lnTo>
                  <a:lnTo>
                    <a:pt x="884" y="423"/>
                  </a:lnTo>
                  <a:lnTo>
                    <a:pt x="653" y="615"/>
                  </a:lnTo>
                  <a:lnTo>
                    <a:pt x="423" y="884"/>
                  </a:lnTo>
                  <a:lnTo>
                    <a:pt x="269" y="1191"/>
                  </a:lnTo>
                  <a:lnTo>
                    <a:pt x="116" y="1575"/>
                  </a:lnTo>
                  <a:lnTo>
                    <a:pt x="39" y="1997"/>
                  </a:lnTo>
                  <a:lnTo>
                    <a:pt x="1" y="2534"/>
                  </a:lnTo>
                  <a:lnTo>
                    <a:pt x="39" y="3110"/>
                  </a:lnTo>
                  <a:lnTo>
                    <a:pt x="78" y="3302"/>
                  </a:lnTo>
                  <a:lnTo>
                    <a:pt x="154" y="3379"/>
                  </a:lnTo>
                  <a:lnTo>
                    <a:pt x="653" y="3341"/>
                  </a:lnTo>
                  <a:lnTo>
                    <a:pt x="1114" y="3225"/>
                  </a:lnTo>
                  <a:lnTo>
                    <a:pt x="1536" y="3110"/>
                  </a:lnTo>
                  <a:lnTo>
                    <a:pt x="1920" y="2957"/>
                  </a:lnTo>
                  <a:lnTo>
                    <a:pt x="2304" y="2803"/>
                  </a:lnTo>
                  <a:lnTo>
                    <a:pt x="2650" y="2650"/>
                  </a:lnTo>
                  <a:lnTo>
                    <a:pt x="2957" y="2458"/>
                  </a:lnTo>
                  <a:lnTo>
                    <a:pt x="3226" y="2266"/>
                  </a:lnTo>
                  <a:lnTo>
                    <a:pt x="3725" y="1843"/>
                  </a:lnTo>
                  <a:lnTo>
                    <a:pt x="4109" y="1459"/>
                  </a:lnTo>
                  <a:lnTo>
                    <a:pt x="4416" y="1114"/>
                  </a:lnTo>
                  <a:lnTo>
                    <a:pt x="4608" y="807"/>
                  </a:lnTo>
                  <a:lnTo>
                    <a:pt x="4454" y="653"/>
                  </a:lnTo>
                  <a:lnTo>
                    <a:pt x="4301" y="500"/>
                  </a:lnTo>
                  <a:lnTo>
                    <a:pt x="3955" y="269"/>
                  </a:lnTo>
                  <a:lnTo>
                    <a:pt x="3610" y="154"/>
                  </a:lnTo>
                  <a:lnTo>
                    <a:pt x="3302" y="39"/>
                  </a:lnTo>
                  <a:lnTo>
                    <a:pt x="2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4305607" y="877590"/>
              <a:ext cx="113546" cy="111887"/>
            </a:xfrm>
            <a:custGeom>
              <a:avLst/>
              <a:gdLst/>
              <a:ahLst/>
              <a:cxnLst/>
              <a:rect l="l" t="t" r="r" b="b"/>
              <a:pathLst>
                <a:path w="2611" h="2573" extrusionOk="0">
                  <a:moveTo>
                    <a:pt x="1305" y="269"/>
                  </a:moveTo>
                  <a:lnTo>
                    <a:pt x="1497" y="307"/>
                  </a:lnTo>
                  <a:lnTo>
                    <a:pt x="1689" y="384"/>
                  </a:lnTo>
                  <a:lnTo>
                    <a:pt x="1881" y="461"/>
                  </a:lnTo>
                  <a:lnTo>
                    <a:pt x="1996" y="576"/>
                  </a:lnTo>
                  <a:lnTo>
                    <a:pt x="2150" y="730"/>
                  </a:lnTo>
                  <a:lnTo>
                    <a:pt x="2227" y="883"/>
                  </a:lnTo>
                  <a:lnTo>
                    <a:pt x="2304" y="1075"/>
                  </a:lnTo>
                  <a:lnTo>
                    <a:pt x="2304" y="1306"/>
                  </a:lnTo>
                  <a:lnTo>
                    <a:pt x="2304" y="1498"/>
                  </a:lnTo>
                  <a:lnTo>
                    <a:pt x="2227" y="1690"/>
                  </a:lnTo>
                  <a:lnTo>
                    <a:pt x="2150" y="1843"/>
                  </a:lnTo>
                  <a:lnTo>
                    <a:pt x="1996" y="1997"/>
                  </a:lnTo>
                  <a:lnTo>
                    <a:pt x="1881" y="2112"/>
                  </a:lnTo>
                  <a:lnTo>
                    <a:pt x="1689" y="2227"/>
                  </a:lnTo>
                  <a:lnTo>
                    <a:pt x="1497" y="2265"/>
                  </a:lnTo>
                  <a:lnTo>
                    <a:pt x="1305" y="2304"/>
                  </a:lnTo>
                  <a:lnTo>
                    <a:pt x="1113" y="2265"/>
                  </a:lnTo>
                  <a:lnTo>
                    <a:pt x="921" y="2227"/>
                  </a:lnTo>
                  <a:lnTo>
                    <a:pt x="729" y="2112"/>
                  </a:lnTo>
                  <a:lnTo>
                    <a:pt x="576" y="1997"/>
                  </a:lnTo>
                  <a:lnTo>
                    <a:pt x="461" y="1843"/>
                  </a:lnTo>
                  <a:lnTo>
                    <a:pt x="384" y="1690"/>
                  </a:lnTo>
                  <a:lnTo>
                    <a:pt x="307" y="1498"/>
                  </a:lnTo>
                  <a:lnTo>
                    <a:pt x="307" y="1306"/>
                  </a:lnTo>
                  <a:lnTo>
                    <a:pt x="307" y="1075"/>
                  </a:lnTo>
                  <a:lnTo>
                    <a:pt x="384" y="883"/>
                  </a:lnTo>
                  <a:lnTo>
                    <a:pt x="461" y="730"/>
                  </a:lnTo>
                  <a:lnTo>
                    <a:pt x="576" y="576"/>
                  </a:lnTo>
                  <a:lnTo>
                    <a:pt x="729" y="461"/>
                  </a:lnTo>
                  <a:lnTo>
                    <a:pt x="921" y="384"/>
                  </a:lnTo>
                  <a:lnTo>
                    <a:pt x="1113" y="307"/>
                  </a:lnTo>
                  <a:lnTo>
                    <a:pt x="1305" y="269"/>
                  </a:lnTo>
                  <a:close/>
                  <a:moveTo>
                    <a:pt x="1305" y="0"/>
                  </a:moveTo>
                  <a:lnTo>
                    <a:pt x="1037" y="39"/>
                  </a:lnTo>
                  <a:lnTo>
                    <a:pt x="806" y="116"/>
                  </a:lnTo>
                  <a:lnTo>
                    <a:pt x="576" y="231"/>
                  </a:lnTo>
                  <a:lnTo>
                    <a:pt x="384" y="384"/>
                  </a:lnTo>
                  <a:lnTo>
                    <a:pt x="230" y="576"/>
                  </a:lnTo>
                  <a:lnTo>
                    <a:pt x="115" y="807"/>
                  </a:lnTo>
                  <a:lnTo>
                    <a:pt x="38" y="1037"/>
                  </a:lnTo>
                  <a:lnTo>
                    <a:pt x="0" y="1306"/>
                  </a:lnTo>
                  <a:lnTo>
                    <a:pt x="38" y="1536"/>
                  </a:lnTo>
                  <a:lnTo>
                    <a:pt x="115" y="1805"/>
                  </a:lnTo>
                  <a:lnTo>
                    <a:pt x="230" y="2035"/>
                  </a:lnTo>
                  <a:lnTo>
                    <a:pt x="384" y="2227"/>
                  </a:lnTo>
                  <a:lnTo>
                    <a:pt x="576" y="2381"/>
                  </a:lnTo>
                  <a:lnTo>
                    <a:pt x="806" y="2496"/>
                  </a:lnTo>
                  <a:lnTo>
                    <a:pt x="1037" y="2573"/>
                  </a:lnTo>
                  <a:lnTo>
                    <a:pt x="1574" y="2573"/>
                  </a:lnTo>
                  <a:lnTo>
                    <a:pt x="1804" y="2496"/>
                  </a:lnTo>
                  <a:lnTo>
                    <a:pt x="2035" y="2381"/>
                  </a:lnTo>
                  <a:lnTo>
                    <a:pt x="2227" y="2227"/>
                  </a:lnTo>
                  <a:lnTo>
                    <a:pt x="2380" y="2035"/>
                  </a:lnTo>
                  <a:lnTo>
                    <a:pt x="2495" y="1805"/>
                  </a:lnTo>
                  <a:lnTo>
                    <a:pt x="2572" y="1536"/>
                  </a:lnTo>
                  <a:lnTo>
                    <a:pt x="2611" y="1306"/>
                  </a:lnTo>
                  <a:lnTo>
                    <a:pt x="2572" y="1037"/>
                  </a:lnTo>
                  <a:lnTo>
                    <a:pt x="2495" y="807"/>
                  </a:lnTo>
                  <a:lnTo>
                    <a:pt x="2380" y="576"/>
                  </a:lnTo>
                  <a:lnTo>
                    <a:pt x="2227" y="384"/>
                  </a:lnTo>
                  <a:lnTo>
                    <a:pt x="2035" y="231"/>
                  </a:lnTo>
                  <a:lnTo>
                    <a:pt x="1804" y="116"/>
                  </a:lnTo>
                  <a:lnTo>
                    <a:pt x="1574" y="39"/>
                  </a:lnTo>
                  <a:lnTo>
                    <a:pt x="13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4435806" y="877590"/>
              <a:ext cx="111893" cy="111887"/>
            </a:xfrm>
            <a:custGeom>
              <a:avLst/>
              <a:gdLst/>
              <a:ahLst/>
              <a:cxnLst/>
              <a:rect l="l" t="t" r="r" b="b"/>
              <a:pathLst>
                <a:path w="2573" h="2573" extrusionOk="0">
                  <a:moveTo>
                    <a:pt x="1306" y="269"/>
                  </a:moveTo>
                  <a:lnTo>
                    <a:pt x="1498" y="307"/>
                  </a:lnTo>
                  <a:lnTo>
                    <a:pt x="1690" y="384"/>
                  </a:lnTo>
                  <a:lnTo>
                    <a:pt x="1843" y="461"/>
                  </a:lnTo>
                  <a:lnTo>
                    <a:pt x="1997" y="576"/>
                  </a:lnTo>
                  <a:lnTo>
                    <a:pt x="2112" y="730"/>
                  </a:lnTo>
                  <a:lnTo>
                    <a:pt x="2227" y="883"/>
                  </a:lnTo>
                  <a:lnTo>
                    <a:pt x="2266" y="1075"/>
                  </a:lnTo>
                  <a:lnTo>
                    <a:pt x="2304" y="1306"/>
                  </a:lnTo>
                  <a:lnTo>
                    <a:pt x="2266" y="1498"/>
                  </a:lnTo>
                  <a:lnTo>
                    <a:pt x="2227" y="1690"/>
                  </a:lnTo>
                  <a:lnTo>
                    <a:pt x="2112" y="1843"/>
                  </a:lnTo>
                  <a:lnTo>
                    <a:pt x="1997" y="1997"/>
                  </a:lnTo>
                  <a:lnTo>
                    <a:pt x="1843" y="2112"/>
                  </a:lnTo>
                  <a:lnTo>
                    <a:pt x="1690" y="2227"/>
                  </a:lnTo>
                  <a:lnTo>
                    <a:pt x="1498" y="2265"/>
                  </a:lnTo>
                  <a:lnTo>
                    <a:pt x="1306" y="2304"/>
                  </a:lnTo>
                  <a:lnTo>
                    <a:pt x="1076" y="2265"/>
                  </a:lnTo>
                  <a:lnTo>
                    <a:pt x="884" y="2227"/>
                  </a:lnTo>
                  <a:lnTo>
                    <a:pt x="730" y="2112"/>
                  </a:lnTo>
                  <a:lnTo>
                    <a:pt x="576" y="1997"/>
                  </a:lnTo>
                  <a:lnTo>
                    <a:pt x="461" y="1843"/>
                  </a:lnTo>
                  <a:lnTo>
                    <a:pt x="384" y="1690"/>
                  </a:lnTo>
                  <a:lnTo>
                    <a:pt x="308" y="1498"/>
                  </a:lnTo>
                  <a:lnTo>
                    <a:pt x="269" y="1306"/>
                  </a:lnTo>
                  <a:lnTo>
                    <a:pt x="308" y="1075"/>
                  </a:lnTo>
                  <a:lnTo>
                    <a:pt x="384" y="883"/>
                  </a:lnTo>
                  <a:lnTo>
                    <a:pt x="461" y="730"/>
                  </a:lnTo>
                  <a:lnTo>
                    <a:pt x="576" y="576"/>
                  </a:lnTo>
                  <a:lnTo>
                    <a:pt x="730" y="461"/>
                  </a:lnTo>
                  <a:lnTo>
                    <a:pt x="884" y="384"/>
                  </a:lnTo>
                  <a:lnTo>
                    <a:pt x="1076" y="307"/>
                  </a:lnTo>
                  <a:lnTo>
                    <a:pt x="1306" y="269"/>
                  </a:lnTo>
                  <a:close/>
                  <a:moveTo>
                    <a:pt x="1306" y="0"/>
                  </a:moveTo>
                  <a:lnTo>
                    <a:pt x="1037" y="39"/>
                  </a:lnTo>
                  <a:lnTo>
                    <a:pt x="807" y="116"/>
                  </a:lnTo>
                  <a:lnTo>
                    <a:pt x="576" y="231"/>
                  </a:lnTo>
                  <a:lnTo>
                    <a:pt x="384" y="384"/>
                  </a:lnTo>
                  <a:lnTo>
                    <a:pt x="231" y="576"/>
                  </a:lnTo>
                  <a:lnTo>
                    <a:pt x="116" y="807"/>
                  </a:lnTo>
                  <a:lnTo>
                    <a:pt x="39" y="1037"/>
                  </a:lnTo>
                  <a:lnTo>
                    <a:pt x="1" y="1306"/>
                  </a:lnTo>
                  <a:lnTo>
                    <a:pt x="39" y="1536"/>
                  </a:lnTo>
                  <a:lnTo>
                    <a:pt x="116" y="1805"/>
                  </a:lnTo>
                  <a:lnTo>
                    <a:pt x="231" y="2035"/>
                  </a:lnTo>
                  <a:lnTo>
                    <a:pt x="384" y="2227"/>
                  </a:lnTo>
                  <a:lnTo>
                    <a:pt x="576" y="2381"/>
                  </a:lnTo>
                  <a:lnTo>
                    <a:pt x="807" y="2496"/>
                  </a:lnTo>
                  <a:lnTo>
                    <a:pt x="1037" y="2573"/>
                  </a:lnTo>
                  <a:lnTo>
                    <a:pt x="1536" y="2573"/>
                  </a:lnTo>
                  <a:lnTo>
                    <a:pt x="1805" y="2496"/>
                  </a:lnTo>
                  <a:lnTo>
                    <a:pt x="2035" y="2381"/>
                  </a:lnTo>
                  <a:lnTo>
                    <a:pt x="2227" y="2227"/>
                  </a:lnTo>
                  <a:lnTo>
                    <a:pt x="2381" y="2035"/>
                  </a:lnTo>
                  <a:lnTo>
                    <a:pt x="2496" y="1805"/>
                  </a:lnTo>
                  <a:lnTo>
                    <a:pt x="2573" y="1536"/>
                  </a:lnTo>
                  <a:lnTo>
                    <a:pt x="2573" y="1306"/>
                  </a:lnTo>
                  <a:lnTo>
                    <a:pt x="2573" y="1037"/>
                  </a:lnTo>
                  <a:lnTo>
                    <a:pt x="2496" y="807"/>
                  </a:lnTo>
                  <a:lnTo>
                    <a:pt x="2381" y="576"/>
                  </a:lnTo>
                  <a:lnTo>
                    <a:pt x="2227" y="384"/>
                  </a:lnTo>
                  <a:lnTo>
                    <a:pt x="2035" y="231"/>
                  </a:lnTo>
                  <a:lnTo>
                    <a:pt x="1805" y="116"/>
                  </a:lnTo>
                  <a:lnTo>
                    <a:pt x="1536" y="39"/>
                  </a:lnTo>
                  <a:lnTo>
                    <a:pt x="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4409105" y="927686"/>
              <a:ext cx="35094" cy="15046"/>
            </a:xfrm>
            <a:custGeom>
              <a:avLst/>
              <a:gdLst/>
              <a:ahLst/>
              <a:cxnLst/>
              <a:rect l="l" t="t" r="r" b="b"/>
              <a:pathLst>
                <a:path w="807" h="346" extrusionOk="0">
                  <a:moveTo>
                    <a:pt x="231" y="0"/>
                  </a:moveTo>
                  <a:lnTo>
                    <a:pt x="115" y="38"/>
                  </a:lnTo>
                  <a:lnTo>
                    <a:pt x="0" y="77"/>
                  </a:lnTo>
                  <a:lnTo>
                    <a:pt x="154" y="307"/>
                  </a:lnTo>
                  <a:lnTo>
                    <a:pt x="231" y="307"/>
                  </a:lnTo>
                  <a:lnTo>
                    <a:pt x="384" y="269"/>
                  </a:lnTo>
                  <a:lnTo>
                    <a:pt x="538" y="269"/>
                  </a:lnTo>
                  <a:lnTo>
                    <a:pt x="691" y="346"/>
                  </a:lnTo>
                  <a:lnTo>
                    <a:pt x="807" y="77"/>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4320610" y="754046"/>
              <a:ext cx="70145" cy="73490"/>
            </a:xfrm>
            <a:custGeom>
              <a:avLst/>
              <a:gdLst/>
              <a:ahLst/>
              <a:cxnLst/>
              <a:rect l="l" t="t" r="r" b="b"/>
              <a:pathLst>
                <a:path w="1613" h="1690" extrusionOk="0">
                  <a:moveTo>
                    <a:pt x="1" y="1690"/>
                  </a:move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90"/>
                  </a:moveTo>
                  <a:lnTo>
                    <a:pt x="1" y="1690"/>
                  </a:lnTo>
                  <a:lnTo>
                    <a:pt x="1" y="1690"/>
                  </a:lnTo>
                  <a:lnTo>
                    <a:pt x="1" y="1690"/>
                  </a:lnTo>
                  <a:lnTo>
                    <a:pt x="1" y="1690"/>
                  </a:lnTo>
                  <a:lnTo>
                    <a:pt x="1" y="1690"/>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51"/>
                  </a:moveTo>
                  <a:lnTo>
                    <a:pt x="1" y="1651"/>
                  </a:lnTo>
                  <a:lnTo>
                    <a:pt x="1" y="1651"/>
                  </a:lnTo>
                  <a:lnTo>
                    <a:pt x="1" y="1651"/>
                  </a:lnTo>
                  <a:lnTo>
                    <a:pt x="1" y="1651"/>
                  </a:lnTo>
                  <a:lnTo>
                    <a:pt x="1" y="1651"/>
                  </a:lnTo>
                  <a:close/>
                  <a:moveTo>
                    <a:pt x="1" y="1613"/>
                  </a:moveTo>
                  <a:lnTo>
                    <a:pt x="1" y="1613"/>
                  </a:lnTo>
                  <a:lnTo>
                    <a:pt x="1" y="1613"/>
                  </a:lnTo>
                  <a:lnTo>
                    <a:pt x="1" y="1613"/>
                  </a:lnTo>
                  <a:lnTo>
                    <a:pt x="1" y="1613"/>
                  </a:lnTo>
                  <a:lnTo>
                    <a:pt x="1" y="1613"/>
                  </a:lnTo>
                  <a:close/>
                  <a:moveTo>
                    <a:pt x="39" y="1574"/>
                  </a:moveTo>
                  <a:lnTo>
                    <a:pt x="39" y="1574"/>
                  </a:lnTo>
                  <a:lnTo>
                    <a:pt x="39" y="1574"/>
                  </a:lnTo>
                  <a:lnTo>
                    <a:pt x="39" y="1574"/>
                  </a:lnTo>
                  <a:lnTo>
                    <a:pt x="39" y="1574"/>
                  </a:lnTo>
                  <a:lnTo>
                    <a:pt x="39" y="1574"/>
                  </a:lnTo>
                  <a:close/>
                  <a:moveTo>
                    <a:pt x="39" y="1574"/>
                  </a:moveTo>
                  <a:lnTo>
                    <a:pt x="39" y="1574"/>
                  </a:lnTo>
                  <a:lnTo>
                    <a:pt x="39" y="1574"/>
                  </a:lnTo>
                  <a:lnTo>
                    <a:pt x="39" y="1574"/>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536"/>
                  </a:moveTo>
                  <a:lnTo>
                    <a:pt x="39" y="1536"/>
                  </a:lnTo>
                  <a:lnTo>
                    <a:pt x="39" y="1536"/>
                  </a:lnTo>
                  <a:lnTo>
                    <a:pt x="39" y="1536"/>
                  </a:lnTo>
                  <a:lnTo>
                    <a:pt x="39" y="1536"/>
                  </a:lnTo>
                  <a:lnTo>
                    <a:pt x="39" y="1536"/>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98"/>
                  </a:moveTo>
                  <a:lnTo>
                    <a:pt x="39" y="1498"/>
                  </a:lnTo>
                  <a:lnTo>
                    <a:pt x="39" y="1498"/>
                  </a:lnTo>
                  <a:lnTo>
                    <a:pt x="39" y="1498"/>
                  </a:lnTo>
                  <a:lnTo>
                    <a:pt x="39" y="1498"/>
                  </a:lnTo>
                  <a:lnTo>
                    <a:pt x="39" y="1498"/>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59"/>
                  </a:moveTo>
                  <a:lnTo>
                    <a:pt x="39" y="1459"/>
                  </a:lnTo>
                  <a:lnTo>
                    <a:pt x="39" y="1459"/>
                  </a:lnTo>
                  <a:lnTo>
                    <a:pt x="39" y="1459"/>
                  </a:lnTo>
                  <a:lnTo>
                    <a:pt x="39" y="1459"/>
                  </a:lnTo>
                  <a:lnTo>
                    <a:pt x="39" y="1459"/>
                  </a:lnTo>
                  <a:close/>
                  <a:moveTo>
                    <a:pt x="39" y="1421"/>
                  </a:moveTo>
                  <a:lnTo>
                    <a:pt x="39" y="1421"/>
                  </a:lnTo>
                  <a:lnTo>
                    <a:pt x="39" y="1459"/>
                  </a:lnTo>
                  <a:lnTo>
                    <a:pt x="39" y="1459"/>
                  </a:lnTo>
                  <a:lnTo>
                    <a:pt x="39" y="1421"/>
                  </a:lnTo>
                  <a:lnTo>
                    <a:pt x="39" y="1421"/>
                  </a:lnTo>
                  <a:close/>
                  <a:moveTo>
                    <a:pt x="1229" y="116"/>
                  </a:moveTo>
                  <a:lnTo>
                    <a:pt x="1229" y="116"/>
                  </a:lnTo>
                  <a:lnTo>
                    <a:pt x="884" y="307"/>
                  </a:lnTo>
                  <a:lnTo>
                    <a:pt x="692" y="423"/>
                  </a:lnTo>
                  <a:lnTo>
                    <a:pt x="538" y="576"/>
                  </a:lnTo>
                  <a:lnTo>
                    <a:pt x="384" y="768"/>
                  </a:lnTo>
                  <a:lnTo>
                    <a:pt x="269" y="960"/>
                  </a:lnTo>
                  <a:lnTo>
                    <a:pt x="154" y="1190"/>
                  </a:lnTo>
                  <a:lnTo>
                    <a:pt x="39" y="1421"/>
                  </a:lnTo>
                  <a:lnTo>
                    <a:pt x="39" y="1421"/>
                  </a:lnTo>
                  <a:lnTo>
                    <a:pt x="154" y="1190"/>
                  </a:lnTo>
                  <a:lnTo>
                    <a:pt x="269" y="960"/>
                  </a:lnTo>
                  <a:lnTo>
                    <a:pt x="384" y="768"/>
                  </a:lnTo>
                  <a:lnTo>
                    <a:pt x="538" y="576"/>
                  </a:lnTo>
                  <a:lnTo>
                    <a:pt x="692" y="423"/>
                  </a:lnTo>
                  <a:lnTo>
                    <a:pt x="884" y="307"/>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29" y="116"/>
                  </a:moveTo>
                  <a:lnTo>
                    <a:pt x="1229" y="116"/>
                  </a:lnTo>
                  <a:lnTo>
                    <a:pt x="1229" y="116"/>
                  </a:lnTo>
                  <a:lnTo>
                    <a:pt x="1229" y="116"/>
                  </a:lnTo>
                  <a:lnTo>
                    <a:pt x="1229" y="116"/>
                  </a:lnTo>
                  <a:lnTo>
                    <a:pt x="1229" y="116"/>
                  </a:lnTo>
                  <a:close/>
                  <a:moveTo>
                    <a:pt x="1267" y="116"/>
                  </a:moveTo>
                  <a:lnTo>
                    <a:pt x="1267" y="116"/>
                  </a:lnTo>
                  <a:lnTo>
                    <a:pt x="1229" y="116"/>
                  </a:lnTo>
                  <a:lnTo>
                    <a:pt x="1229" y="116"/>
                  </a:lnTo>
                  <a:lnTo>
                    <a:pt x="1267" y="116"/>
                  </a:lnTo>
                  <a:lnTo>
                    <a:pt x="1267" y="116"/>
                  </a:lnTo>
                  <a:close/>
                  <a:moveTo>
                    <a:pt x="1306" y="77"/>
                  </a:moveTo>
                  <a:lnTo>
                    <a:pt x="1306" y="77"/>
                  </a:lnTo>
                  <a:lnTo>
                    <a:pt x="1267" y="116"/>
                  </a:lnTo>
                  <a:lnTo>
                    <a:pt x="1267" y="116"/>
                  </a:lnTo>
                  <a:lnTo>
                    <a:pt x="1306" y="77"/>
                  </a:lnTo>
                  <a:lnTo>
                    <a:pt x="1306" y="77"/>
                  </a:lnTo>
                  <a:close/>
                  <a:moveTo>
                    <a:pt x="1344" y="77"/>
                  </a:moveTo>
                  <a:lnTo>
                    <a:pt x="1344" y="77"/>
                  </a:lnTo>
                  <a:lnTo>
                    <a:pt x="1306" y="77"/>
                  </a:lnTo>
                  <a:lnTo>
                    <a:pt x="1306"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44" y="77"/>
                  </a:moveTo>
                  <a:lnTo>
                    <a:pt x="1344" y="77"/>
                  </a:lnTo>
                  <a:lnTo>
                    <a:pt x="1344" y="77"/>
                  </a:lnTo>
                  <a:lnTo>
                    <a:pt x="1344" y="77"/>
                  </a:lnTo>
                  <a:lnTo>
                    <a:pt x="1344" y="77"/>
                  </a:lnTo>
                  <a:lnTo>
                    <a:pt x="1344"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383" y="77"/>
                  </a:moveTo>
                  <a:lnTo>
                    <a:pt x="1383" y="77"/>
                  </a:lnTo>
                  <a:lnTo>
                    <a:pt x="1383" y="77"/>
                  </a:lnTo>
                  <a:lnTo>
                    <a:pt x="1383" y="77"/>
                  </a:lnTo>
                  <a:lnTo>
                    <a:pt x="1383" y="77"/>
                  </a:lnTo>
                  <a:lnTo>
                    <a:pt x="1383" y="77"/>
                  </a:lnTo>
                  <a:close/>
                  <a:moveTo>
                    <a:pt x="1421" y="77"/>
                  </a:moveTo>
                  <a:lnTo>
                    <a:pt x="1421" y="77"/>
                  </a:lnTo>
                  <a:lnTo>
                    <a:pt x="1383" y="77"/>
                  </a:lnTo>
                  <a:lnTo>
                    <a:pt x="1383" y="77"/>
                  </a:lnTo>
                  <a:lnTo>
                    <a:pt x="1421" y="77"/>
                  </a:lnTo>
                  <a:lnTo>
                    <a:pt x="1421" y="77"/>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21" y="39"/>
                  </a:moveTo>
                  <a:lnTo>
                    <a:pt x="1421" y="39"/>
                  </a:lnTo>
                  <a:lnTo>
                    <a:pt x="1421" y="39"/>
                  </a:lnTo>
                  <a:lnTo>
                    <a:pt x="1421" y="39"/>
                  </a:lnTo>
                  <a:lnTo>
                    <a:pt x="1421" y="39"/>
                  </a:lnTo>
                  <a:lnTo>
                    <a:pt x="1421" y="39"/>
                  </a:lnTo>
                  <a:close/>
                  <a:moveTo>
                    <a:pt x="1459" y="39"/>
                  </a:moveTo>
                  <a:lnTo>
                    <a:pt x="1459" y="39"/>
                  </a:lnTo>
                  <a:lnTo>
                    <a:pt x="1421" y="39"/>
                  </a:lnTo>
                  <a:lnTo>
                    <a:pt x="1421"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59" y="39"/>
                  </a:moveTo>
                  <a:lnTo>
                    <a:pt x="1459" y="39"/>
                  </a:lnTo>
                  <a:lnTo>
                    <a:pt x="1459" y="39"/>
                  </a:lnTo>
                  <a:lnTo>
                    <a:pt x="1459" y="39"/>
                  </a:lnTo>
                  <a:lnTo>
                    <a:pt x="1459" y="39"/>
                  </a:lnTo>
                  <a:lnTo>
                    <a:pt x="1459"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498" y="39"/>
                  </a:moveTo>
                  <a:lnTo>
                    <a:pt x="1498" y="39"/>
                  </a:lnTo>
                  <a:lnTo>
                    <a:pt x="1498" y="39"/>
                  </a:lnTo>
                  <a:lnTo>
                    <a:pt x="1498" y="39"/>
                  </a:lnTo>
                  <a:lnTo>
                    <a:pt x="1498" y="39"/>
                  </a:lnTo>
                  <a:lnTo>
                    <a:pt x="1498" y="39"/>
                  </a:lnTo>
                  <a:close/>
                  <a:moveTo>
                    <a:pt x="1536" y="39"/>
                  </a:moveTo>
                  <a:lnTo>
                    <a:pt x="1536" y="39"/>
                  </a:lnTo>
                  <a:lnTo>
                    <a:pt x="1536" y="39"/>
                  </a:lnTo>
                  <a:lnTo>
                    <a:pt x="1536" y="39"/>
                  </a:lnTo>
                  <a:lnTo>
                    <a:pt x="1536" y="39"/>
                  </a:lnTo>
                  <a:close/>
                  <a:moveTo>
                    <a:pt x="1536" y="39"/>
                  </a:moveTo>
                  <a:lnTo>
                    <a:pt x="1536" y="39"/>
                  </a:lnTo>
                  <a:lnTo>
                    <a:pt x="1536" y="39"/>
                  </a:lnTo>
                  <a:lnTo>
                    <a:pt x="1536" y="39"/>
                  </a:lnTo>
                  <a:lnTo>
                    <a:pt x="1536" y="39"/>
                  </a:lnTo>
                  <a:lnTo>
                    <a:pt x="1536" y="39"/>
                  </a:lnTo>
                  <a:close/>
                  <a:moveTo>
                    <a:pt x="1613" y="0"/>
                  </a:moveTo>
                  <a:lnTo>
                    <a:pt x="1613" y="0"/>
                  </a:lnTo>
                  <a:lnTo>
                    <a:pt x="1613" y="0"/>
                  </a:lnTo>
                  <a:lnTo>
                    <a:pt x="1613" y="0"/>
                  </a:lnTo>
                  <a:lnTo>
                    <a:pt x="1613" y="0"/>
                  </a:lnTo>
                  <a:close/>
                </a:path>
              </a:pathLst>
            </a:custGeom>
            <a:solidFill>
              <a:srgbClr val="FC80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4317262" y="750697"/>
              <a:ext cx="148640" cy="125237"/>
            </a:xfrm>
            <a:custGeom>
              <a:avLst/>
              <a:gdLst/>
              <a:ahLst/>
              <a:cxnLst/>
              <a:rect l="l" t="t" r="r" b="b"/>
              <a:pathLst>
                <a:path w="3418" h="2880" extrusionOk="0">
                  <a:moveTo>
                    <a:pt x="2074" y="1"/>
                  </a:moveTo>
                  <a:lnTo>
                    <a:pt x="1690" y="77"/>
                  </a:lnTo>
                  <a:lnTo>
                    <a:pt x="1613" y="116"/>
                  </a:lnTo>
                  <a:lnTo>
                    <a:pt x="1498" y="116"/>
                  </a:lnTo>
                  <a:lnTo>
                    <a:pt x="1498" y="154"/>
                  </a:lnTo>
                  <a:lnTo>
                    <a:pt x="1383" y="154"/>
                  </a:lnTo>
                  <a:lnTo>
                    <a:pt x="1344" y="193"/>
                  </a:lnTo>
                  <a:lnTo>
                    <a:pt x="1306" y="193"/>
                  </a:lnTo>
                  <a:lnTo>
                    <a:pt x="961" y="384"/>
                  </a:lnTo>
                  <a:lnTo>
                    <a:pt x="769" y="500"/>
                  </a:lnTo>
                  <a:lnTo>
                    <a:pt x="615" y="653"/>
                  </a:lnTo>
                  <a:lnTo>
                    <a:pt x="461" y="845"/>
                  </a:lnTo>
                  <a:lnTo>
                    <a:pt x="346" y="1037"/>
                  </a:lnTo>
                  <a:lnTo>
                    <a:pt x="231" y="1267"/>
                  </a:lnTo>
                  <a:lnTo>
                    <a:pt x="116" y="1498"/>
                  </a:lnTo>
                  <a:lnTo>
                    <a:pt x="116" y="1536"/>
                  </a:lnTo>
                  <a:lnTo>
                    <a:pt x="116" y="1575"/>
                  </a:lnTo>
                  <a:lnTo>
                    <a:pt x="116" y="1613"/>
                  </a:lnTo>
                  <a:lnTo>
                    <a:pt x="116" y="1651"/>
                  </a:lnTo>
                  <a:lnTo>
                    <a:pt x="78" y="1690"/>
                  </a:lnTo>
                  <a:lnTo>
                    <a:pt x="78" y="1728"/>
                  </a:lnTo>
                  <a:lnTo>
                    <a:pt x="78" y="1767"/>
                  </a:lnTo>
                  <a:lnTo>
                    <a:pt x="1" y="2304"/>
                  </a:lnTo>
                  <a:lnTo>
                    <a:pt x="39" y="2880"/>
                  </a:lnTo>
                  <a:lnTo>
                    <a:pt x="346" y="2803"/>
                  </a:lnTo>
                  <a:lnTo>
                    <a:pt x="653" y="2650"/>
                  </a:lnTo>
                  <a:lnTo>
                    <a:pt x="1229" y="2342"/>
                  </a:lnTo>
                  <a:lnTo>
                    <a:pt x="1728" y="1997"/>
                  </a:lnTo>
                  <a:lnTo>
                    <a:pt x="2189" y="1575"/>
                  </a:lnTo>
                  <a:lnTo>
                    <a:pt x="2573" y="1152"/>
                  </a:lnTo>
                  <a:lnTo>
                    <a:pt x="2919" y="768"/>
                  </a:lnTo>
                  <a:lnTo>
                    <a:pt x="3187" y="384"/>
                  </a:lnTo>
                  <a:lnTo>
                    <a:pt x="3418" y="77"/>
                  </a:lnTo>
                  <a:lnTo>
                    <a:pt x="303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4427456" y="1176427"/>
              <a:ext cx="168688" cy="252126"/>
            </a:xfrm>
            <a:custGeom>
              <a:avLst/>
              <a:gdLst/>
              <a:ahLst/>
              <a:cxnLst/>
              <a:rect l="l" t="t" r="r" b="b"/>
              <a:pathLst>
                <a:path w="3879" h="5798" extrusionOk="0">
                  <a:moveTo>
                    <a:pt x="3533" y="0"/>
                  </a:moveTo>
                  <a:lnTo>
                    <a:pt x="576" y="1267"/>
                  </a:lnTo>
                  <a:lnTo>
                    <a:pt x="423" y="1306"/>
                  </a:lnTo>
                  <a:lnTo>
                    <a:pt x="269" y="1344"/>
                  </a:lnTo>
                  <a:lnTo>
                    <a:pt x="1" y="1344"/>
                  </a:lnTo>
                  <a:lnTo>
                    <a:pt x="1" y="5798"/>
                  </a:lnTo>
                  <a:lnTo>
                    <a:pt x="3801" y="730"/>
                  </a:lnTo>
                  <a:lnTo>
                    <a:pt x="3878" y="423"/>
                  </a:lnTo>
                  <a:lnTo>
                    <a:pt x="35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4445807" y="1189777"/>
              <a:ext cx="165339" cy="285523"/>
            </a:xfrm>
            <a:custGeom>
              <a:avLst/>
              <a:gdLst/>
              <a:ahLst/>
              <a:cxnLst/>
              <a:rect l="l" t="t" r="r" b="b"/>
              <a:pathLst>
                <a:path w="3802" h="6566" extrusionOk="0">
                  <a:moveTo>
                    <a:pt x="3802" y="1"/>
                  </a:moveTo>
                  <a:lnTo>
                    <a:pt x="116" y="1152"/>
                  </a:lnTo>
                  <a:lnTo>
                    <a:pt x="1" y="6566"/>
                  </a:lnTo>
                  <a:lnTo>
                    <a:pt x="3264" y="6066"/>
                  </a:lnTo>
                  <a:lnTo>
                    <a:pt x="3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4505949" y="1301624"/>
              <a:ext cx="95194" cy="156981"/>
            </a:xfrm>
            <a:custGeom>
              <a:avLst/>
              <a:gdLst/>
              <a:ahLst/>
              <a:cxnLst/>
              <a:rect l="l" t="t" r="r" b="b"/>
              <a:pathLst>
                <a:path w="2189" h="3610" extrusionOk="0">
                  <a:moveTo>
                    <a:pt x="2188" y="1"/>
                  </a:moveTo>
                  <a:lnTo>
                    <a:pt x="1536" y="1920"/>
                  </a:lnTo>
                  <a:lnTo>
                    <a:pt x="0" y="692"/>
                  </a:lnTo>
                  <a:lnTo>
                    <a:pt x="0" y="692"/>
                  </a:lnTo>
                  <a:lnTo>
                    <a:pt x="38" y="1153"/>
                  </a:lnTo>
                  <a:lnTo>
                    <a:pt x="77" y="1575"/>
                  </a:lnTo>
                  <a:lnTo>
                    <a:pt x="154" y="1767"/>
                  </a:lnTo>
                  <a:lnTo>
                    <a:pt x="230" y="1920"/>
                  </a:lnTo>
                  <a:lnTo>
                    <a:pt x="729" y="2919"/>
                  </a:lnTo>
                  <a:lnTo>
                    <a:pt x="1075" y="3610"/>
                  </a:lnTo>
                  <a:lnTo>
                    <a:pt x="1881" y="3494"/>
                  </a:lnTo>
                  <a:lnTo>
                    <a:pt x="218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4313913" y="1091281"/>
              <a:ext cx="227135" cy="123584"/>
            </a:xfrm>
            <a:custGeom>
              <a:avLst/>
              <a:gdLst/>
              <a:ahLst/>
              <a:cxnLst/>
              <a:rect l="l" t="t" r="r" b="b"/>
              <a:pathLst>
                <a:path w="5223" h="2842" extrusionOk="0">
                  <a:moveTo>
                    <a:pt x="1575" y="0"/>
                  </a:moveTo>
                  <a:lnTo>
                    <a:pt x="1" y="768"/>
                  </a:lnTo>
                  <a:lnTo>
                    <a:pt x="116" y="1075"/>
                  </a:lnTo>
                  <a:lnTo>
                    <a:pt x="231" y="1421"/>
                  </a:lnTo>
                  <a:lnTo>
                    <a:pt x="423" y="1728"/>
                  </a:lnTo>
                  <a:lnTo>
                    <a:pt x="692" y="2074"/>
                  </a:lnTo>
                  <a:lnTo>
                    <a:pt x="1038" y="2381"/>
                  </a:lnTo>
                  <a:lnTo>
                    <a:pt x="1230" y="2496"/>
                  </a:lnTo>
                  <a:lnTo>
                    <a:pt x="1460" y="2611"/>
                  </a:lnTo>
                  <a:lnTo>
                    <a:pt x="1690" y="2726"/>
                  </a:lnTo>
                  <a:lnTo>
                    <a:pt x="1997" y="2803"/>
                  </a:lnTo>
                  <a:lnTo>
                    <a:pt x="2266" y="2841"/>
                  </a:lnTo>
                  <a:lnTo>
                    <a:pt x="2919" y="2841"/>
                  </a:lnTo>
                  <a:lnTo>
                    <a:pt x="3226" y="2803"/>
                  </a:lnTo>
                  <a:lnTo>
                    <a:pt x="3533" y="2726"/>
                  </a:lnTo>
                  <a:lnTo>
                    <a:pt x="3763" y="2611"/>
                  </a:lnTo>
                  <a:lnTo>
                    <a:pt x="3994" y="2496"/>
                  </a:lnTo>
                  <a:lnTo>
                    <a:pt x="4186" y="2381"/>
                  </a:lnTo>
                  <a:lnTo>
                    <a:pt x="4378" y="2227"/>
                  </a:lnTo>
                  <a:lnTo>
                    <a:pt x="4531" y="2074"/>
                  </a:lnTo>
                  <a:lnTo>
                    <a:pt x="4800" y="1728"/>
                  </a:lnTo>
                  <a:lnTo>
                    <a:pt x="4992" y="1383"/>
                  </a:lnTo>
                  <a:lnTo>
                    <a:pt x="5107" y="1037"/>
                  </a:lnTo>
                  <a:lnTo>
                    <a:pt x="5222" y="768"/>
                  </a:lnTo>
                  <a:lnTo>
                    <a:pt x="3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4333961" y="1086280"/>
              <a:ext cx="188692" cy="110234"/>
            </a:xfrm>
            <a:custGeom>
              <a:avLst/>
              <a:gdLst/>
              <a:ahLst/>
              <a:cxnLst/>
              <a:rect l="l" t="t" r="r" b="b"/>
              <a:pathLst>
                <a:path w="4339" h="2535" extrusionOk="0">
                  <a:moveTo>
                    <a:pt x="1306" y="0"/>
                  </a:moveTo>
                  <a:lnTo>
                    <a:pt x="1" y="653"/>
                  </a:lnTo>
                  <a:lnTo>
                    <a:pt x="116" y="960"/>
                  </a:lnTo>
                  <a:lnTo>
                    <a:pt x="231" y="1267"/>
                  </a:lnTo>
                  <a:lnTo>
                    <a:pt x="423" y="1613"/>
                  </a:lnTo>
                  <a:lnTo>
                    <a:pt x="730" y="1958"/>
                  </a:lnTo>
                  <a:lnTo>
                    <a:pt x="884" y="2112"/>
                  </a:lnTo>
                  <a:lnTo>
                    <a:pt x="1114" y="2227"/>
                  </a:lnTo>
                  <a:lnTo>
                    <a:pt x="1344" y="2381"/>
                  </a:lnTo>
                  <a:lnTo>
                    <a:pt x="1575" y="2457"/>
                  </a:lnTo>
                  <a:lnTo>
                    <a:pt x="1882" y="2534"/>
                  </a:lnTo>
                  <a:lnTo>
                    <a:pt x="2535" y="2534"/>
                  </a:lnTo>
                  <a:lnTo>
                    <a:pt x="2803" y="2457"/>
                  </a:lnTo>
                  <a:lnTo>
                    <a:pt x="3072" y="2381"/>
                  </a:lnTo>
                  <a:lnTo>
                    <a:pt x="3302" y="2227"/>
                  </a:lnTo>
                  <a:lnTo>
                    <a:pt x="3494" y="2112"/>
                  </a:lnTo>
                  <a:lnTo>
                    <a:pt x="3686" y="1958"/>
                  </a:lnTo>
                  <a:lnTo>
                    <a:pt x="3840" y="1766"/>
                  </a:lnTo>
                  <a:lnTo>
                    <a:pt x="3955" y="1613"/>
                  </a:lnTo>
                  <a:lnTo>
                    <a:pt x="4147" y="1267"/>
                  </a:lnTo>
                  <a:lnTo>
                    <a:pt x="4262" y="960"/>
                  </a:lnTo>
                  <a:lnTo>
                    <a:pt x="4339" y="653"/>
                  </a:lnTo>
                  <a:lnTo>
                    <a:pt x="3264" y="115"/>
                  </a:lnTo>
                  <a:lnTo>
                    <a:pt x="1306"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4258860" y="1176427"/>
              <a:ext cx="168645" cy="252126"/>
            </a:xfrm>
            <a:custGeom>
              <a:avLst/>
              <a:gdLst/>
              <a:ahLst/>
              <a:cxnLst/>
              <a:rect l="l" t="t" r="r" b="b"/>
              <a:pathLst>
                <a:path w="3878" h="5798" extrusionOk="0">
                  <a:moveTo>
                    <a:pt x="384" y="0"/>
                  </a:moveTo>
                  <a:lnTo>
                    <a:pt x="0" y="423"/>
                  </a:lnTo>
                  <a:lnTo>
                    <a:pt x="115" y="730"/>
                  </a:lnTo>
                  <a:lnTo>
                    <a:pt x="3878" y="5798"/>
                  </a:lnTo>
                  <a:lnTo>
                    <a:pt x="3878" y="1344"/>
                  </a:lnTo>
                  <a:lnTo>
                    <a:pt x="3647" y="1344"/>
                  </a:lnTo>
                  <a:lnTo>
                    <a:pt x="3494" y="1306"/>
                  </a:lnTo>
                  <a:lnTo>
                    <a:pt x="3340" y="1267"/>
                  </a:lnTo>
                  <a:lnTo>
                    <a:pt x="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4245466" y="1189777"/>
              <a:ext cx="165339" cy="285523"/>
            </a:xfrm>
            <a:custGeom>
              <a:avLst/>
              <a:gdLst/>
              <a:ahLst/>
              <a:cxnLst/>
              <a:rect l="l" t="t" r="r" b="b"/>
              <a:pathLst>
                <a:path w="3802" h="6566" extrusionOk="0">
                  <a:moveTo>
                    <a:pt x="1" y="1"/>
                  </a:moveTo>
                  <a:lnTo>
                    <a:pt x="538" y="6066"/>
                  </a:lnTo>
                  <a:lnTo>
                    <a:pt x="3802" y="6566"/>
                  </a:lnTo>
                  <a:lnTo>
                    <a:pt x="3687" y="115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4626145" y="1431865"/>
              <a:ext cx="240442" cy="252126"/>
            </a:xfrm>
            <a:custGeom>
              <a:avLst/>
              <a:gdLst/>
              <a:ahLst/>
              <a:cxnLst/>
              <a:rect l="l" t="t" r="r" b="b"/>
              <a:pathLst>
                <a:path w="5529" h="5798" extrusionOk="0">
                  <a:moveTo>
                    <a:pt x="1574" y="0"/>
                  </a:moveTo>
                  <a:lnTo>
                    <a:pt x="1498" y="77"/>
                  </a:lnTo>
                  <a:lnTo>
                    <a:pt x="1267" y="384"/>
                  </a:lnTo>
                  <a:lnTo>
                    <a:pt x="768" y="845"/>
                  </a:lnTo>
                  <a:lnTo>
                    <a:pt x="423" y="1114"/>
                  </a:lnTo>
                  <a:lnTo>
                    <a:pt x="0" y="1421"/>
                  </a:lnTo>
                  <a:lnTo>
                    <a:pt x="1267" y="3340"/>
                  </a:lnTo>
                  <a:lnTo>
                    <a:pt x="1766" y="4108"/>
                  </a:lnTo>
                  <a:lnTo>
                    <a:pt x="2227" y="4761"/>
                  </a:lnTo>
                  <a:lnTo>
                    <a:pt x="2457" y="5030"/>
                  </a:lnTo>
                  <a:lnTo>
                    <a:pt x="2688" y="5260"/>
                  </a:lnTo>
                  <a:lnTo>
                    <a:pt x="2880" y="5452"/>
                  </a:lnTo>
                  <a:lnTo>
                    <a:pt x="3110" y="5606"/>
                  </a:lnTo>
                  <a:lnTo>
                    <a:pt x="3340" y="5682"/>
                  </a:lnTo>
                  <a:lnTo>
                    <a:pt x="3609" y="5759"/>
                  </a:lnTo>
                  <a:lnTo>
                    <a:pt x="3839" y="5798"/>
                  </a:lnTo>
                  <a:lnTo>
                    <a:pt x="4108" y="5759"/>
                  </a:lnTo>
                  <a:lnTo>
                    <a:pt x="4300" y="5682"/>
                  </a:lnTo>
                  <a:lnTo>
                    <a:pt x="4492" y="5644"/>
                  </a:lnTo>
                  <a:lnTo>
                    <a:pt x="4799" y="5452"/>
                  </a:lnTo>
                  <a:lnTo>
                    <a:pt x="5068" y="5222"/>
                  </a:lnTo>
                  <a:lnTo>
                    <a:pt x="5260" y="4991"/>
                  </a:lnTo>
                  <a:lnTo>
                    <a:pt x="5375" y="4761"/>
                  </a:lnTo>
                  <a:lnTo>
                    <a:pt x="5452" y="4569"/>
                  </a:lnTo>
                  <a:lnTo>
                    <a:pt x="5529" y="4377"/>
                  </a:lnTo>
                  <a:lnTo>
                    <a:pt x="5529" y="4185"/>
                  </a:lnTo>
                  <a:lnTo>
                    <a:pt x="5529" y="3955"/>
                  </a:lnTo>
                  <a:lnTo>
                    <a:pt x="5452" y="3648"/>
                  </a:lnTo>
                  <a:lnTo>
                    <a:pt x="5260" y="3264"/>
                  </a:lnTo>
                  <a:lnTo>
                    <a:pt x="4953" y="2803"/>
                  </a:lnTo>
                  <a:lnTo>
                    <a:pt x="4761" y="2573"/>
                  </a:lnTo>
                  <a:lnTo>
                    <a:pt x="4492" y="2304"/>
                  </a:lnTo>
                  <a:lnTo>
                    <a:pt x="4223" y="2035"/>
                  </a:lnTo>
                  <a:lnTo>
                    <a:pt x="3878" y="1728"/>
                  </a:lnTo>
                  <a:lnTo>
                    <a:pt x="1920" y="231"/>
                  </a:lnTo>
                  <a:lnTo>
                    <a:pt x="1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4500905" y="1273271"/>
              <a:ext cx="193737" cy="220382"/>
            </a:xfrm>
            <a:custGeom>
              <a:avLst/>
              <a:gdLst/>
              <a:ahLst/>
              <a:cxnLst/>
              <a:rect l="l" t="t" r="r" b="b"/>
              <a:pathLst>
                <a:path w="4455" h="5068" extrusionOk="0">
                  <a:moveTo>
                    <a:pt x="922" y="0"/>
                  </a:moveTo>
                  <a:lnTo>
                    <a:pt x="845" y="39"/>
                  </a:lnTo>
                  <a:lnTo>
                    <a:pt x="807" y="77"/>
                  </a:lnTo>
                  <a:lnTo>
                    <a:pt x="769" y="154"/>
                  </a:lnTo>
                  <a:lnTo>
                    <a:pt x="769" y="192"/>
                  </a:lnTo>
                  <a:lnTo>
                    <a:pt x="807" y="307"/>
                  </a:lnTo>
                  <a:lnTo>
                    <a:pt x="884" y="384"/>
                  </a:lnTo>
                  <a:lnTo>
                    <a:pt x="1383" y="768"/>
                  </a:lnTo>
                  <a:lnTo>
                    <a:pt x="1690" y="998"/>
                  </a:lnTo>
                  <a:lnTo>
                    <a:pt x="1690" y="998"/>
                  </a:lnTo>
                  <a:lnTo>
                    <a:pt x="1037" y="730"/>
                  </a:lnTo>
                  <a:lnTo>
                    <a:pt x="538" y="538"/>
                  </a:lnTo>
                  <a:lnTo>
                    <a:pt x="231" y="461"/>
                  </a:lnTo>
                  <a:lnTo>
                    <a:pt x="116" y="499"/>
                  </a:lnTo>
                  <a:lnTo>
                    <a:pt x="39" y="614"/>
                  </a:lnTo>
                  <a:lnTo>
                    <a:pt x="1" y="653"/>
                  </a:lnTo>
                  <a:lnTo>
                    <a:pt x="39" y="730"/>
                  </a:lnTo>
                  <a:lnTo>
                    <a:pt x="39" y="845"/>
                  </a:lnTo>
                  <a:lnTo>
                    <a:pt x="116" y="922"/>
                  </a:lnTo>
                  <a:lnTo>
                    <a:pt x="116" y="1190"/>
                  </a:lnTo>
                  <a:lnTo>
                    <a:pt x="116" y="1421"/>
                  </a:lnTo>
                  <a:lnTo>
                    <a:pt x="193" y="1574"/>
                  </a:lnTo>
                  <a:lnTo>
                    <a:pt x="308" y="1689"/>
                  </a:lnTo>
                  <a:lnTo>
                    <a:pt x="308" y="1805"/>
                  </a:lnTo>
                  <a:lnTo>
                    <a:pt x="308" y="1920"/>
                  </a:lnTo>
                  <a:lnTo>
                    <a:pt x="423" y="2189"/>
                  </a:lnTo>
                  <a:lnTo>
                    <a:pt x="577" y="2457"/>
                  </a:lnTo>
                  <a:lnTo>
                    <a:pt x="845" y="2764"/>
                  </a:lnTo>
                  <a:lnTo>
                    <a:pt x="1114" y="3033"/>
                  </a:lnTo>
                  <a:lnTo>
                    <a:pt x="1460" y="3302"/>
                  </a:lnTo>
                  <a:lnTo>
                    <a:pt x="2074" y="3724"/>
                  </a:lnTo>
                  <a:lnTo>
                    <a:pt x="2228" y="3878"/>
                  </a:lnTo>
                  <a:lnTo>
                    <a:pt x="2343" y="4070"/>
                  </a:lnTo>
                  <a:lnTo>
                    <a:pt x="2611" y="4492"/>
                  </a:lnTo>
                  <a:lnTo>
                    <a:pt x="2880" y="5068"/>
                  </a:lnTo>
                  <a:lnTo>
                    <a:pt x="3111" y="4953"/>
                  </a:lnTo>
                  <a:lnTo>
                    <a:pt x="3571" y="4607"/>
                  </a:lnTo>
                  <a:lnTo>
                    <a:pt x="3840" y="4415"/>
                  </a:lnTo>
                  <a:lnTo>
                    <a:pt x="4070" y="4146"/>
                  </a:lnTo>
                  <a:lnTo>
                    <a:pt x="4301" y="3916"/>
                  </a:lnTo>
                  <a:lnTo>
                    <a:pt x="4454" y="3647"/>
                  </a:lnTo>
                  <a:lnTo>
                    <a:pt x="4378" y="3532"/>
                  </a:lnTo>
                  <a:lnTo>
                    <a:pt x="4109" y="3225"/>
                  </a:lnTo>
                  <a:lnTo>
                    <a:pt x="3802" y="2764"/>
                  </a:lnTo>
                  <a:lnTo>
                    <a:pt x="3648" y="2496"/>
                  </a:lnTo>
                  <a:lnTo>
                    <a:pt x="3533" y="2189"/>
                  </a:lnTo>
                  <a:lnTo>
                    <a:pt x="3341" y="1613"/>
                  </a:lnTo>
                  <a:lnTo>
                    <a:pt x="3149" y="1229"/>
                  </a:lnTo>
                  <a:lnTo>
                    <a:pt x="2957" y="922"/>
                  </a:lnTo>
                  <a:lnTo>
                    <a:pt x="2842" y="806"/>
                  </a:lnTo>
                  <a:lnTo>
                    <a:pt x="2727" y="730"/>
                  </a:lnTo>
                  <a:lnTo>
                    <a:pt x="1882" y="307"/>
                  </a:lnTo>
                  <a:lnTo>
                    <a:pt x="1421" y="115"/>
                  </a:lnTo>
                  <a:lnTo>
                    <a:pt x="111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4505949" y="1311669"/>
              <a:ext cx="53446" cy="38441"/>
            </a:xfrm>
            <a:custGeom>
              <a:avLst/>
              <a:gdLst/>
              <a:ahLst/>
              <a:cxnLst/>
              <a:rect l="l" t="t" r="r" b="b"/>
              <a:pathLst>
                <a:path w="1229" h="884" extrusionOk="0">
                  <a:moveTo>
                    <a:pt x="38" y="0"/>
                  </a:moveTo>
                  <a:lnTo>
                    <a:pt x="0" y="77"/>
                  </a:lnTo>
                  <a:lnTo>
                    <a:pt x="1152" y="883"/>
                  </a:lnTo>
                  <a:lnTo>
                    <a:pt x="1229" y="768"/>
                  </a:lnTo>
                  <a:lnTo>
                    <a:pt x="3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4512602" y="1343371"/>
              <a:ext cx="41791" cy="35092"/>
            </a:xfrm>
            <a:custGeom>
              <a:avLst/>
              <a:gdLst/>
              <a:ahLst/>
              <a:cxnLst/>
              <a:rect l="l" t="t" r="r" b="b"/>
              <a:pathLst>
                <a:path w="961" h="807" extrusionOk="0">
                  <a:moveTo>
                    <a:pt x="77" y="1"/>
                  </a:moveTo>
                  <a:lnTo>
                    <a:pt x="1" y="116"/>
                  </a:lnTo>
                  <a:lnTo>
                    <a:pt x="884" y="807"/>
                  </a:lnTo>
                  <a:lnTo>
                    <a:pt x="960" y="730"/>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692897" y="1426864"/>
              <a:ext cx="148640" cy="125237"/>
            </a:xfrm>
            <a:custGeom>
              <a:avLst/>
              <a:gdLst/>
              <a:ahLst/>
              <a:cxnLst/>
              <a:rect l="l" t="t" r="r" b="b"/>
              <a:pathLst>
                <a:path w="3418" h="2880" extrusionOk="0">
                  <a:moveTo>
                    <a:pt x="116" y="0"/>
                  </a:moveTo>
                  <a:lnTo>
                    <a:pt x="1" y="192"/>
                  </a:lnTo>
                  <a:lnTo>
                    <a:pt x="116" y="269"/>
                  </a:lnTo>
                  <a:lnTo>
                    <a:pt x="807" y="806"/>
                  </a:lnTo>
                  <a:lnTo>
                    <a:pt x="1767" y="1536"/>
                  </a:lnTo>
                  <a:lnTo>
                    <a:pt x="2727" y="2342"/>
                  </a:lnTo>
                  <a:lnTo>
                    <a:pt x="3072" y="2649"/>
                  </a:lnTo>
                  <a:lnTo>
                    <a:pt x="3264" y="2880"/>
                  </a:lnTo>
                  <a:lnTo>
                    <a:pt x="3418" y="2764"/>
                  </a:lnTo>
                  <a:lnTo>
                    <a:pt x="3149" y="2457"/>
                  </a:lnTo>
                  <a:lnTo>
                    <a:pt x="2804" y="2112"/>
                  </a:lnTo>
                  <a:lnTo>
                    <a:pt x="2343" y="1728"/>
                  </a:lnTo>
                  <a:lnTo>
                    <a:pt x="1345" y="922"/>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626145" y="1431865"/>
              <a:ext cx="103544" cy="95189"/>
            </a:xfrm>
            <a:custGeom>
              <a:avLst/>
              <a:gdLst/>
              <a:ahLst/>
              <a:cxnLst/>
              <a:rect l="l" t="t" r="r" b="b"/>
              <a:pathLst>
                <a:path w="2381" h="2189" extrusionOk="0">
                  <a:moveTo>
                    <a:pt x="1574" y="0"/>
                  </a:moveTo>
                  <a:lnTo>
                    <a:pt x="1498" y="77"/>
                  </a:lnTo>
                  <a:lnTo>
                    <a:pt x="1267" y="384"/>
                  </a:lnTo>
                  <a:lnTo>
                    <a:pt x="768" y="845"/>
                  </a:lnTo>
                  <a:lnTo>
                    <a:pt x="423" y="1114"/>
                  </a:lnTo>
                  <a:lnTo>
                    <a:pt x="0" y="1421"/>
                  </a:lnTo>
                  <a:lnTo>
                    <a:pt x="538" y="2189"/>
                  </a:lnTo>
                  <a:lnTo>
                    <a:pt x="845" y="2035"/>
                  </a:lnTo>
                  <a:lnTo>
                    <a:pt x="1114" y="1843"/>
                  </a:lnTo>
                  <a:lnTo>
                    <a:pt x="1382" y="1651"/>
                  </a:lnTo>
                  <a:lnTo>
                    <a:pt x="1651" y="1421"/>
                  </a:lnTo>
                  <a:lnTo>
                    <a:pt x="2035" y="999"/>
                  </a:lnTo>
                  <a:lnTo>
                    <a:pt x="2381" y="576"/>
                  </a:lnTo>
                  <a:lnTo>
                    <a:pt x="1728" y="77"/>
                  </a:lnTo>
                  <a:lnTo>
                    <a:pt x="1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4731295" y="1607158"/>
              <a:ext cx="133637" cy="76838"/>
            </a:xfrm>
            <a:custGeom>
              <a:avLst/>
              <a:gdLst/>
              <a:ahLst/>
              <a:cxnLst/>
              <a:rect l="l" t="t" r="r" b="b"/>
              <a:pathLst>
                <a:path w="3073" h="1767" extrusionOk="0">
                  <a:moveTo>
                    <a:pt x="1460" y="1"/>
                  </a:moveTo>
                  <a:lnTo>
                    <a:pt x="1229" y="39"/>
                  </a:lnTo>
                  <a:lnTo>
                    <a:pt x="961" y="154"/>
                  </a:lnTo>
                  <a:lnTo>
                    <a:pt x="730" y="269"/>
                  </a:lnTo>
                  <a:lnTo>
                    <a:pt x="538" y="384"/>
                  </a:lnTo>
                  <a:lnTo>
                    <a:pt x="346" y="576"/>
                  </a:lnTo>
                  <a:lnTo>
                    <a:pt x="154" y="768"/>
                  </a:lnTo>
                  <a:lnTo>
                    <a:pt x="1" y="960"/>
                  </a:lnTo>
                  <a:lnTo>
                    <a:pt x="423" y="1344"/>
                  </a:lnTo>
                  <a:lnTo>
                    <a:pt x="615" y="1498"/>
                  </a:lnTo>
                  <a:lnTo>
                    <a:pt x="807" y="1613"/>
                  </a:lnTo>
                  <a:lnTo>
                    <a:pt x="999" y="1690"/>
                  </a:lnTo>
                  <a:lnTo>
                    <a:pt x="1229" y="1728"/>
                  </a:lnTo>
                  <a:lnTo>
                    <a:pt x="1460" y="1767"/>
                  </a:lnTo>
                  <a:lnTo>
                    <a:pt x="1690" y="1728"/>
                  </a:lnTo>
                  <a:lnTo>
                    <a:pt x="1997" y="1613"/>
                  </a:lnTo>
                  <a:lnTo>
                    <a:pt x="2266" y="1498"/>
                  </a:lnTo>
                  <a:lnTo>
                    <a:pt x="2496" y="1344"/>
                  </a:lnTo>
                  <a:lnTo>
                    <a:pt x="2688" y="1152"/>
                  </a:lnTo>
                  <a:lnTo>
                    <a:pt x="2804" y="960"/>
                  </a:lnTo>
                  <a:lnTo>
                    <a:pt x="2919" y="768"/>
                  </a:lnTo>
                  <a:lnTo>
                    <a:pt x="3072" y="500"/>
                  </a:lnTo>
                  <a:lnTo>
                    <a:pt x="2765" y="269"/>
                  </a:lnTo>
                  <a:lnTo>
                    <a:pt x="2458" y="116"/>
                  </a:lnTo>
                  <a:lnTo>
                    <a:pt x="2112" y="39"/>
                  </a:lnTo>
                  <a:lnTo>
                    <a:pt x="172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5511" y="1301624"/>
              <a:ext cx="95194" cy="156981"/>
            </a:xfrm>
            <a:custGeom>
              <a:avLst/>
              <a:gdLst/>
              <a:ahLst/>
              <a:cxnLst/>
              <a:rect l="l" t="t" r="r" b="b"/>
              <a:pathLst>
                <a:path w="2189" h="3610" extrusionOk="0">
                  <a:moveTo>
                    <a:pt x="0" y="1"/>
                  </a:moveTo>
                  <a:lnTo>
                    <a:pt x="307" y="3494"/>
                  </a:lnTo>
                  <a:lnTo>
                    <a:pt x="1114" y="3610"/>
                  </a:lnTo>
                  <a:lnTo>
                    <a:pt x="1459" y="2919"/>
                  </a:lnTo>
                  <a:lnTo>
                    <a:pt x="1958" y="1920"/>
                  </a:lnTo>
                  <a:lnTo>
                    <a:pt x="2035" y="1767"/>
                  </a:lnTo>
                  <a:lnTo>
                    <a:pt x="2073" y="1575"/>
                  </a:lnTo>
                  <a:lnTo>
                    <a:pt x="2150" y="1153"/>
                  </a:lnTo>
                  <a:lnTo>
                    <a:pt x="2189" y="692"/>
                  </a:lnTo>
                  <a:lnTo>
                    <a:pt x="2189" y="692"/>
                  </a:lnTo>
                  <a:lnTo>
                    <a:pt x="615" y="1920"/>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3988375" y="1431865"/>
              <a:ext cx="240442" cy="252126"/>
            </a:xfrm>
            <a:custGeom>
              <a:avLst/>
              <a:gdLst/>
              <a:ahLst/>
              <a:cxnLst/>
              <a:rect l="l" t="t" r="r" b="b"/>
              <a:pathLst>
                <a:path w="5529" h="5798" extrusionOk="0">
                  <a:moveTo>
                    <a:pt x="3955" y="0"/>
                  </a:moveTo>
                  <a:lnTo>
                    <a:pt x="3648" y="231"/>
                  </a:lnTo>
                  <a:lnTo>
                    <a:pt x="1690" y="1728"/>
                  </a:lnTo>
                  <a:lnTo>
                    <a:pt x="1344" y="2035"/>
                  </a:lnTo>
                  <a:lnTo>
                    <a:pt x="1037" y="2304"/>
                  </a:lnTo>
                  <a:lnTo>
                    <a:pt x="807" y="2573"/>
                  </a:lnTo>
                  <a:lnTo>
                    <a:pt x="615" y="2803"/>
                  </a:lnTo>
                  <a:lnTo>
                    <a:pt x="308" y="3264"/>
                  </a:lnTo>
                  <a:lnTo>
                    <a:pt x="116" y="3648"/>
                  </a:lnTo>
                  <a:lnTo>
                    <a:pt x="39" y="3955"/>
                  </a:lnTo>
                  <a:lnTo>
                    <a:pt x="1" y="4185"/>
                  </a:lnTo>
                  <a:lnTo>
                    <a:pt x="39" y="4377"/>
                  </a:lnTo>
                  <a:lnTo>
                    <a:pt x="77" y="4569"/>
                  </a:lnTo>
                  <a:lnTo>
                    <a:pt x="193" y="4761"/>
                  </a:lnTo>
                  <a:lnTo>
                    <a:pt x="308" y="4991"/>
                  </a:lnTo>
                  <a:lnTo>
                    <a:pt x="500" y="5222"/>
                  </a:lnTo>
                  <a:lnTo>
                    <a:pt x="768" y="5452"/>
                  </a:lnTo>
                  <a:lnTo>
                    <a:pt x="1076" y="5644"/>
                  </a:lnTo>
                  <a:lnTo>
                    <a:pt x="1268" y="5682"/>
                  </a:lnTo>
                  <a:lnTo>
                    <a:pt x="1459" y="5759"/>
                  </a:lnTo>
                  <a:lnTo>
                    <a:pt x="1728" y="5798"/>
                  </a:lnTo>
                  <a:lnTo>
                    <a:pt x="1959" y="5759"/>
                  </a:lnTo>
                  <a:lnTo>
                    <a:pt x="2227" y="5682"/>
                  </a:lnTo>
                  <a:lnTo>
                    <a:pt x="2458" y="5606"/>
                  </a:lnTo>
                  <a:lnTo>
                    <a:pt x="2650" y="5452"/>
                  </a:lnTo>
                  <a:lnTo>
                    <a:pt x="2880" y="5260"/>
                  </a:lnTo>
                  <a:lnTo>
                    <a:pt x="3110" y="5030"/>
                  </a:lnTo>
                  <a:lnTo>
                    <a:pt x="3341" y="4761"/>
                  </a:lnTo>
                  <a:lnTo>
                    <a:pt x="3801" y="4108"/>
                  </a:lnTo>
                  <a:lnTo>
                    <a:pt x="4300" y="3340"/>
                  </a:lnTo>
                  <a:lnTo>
                    <a:pt x="5529" y="1421"/>
                  </a:lnTo>
                  <a:lnTo>
                    <a:pt x="5107" y="1114"/>
                  </a:lnTo>
                  <a:lnTo>
                    <a:pt x="4800" y="845"/>
                  </a:lnTo>
                  <a:lnTo>
                    <a:pt x="4300" y="384"/>
                  </a:lnTo>
                  <a:lnTo>
                    <a:pt x="4032" y="77"/>
                  </a:lnTo>
                  <a:lnTo>
                    <a:pt x="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160320" y="1273271"/>
              <a:ext cx="193737" cy="220382"/>
            </a:xfrm>
            <a:custGeom>
              <a:avLst/>
              <a:gdLst/>
              <a:ahLst/>
              <a:cxnLst/>
              <a:rect l="l" t="t" r="r" b="b"/>
              <a:pathLst>
                <a:path w="4455" h="5068" extrusionOk="0">
                  <a:moveTo>
                    <a:pt x="3379" y="0"/>
                  </a:moveTo>
                  <a:lnTo>
                    <a:pt x="3072" y="115"/>
                  </a:lnTo>
                  <a:lnTo>
                    <a:pt x="2573" y="307"/>
                  </a:lnTo>
                  <a:lnTo>
                    <a:pt x="1767" y="730"/>
                  </a:lnTo>
                  <a:lnTo>
                    <a:pt x="1652" y="806"/>
                  </a:lnTo>
                  <a:lnTo>
                    <a:pt x="1537" y="922"/>
                  </a:lnTo>
                  <a:lnTo>
                    <a:pt x="1345" y="1229"/>
                  </a:lnTo>
                  <a:lnTo>
                    <a:pt x="1153" y="1613"/>
                  </a:lnTo>
                  <a:lnTo>
                    <a:pt x="961" y="2189"/>
                  </a:lnTo>
                  <a:lnTo>
                    <a:pt x="807" y="2496"/>
                  </a:lnTo>
                  <a:lnTo>
                    <a:pt x="692" y="2764"/>
                  </a:lnTo>
                  <a:lnTo>
                    <a:pt x="385" y="3225"/>
                  </a:lnTo>
                  <a:lnTo>
                    <a:pt x="116" y="3532"/>
                  </a:lnTo>
                  <a:lnTo>
                    <a:pt x="1" y="3647"/>
                  </a:lnTo>
                  <a:lnTo>
                    <a:pt x="193" y="3916"/>
                  </a:lnTo>
                  <a:lnTo>
                    <a:pt x="385" y="4146"/>
                  </a:lnTo>
                  <a:lnTo>
                    <a:pt x="654" y="4415"/>
                  </a:lnTo>
                  <a:lnTo>
                    <a:pt x="922" y="4607"/>
                  </a:lnTo>
                  <a:lnTo>
                    <a:pt x="1383" y="4953"/>
                  </a:lnTo>
                  <a:lnTo>
                    <a:pt x="1575" y="5068"/>
                  </a:lnTo>
                  <a:lnTo>
                    <a:pt x="1882" y="4492"/>
                  </a:lnTo>
                  <a:lnTo>
                    <a:pt x="2151" y="4070"/>
                  </a:lnTo>
                  <a:lnTo>
                    <a:pt x="2266" y="3878"/>
                  </a:lnTo>
                  <a:lnTo>
                    <a:pt x="2420" y="3724"/>
                  </a:lnTo>
                  <a:lnTo>
                    <a:pt x="3034" y="3302"/>
                  </a:lnTo>
                  <a:lnTo>
                    <a:pt x="3341" y="3033"/>
                  </a:lnTo>
                  <a:lnTo>
                    <a:pt x="3648" y="2764"/>
                  </a:lnTo>
                  <a:lnTo>
                    <a:pt x="3878" y="2457"/>
                  </a:lnTo>
                  <a:lnTo>
                    <a:pt x="4070" y="2189"/>
                  </a:lnTo>
                  <a:lnTo>
                    <a:pt x="4186" y="1920"/>
                  </a:lnTo>
                  <a:lnTo>
                    <a:pt x="4186" y="1805"/>
                  </a:lnTo>
                  <a:lnTo>
                    <a:pt x="4186" y="1689"/>
                  </a:lnTo>
                  <a:lnTo>
                    <a:pt x="4301" y="1574"/>
                  </a:lnTo>
                  <a:lnTo>
                    <a:pt x="4378" y="1421"/>
                  </a:lnTo>
                  <a:lnTo>
                    <a:pt x="4378" y="1190"/>
                  </a:lnTo>
                  <a:lnTo>
                    <a:pt x="4378" y="922"/>
                  </a:lnTo>
                  <a:lnTo>
                    <a:pt x="4416" y="845"/>
                  </a:lnTo>
                  <a:lnTo>
                    <a:pt x="4454" y="730"/>
                  </a:lnTo>
                  <a:lnTo>
                    <a:pt x="4454" y="653"/>
                  </a:lnTo>
                  <a:lnTo>
                    <a:pt x="4454" y="614"/>
                  </a:lnTo>
                  <a:lnTo>
                    <a:pt x="4378" y="499"/>
                  </a:lnTo>
                  <a:lnTo>
                    <a:pt x="4224" y="461"/>
                  </a:lnTo>
                  <a:lnTo>
                    <a:pt x="3955" y="538"/>
                  </a:lnTo>
                  <a:lnTo>
                    <a:pt x="3456" y="730"/>
                  </a:lnTo>
                  <a:lnTo>
                    <a:pt x="2804" y="998"/>
                  </a:lnTo>
                  <a:lnTo>
                    <a:pt x="2804" y="998"/>
                  </a:lnTo>
                  <a:lnTo>
                    <a:pt x="3111" y="768"/>
                  </a:lnTo>
                  <a:lnTo>
                    <a:pt x="3610" y="384"/>
                  </a:lnTo>
                  <a:lnTo>
                    <a:pt x="3687" y="307"/>
                  </a:lnTo>
                  <a:lnTo>
                    <a:pt x="3725" y="192"/>
                  </a:lnTo>
                  <a:lnTo>
                    <a:pt x="3725" y="154"/>
                  </a:lnTo>
                  <a:lnTo>
                    <a:pt x="3687" y="77"/>
                  </a:lnTo>
                  <a:lnTo>
                    <a:pt x="3648" y="39"/>
                  </a:lnTo>
                  <a:lnTo>
                    <a:pt x="3571"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297258" y="1311669"/>
              <a:ext cx="53446" cy="38441"/>
            </a:xfrm>
            <a:custGeom>
              <a:avLst/>
              <a:gdLst/>
              <a:ahLst/>
              <a:cxnLst/>
              <a:rect l="l" t="t" r="r" b="b"/>
              <a:pathLst>
                <a:path w="1229" h="884" extrusionOk="0">
                  <a:moveTo>
                    <a:pt x="1190" y="0"/>
                  </a:moveTo>
                  <a:lnTo>
                    <a:pt x="0" y="768"/>
                  </a:lnTo>
                  <a:lnTo>
                    <a:pt x="77" y="883"/>
                  </a:lnTo>
                  <a:lnTo>
                    <a:pt x="1229" y="77"/>
                  </a:lnTo>
                  <a:lnTo>
                    <a:pt x="119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302259" y="1343371"/>
              <a:ext cx="41791" cy="35092"/>
            </a:xfrm>
            <a:custGeom>
              <a:avLst/>
              <a:gdLst/>
              <a:ahLst/>
              <a:cxnLst/>
              <a:rect l="l" t="t" r="r" b="b"/>
              <a:pathLst>
                <a:path w="961" h="807" extrusionOk="0">
                  <a:moveTo>
                    <a:pt x="883" y="1"/>
                  </a:moveTo>
                  <a:lnTo>
                    <a:pt x="0" y="730"/>
                  </a:lnTo>
                  <a:lnTo>
                    <a:pt x="77" y="807"/>
                  </a:lnTo>
                  <a:lnTo>
                    <a:pt x="960" y="116"/>
                  </a:lnTo>
                  <a:lnTo>
                    <a:pt x="88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015075" y="1426864"/>
              <a:ext cx="148640" cy="125237"/>
            </a:xfrm>
            <a:custGeom>
              <a:avLst/>
              <a:gdLst/>
              <a:ahLst/>
              <a:cxnLst/>
              <a:rect l="l" t="t" r="r" b="b"/>
              <a:pathLst>
                <a:path w="3418" h="2880" extrusionOk="0">
                  <a:moveTo>
                    <a:pt x="3303" y="0"/>
                  </a:moveTo>
                  <a:lnTo>
                    <a:pt x="1805" y="1152"/>
                  </a:lnTo>
                  <a:lnTo>
                    <a:pt x="692" y="2073"/>
                  </a:lnTo>
                  <a:lnTo>
                    <a:pt x="231" y="2457"/>
                  </a:lnTo>
                  <a:lnTo>
                    <a:pt x="1" y="2764"/>
                  </a:lnTo>
                  <a:lnTo>
                    <a:pt x="154" y="2880"/>
                  </a:lnTo>
                  <a:lnTo>
                    <a:pt x="385" y="2611"/>
                  </a:lnTo>
                  <a:lnTo>
                    <a:pt x="769" y="2265"/>
                  </a:lnTo>
                  <a:lnTo>
                    <a:pt x="1191" y="1881"/>
                  </a:lnTo>
                  <a:lnTo>
                    <a:pt x="2228" y="1114"/>
                  </a:lnTo>
                  <a:lnTo>
                    <a:pt x="3072" y="461"/>
                  </a:lnTo>
                  <a:lnTo>
                    <a:pt x="3341" y="269"/>
                  </a:lnTo>
                  <a:lnTo>
                    <a:pt x="3418" y="192"/>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26966" y="1431865"/>
              <a:ext cx="101848" cy="95189"/>
            </a:xfrm>
            <a:custGeom>
              <a:avLst/>
              <a:gdLst/>
              <a:ahLst/>
              <a:cxnLst/>
              <a:rect l="l" t="t" r="r" b="b"/>
              <a:pathLst>
                <a:path w="2342" h="2189" extrusionOk="0">
                  <a:moveTo>
                    <a:pt x="768" y="0"/>
                  </a:moveTo>
                  <a:lnTo>
                    <a:pt x="653" y="77"/>
                  </a:lnTo>
                  <a:lnTo>
                    <a:pt x="0" y="576"/>
                  </a:lnTo>
                  <a:lnTo>
                    <a:pt x="307" y="999"/>
                  </a:lnTo>
                  <a:lnTo>
                    <a:pt x="730" y="1421"/>
                  </a:lnTo>
                  <a:lnTo>
                    <a:pt x="998" y="1651"/>
                  </a:lnTo>
                  <a:lnTo>
                    <a:pt x="1229" y="1843"/>
                  </a:lnTo>
                  <a:lnTo>
                    <a:pt x="1536" y="2035"/>
                  </a:lnTo>
                  <a:lnTo>
                    <a:pt x="1843" y="2189"/>
                  </a:lnTo>
                  <a:lnTo>
                    <a:pt x="2342" y="1421"/>
                  </a:lnTo>
                  <a:lnTo>
                    <a:pt x="1920" y="1114"/>
                  </a:lnTo>
                  <a:lnTo>
                    <a:pt x="1613" y="845"/>
                  </a:lnTo>
                  <a:lnTo>
                    <a:pt x="1113" y="384"/>
                  </a:lnTo>
                  <a:lnTo>
                    <a:pt x="845" y="77"/>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991723" y="1607158"/>
              <a:ext cx="133594" cy="76838"/>
            </a:xfrm>
            <a:custGeom>
              <a:avLst/>
              <a:gdLst/>
              <a:ahLst/>
              <a:cxnLst/>
              <a:rect l="l" t="t" r="r" b="b"/>
              <a:pathLst>
                <a:path w="3072" h="1767" extrusionOk="0">
                  <a:moveTo>
                    <a:pt x="1306" y="1"/>
                  </a:moveTo>
                  <a:lnTo>
                    <a:pt x="960" y="39"/>
                  </a:lnTo>
                  <a:lnTo>
                    <a:pt x="615" y="116"/>
                  </a:lnTo>
                  <a:lnTo>
                    <a:pt x="269" y="269"/>
                  </a:lnTo>
                  <a:lnTo>
                    <a:pt x="0" y="500"/>
                  </a:lnTo>
                  <a:lnTo>
                    <a:pt x="116" y="768"/>
                  </a:lnTo>
                  <a:lnTo>
                    <a:pt x="231" y="960"/>
                  </a:lnTo>
                  <a:lnTo>
                    <a:pt x="384" y="1152"/>
                  </a:lnTo>
                  <a:lnTo>
                    <a:pt x="576" y="1344"/>
                  </a:lnTo>
                  <a:lnTo>
                    <a:pt x="807" y="1498"/>
                  </a:lnTo>
                  <a:lnTo>
                    <a:pt x="1075" y="1613"/>
                  </a:lnTo>
                  <a:lnTo>
                    <a:pt x="1382" y="1728"/>
                  </a:lnTo>
                  <a:lnTo>
                    <a:pt x="1613" y="1767"/>
                  </a:lnTo>
                  <a:lnTo>
                    <a:pt x="1843" y="1728"/>
                  </a:lnTo>
                  <a:lnTo>
                    <a:pt x="2035" y="1690"/>
                  </a:lnTo>
                  <a:lnTo>
                    <a:pt x="2265" y="1613"/>
                  </a:lnTo>
                  <a:lnTo>
                    <a:pt x="2457" y="1498"/>
                  </a:lnTo>
                  <a:lnTo>
                    <a:pt x="2649" y="1344"/>
                  </a:lnTo>
                  <a:lnTo>
                    <a:pt x="3072" y="960"/>
                  </a:lnTo>
                  <a:lnTo>
                    <a:pt x="2918" y="768"/>
                  </a:lnTo>
                  <a:lnTo>
                    <a:pt x="2726" y="576"/>
                  </a:lnTo>
                  <a:lnTo>
                    <a:pt x="2534" y="384"/>
                  </a:lnTo>
                  <a:lnTo>
                    <a:pt x="2342" y="269"/>
                  </a:lnTo>
                  <a:lnTo>
                    <a:pt x="2112" y="154"/>
                  </a:lnTo>
                  <a:lnTo>
                    <a:pt x="1843" y="39"/>
                  </a:lnTo>
                  <a:lnTo>
                    <a:pt x="161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5757" y="1133028"/>
              <a:ext cx="46793" cy="43442"/>
            </a:xfrm>
            <a:custGeom>
              <a:avLst/>
              <a:gdLst/>
              <a:ahLst/>
              <a:cxnLst/>
              <a:rect l="l" t="t" r="r" b="b"/>
              <a:pathLst>
                <a:path w="1076" h="999" extrusionOk="0">
                  <a:moveTo>
                    <a:pt x="1" y="0"/>
                  </a:moveTo>
                  <a:lnTo>
                    <a:pt x="154" y="499"/>
                  </a:lnTo>
                  <a:lnTo>
                    <a:pt x="346" y="845"/>
                  </a:lnTo>
                  <a:lnTo>
                    <a:pt x="423" y="960"/>
                  </a:lnTo>
                  <a:lnTo>
                    <a:pt x="538" y="998"/>
                  </a:lnTo>
                  <a:lnTo>
                    <a:pt x="615" y="960"/>
                  </a:lnTo>
                  <a:lnTo>
                    <a:pt x="730" y="845"/>
                  </a:lnTo>
                  <a:lnTo>
                    <a:pt x="884" y="499"/>
                  </a:lnTo>
                  <a:lnTo>
                    <a:pt x="107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405757" y="1239874"/>
              <a:ext cx="45140" cy="235428"/>
            </a:xfrm>
            <a:custGeom>
              <a:avLst/>
              <a:gdLst/>
              <a:ahLst/>
              <a:cxnLst/>
              <a:rect l="l" t="t" r="r" b="b"/>
              <a:pathLst>
                <a:path w="1038" h="5414" extrusionOk="0">
                  <a:moveTo>
                    <a:pt x="1" y="0"/>
                  </a:moveTo>
                  <a:lnTo>
                    <a:pt x="116" y="5414"/>
                  </a:lnTo>
                  <a:lnTo>
                    <a:pt x="922" y="5414"/>
                  </a:lnTo>
                  <a:lnTo>
                    <a:pt x="1037" y="0"/>
                  </a:lnTo>
                  <a:lnTo>
                    <a:pt x="1037" y="0"/>
                  </a:lnTo>
                  <a:lnTo>
                    <a:pt x="807" y="77"/>
                  </a:lnTo>
                  <a:lnTo>
                    <a:pt x="538" y="116"/>
                  </a:lnTo>
                  <a:lnTo>
                    <a:pt x="269" y="11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3804732" y="1673953"/>
              <a:ext cx="677883" cy="300525"/>
            </a:xfrm>
            <a:custGeom>
              <a:avLst/>
              <a:gdLst/>
              <a:ahLst/>
              <a:cxnLst/>
              <a:rect l="l" t="t" r="r" b="b"/>
              <a:pathLst>
                <a:path w="15588" h="6911" extrusionOk="0">
                  <a:moveTo>
                    <a:pt x="2995" y="0"/>
                  </a:moveTo>
                  <a:lnTo>
                    <a:pt x="2650" y="77"/>
                  </a:lnTo>
                  <a:lnTo>
                    <a:pt x="2304" y="192"/>
                  </a:lnTo>
                  <a:lnTo>
                    <a:pt x="1997" y="307"/>
                  </a:lnTo>
                  <a:lnTo>
                    <a:pt x="1690" y="461"/>
                  </a:lnTo>
                  <a:lnTo>
                    <a:pt x="1383" y="653"/>
                  </a:lnTo>
                  <a:lnTo>
                    <a:pt x="1114" y="883"/>
                  </a:lnTo>
                  <a:lnTo>
                    <a:pt x="883" y="1152"/>
                  </a:lnTo>
                  <a:lnTo>
                    <a:pt x="653" y="1421"/>
                  </a:lnTo>
                  <a:lnTo>
                    <a:pt x="461" y="1689"/>
                  </a:lnTo>
                  <a:lnTo>
                    <a:pt x="308" y="2035"/>
                  </a:lnTo>
                  <a:lnTo>
                    <a:pt x="192" y="2380"/>
                  </a:lnTo>
                  <a:lnTo>
                    <a:pt x="77" y="2726"/>
                  </a:lnTo>
                  <a:lnTo>
                    <a:pt x="77" y="2803"/>
                  </a:lnTo>
                  <a:lnTo>
                    <a:pt x="39" y="3187"/>
                  </a:lnTo>
                  <a:lnTo>
                    <a:pt x="0" y="3609"/>
                  </a:lnTo>
                  <a:lnTo>
                    <a:pt x="39" y="3955"/>
                  </a:lnTo>
                  <a:lnTo>
                    <a:pt x="116" y="4338"/>
                  </a:lnTo>
                  <a:lnTo>
                    <a:pt x="231" y="4684"/>
                  </a:lnTo>
                  <a:lnTo>
                    <a:pt x="384" y="5030"/>
                  </a:lnTo>
                  <a:lnTo>
                    <a:pt x="576" y="5337"/>
                  </a:lnTo>
                  <a:lnTo>
                    <a:pt x="768" y="5644"/>
                  </a:lnTo>
                  <a:lnTo>
                    <a:pt x="1037" y="5913"/>
                  </a:lnTo>
                  <a:lnTo>
                    <a:pt x="1306" y="6143"/>
                  </a:lnTo>
                  <a:lnTo>
                    <a:pt x="1613" y="6373"/>
                  </a:lnTo>
                  <a:lnTo>
                    <a:pt x="1920" y="6565"/>
                  </a:lnTo>
                  <a:lnTo>
                    <a:pt x="2266" y="6719"/>
                  </a:lnTo>
                  <a:lnTo>
                    <a:pt x="2650" y="6796"/>
                  </a:lnTo>
                  <a:lnTo>
                    <a:pt x="3033" y="6872"/>
                  </a:lnTo>
                  <a:lnTo>
                    <a:pt x="3417" y="6911"/>
                  </a:lnTo>
                  <a:lnTo>
                    <a:pt x="15088" y="6911"/>
                  </a:lnTo>
                  <a:lnTo>
                    <a:pt x="15050" y="6066"/>
                  </a:lnTo>
                  <a:lnTo>
                    <a:pt x="15088" y="5375"/>
                  </a:lnTo>
                  <a:lnTo>
                    <a:pt x="15127" y="4761"/>
                  </a:lnTo>
                  <a:lnTo>
                    <a:pt x="15242" y="4300"/>
                  </a:lnTo>
                  <a:lnTo>
                    <a:pt x="15357" y="3955"/>
                  </a:lnTo>
                  <a:lnTo>
                    <a:pt x="15472" y="3724"/>
                  </a:lnTo>
                  <a:lnTo>
                    <a:pt x="15588" y="3532"/>
                  </a:lnTo>
                  <a:lnTo>
                    <a:pt x="4454" y="154"/>
                  </a:lnTo>
                  <a:lnTo>
                    <a:pt x="4070" y="3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3804732" y="1742400"/>
              <a:ext cx="165339" cy="228731"/>
            </a:xfrm>
            <a:custGeom>
              <a:avLst/>
              <a:gdLst/>
              <a:ahLst/>
              <a:cxnLst/>
              <a:rect l="l" t="t" r="r" b="b"/>
              <a:pathLst>
                <a:path w="3802" h="5260" extrusionOk="0">
                  <a:moveTo>
                    <a:pt x="538" y="0"/>
                  </a:moveTo>
                  <a:lnTo>
                    <a:pt x="384" y="269"/>
                  </a:lnTo>
                  <a:lnTo>
                    <a:pt x="269" y="538"/>
                  </a:lnTo>
                  <a:lnTo>
                    <a:pt x="154" y="845"/>
                  </a:lnTo>
                  <a:lnTo>
                    <a:pt x="77" y="1152"/>
                  </a:lnTo>
                  <a:lnTo>
                    <a:pt x="77" y="1229"/>
                  </a:lnTo>
                  <a:lnTo>
                    <a:pt x="39" y="1574"/>
                  </a:lnTo>
                  <a:lnTo>
                    <a:pt x="0" y="1920"/>
                  </a:lnTo>
                  <a:lnTo>
                    <a:pt x="39" y="2265"/>
                  </a:lnTo>
                  <a:lnTo>
                    <a:pt x="77" y="2611"/>
                  </a:lnTo>
                  <a:lnTo>
                    <a:pt x="154" y="2918"/>
                  </a:lnTo>
                  <a:lnTo>
                    <a:pt x="269" y="3225"/>
                  </a:lnTo>
                  <a:lnTo>
                    <a:pt x="423" y="3532"/>
                  </a:lnTo>
                  <a:lnTo>
                    <a:pt x="576" y="3801"/>
                  </a:lnTo>
                  <a:lnTo>
                    <a:pt x="768" y="4070"/>
                  </a:lnTo>
                  <a:lnTo>
                    <a:pt x="999" y="4300"/>
                  </a:lnTo>
                  <a:lnTo>
                    <a:pt x="1229" y="4530"/>
                  </a:lnTo>
                  <a:lnTo>
                    <a:pt x="1498" y="4722"/>
                  </a:lnTo>
                  <a:lnTo>
                    <a:pt x="1767" y="4876"/>
                  </a:lnTo>
                  <a:lnTo>
                    <a:pt x="2074" y="5030"/>
                  </a:lnTo>
                  <a:lnTo>
                    <a:pt x="2381" y="5145"/>
                  </a:lnTo>
                  <a:lnTo>
                    <a:pt x="2688" y="5260"/>
                  </a:lnTo>
                  <a:lnTo>
                    <a:pt x="2957" y="5030"/>
                  </a:lnTo>
                  <a:lnTo>
                    <a:pt x="3149" y="4799"/>
                  </a:lnTo>
                  <a:lnTo>
                    <a:pt x="3341" y="4530"/>
                  </a:lnTo>
                  <a:lnTo>
                    <a:pt x="3494" y="4262"/>
                  </a:lnTo>
                  <a:lnTo>
                    <a:pt x="3609" y="3955"/>
                  </a:lnTo>
                  <a:lnTo>
                    <a:pt x="3724" y="3609"/>
                  </a:lnTo>
                  <a:lnTo>
                    <a:pt x="3763" y="3302"/>
                  </a:lnTo>
                  <a:lnTo>
                    <a:pt x="3801" y="2956"/>
                  </a:lnTo>
                  <a:lnTo>
                    <a:pt x="3763" y="2649"/>
                  </a:lnTo>
                  <a:lnTo>
                    <a:pt x="3724" y="2342"/>
                  </a:lnTo>
                  <a:lnTo>
                    <a:pt x="3648" y="2073"/>
                  </a:lnTo>
                  <a:lnTo>
                    <a:pt x="3571" y="1805"/>
                  </a:lnTo>
                  <a:lnTo>
                    <a:pt x="3417" y="1536"/>
                  </a:lnTo>
                  <a:lnTo>
                    <a:pt x="3302" y="1306"/>
                  </a:lnTo>
                  <a:lnTo>
                    <a:pt x="3110" y="1075"/>
                  </a:lnTo>
                  <a:lnTo>
                    <a:pt x="2918" y="883"/>
                  </a:lnTo>
                  <a:lnTo>
                    <a:pt x="2726" y="691"/>
                  </a:lnTo>
                  <a:lnTo>
                    <a:pt x="2496" y="499"/>
                  </a:lnTo>
                  <a:lnTo>
                    <a:pt x="2227" y="346"/>
                  </a:lnTo>
                  <a:lnTo>
                    <a:pt x="1997" y="231"/>
                  </a:lnTo>
                  <a:lnTo>
                    <a:pt x="1728" y="115"/>
                  </a:lnTo>
                  <a:lnTo>
                    <a:pt x="1421" y="77"/>
                  </a:lnTo>
                  <a:lnTo>
                    <a:pt x="11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382404" y="1804151"/>
              <a:ext cx="18395" cy="25091"/>
            </a:xfrm>
            <a:custGeom>
              <a:avLst/>
              <a:gdLst/>
              <a:ahLst/>
              <a:cxnLst/>
              <a:rect l="l" t="t" r="r" b="b"/>
              <a:pathLst>
                <a:path w="423" h="577" extrusionOk="0">
                  <a:moveTo>
                    <a:pt x="154" y="1"/>
                  </a:moveTo>
                  <a:lnTo>
                    <a:pt x="0" y="500"/>
                  </a:lnTo>
                  <a:lnTo>
                    <a:pt x="269" y="577"/>
                  </a:lnTo>
                  <a:lnTo>
                    <a:pt x="384" y="193"/>
                  </a:lnTo>
                  <a:lnTo>
                    <a:pt x="422" y="78"/>
                  </a:lnTo>
                  <a:lnTo>
                    <a:pt x="154" y="1"/>
                  </a:lnTo>
                  <a:close/>
                </a:path>
              </a:pathLst>
            </a:custGeom>
            <a:solidFill>
              <a:srgbClr val="D98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380708" y="1974443"/>
              <a:ext cx="5045" cy="1739"/>
            </a:xfrm>
            <a:custGeom>
              <a:avLst/>
              <a:gdLst/>
              <a:ahLst/>
              <a:cxnLst/>
              <a:rect l="l" t="t" r="r" b="b"/>
              <a:pathLst>
                <a:path w="116" h="40" extrusionOk="0">
                  <a:moveTo>
                    <a:pt x="1" y="1"/>
                  </a:moveTo>
                  <a:lnTo>
                    <a:pt x="1" y="39"/>
                  </a:lnTo>
                  <a:lnTo>
                    <a:pt x="116"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369011" y="1837548"/>
              <a:ext cx="23440" cy="136934"/>
            </a:xfrm>
            <a:custGeom>
              <a:avLst/>
              <a:gdLst/>
              <a:ahLst/>
              <a:cxnLst/>
              <a:rect l="l" t="t" r="r" b="b"/>
              <a:pathLst>
                <a:path w="539" h="3149" extrusionOk="0">
                  <a:moveTo>
                    <a:pt x="231" y="1"/>
                  </a:moveTo>
                  <a:lnTo>
                    <a:pt x="78" y="768"/>
                  </a:lnTo>
                  <a:lnTo>
                    <a:pt x="39" y="1191"/>
                  </a:lnTo>
                  <a:lnTo>
                    <a:pt x="1" y="1651"/>
                  </a:lnTo>
                  <a:lnTo>
                    <a:pt x="39" y="2035"/>
                  </a:lnTo>
                  <a:lnTo>
                    <a:pt x="78" y="2381"/>
                  </a:lnTo>
                  <a:lnTo>
                    <a:pt x="154" y="2765"/>
                  </a:lnTo>
                  <a:lnTo>
                    <a:pt x="270" y="3149"/>
                  </a:lnTo>
                  <a:lnTo>
                    <a:pt x="385" y="3149"/>
                  </a:lnTo>
                  <a:lnTo>
                    <a:pt x="538" y="3072"/>
                  </a:lnTo>
                  <a:lnTo>
                    <a:pt x="423" y="2726"/>
                  </a:lnTo>
                  <a:lnTo>
                    <a:pt x="346" y="2381"/>
                  </a:lnTo>
                  <a:lnTo>
                    <a:pt x="308" y="2035"/>
                  </a:lnTo>
                  <a:lnTo>
                    <a:pt x="308" y="1651"/>
                  </a:lnTo>
                  <a:lnTo>
                    <a:pt x="308" y="1229"/>
                  </a:lnTo>
                  <a:lnTo>
                    <a:pt x="346" y="807"/>
                  </a:lnTo>
                  <a:lnTo>
                    <a:pt x="500" y="77"/>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3873179" y="1692304"/>
              <a:ext cx="8393" cy="5044"/>
            </a:xfrm>
            <a:custGeom>
              <a:avLst/>
              <a:gdLst/>
              <a:ahLst/>
              <a:cxnLst/>
              <a:rect l="l" t="t" r="r" b="b"/>
              <a:pathLst>
                <a:path w="193" h="116" extrusionOk="0">
                  <a:moveTo>
                    <a:pt x="1" y="0"/>
                  </a:moveTo>
                  <a:lnTo>
                    <a:pt x="1" y="116"/>
                  </a:lnTo>
                  <a:lnTo>
                    <a:pt x="193" y="0"/>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3873179" y="1692304"/>
              <a:ext cx="509282" cy="145283"/>
            </a:xfrm>
            <a:custGeom>
              <a:avLst/>
              <a:gdLst/>
              <a:ahLst/>
              <a:cxnLst/>
              <a:rect l="l" t="t" r="r" b="b"/>
              <a:pathLst>
                <a:path w="11711" h="3341" extrusionOk="0">
                  <a:moveTo>
                    <a:pt x="193" y="0"/>
                  </a:moveTo>
                  <a:lnTo>
                    <a:pt x="1" y="116"/>
                  </a:lnTo>
                  <a:lnTo>
                    <a:pt x="1" y="269"/>
                  </a:lnTo>
                  <a:lnTo>
                    <a:pt x="576" y="346"/>
                  </a:lnTo>
                  <a:lnTo>
                    <a:pt x="1344" y="500"/>
                  </a:lnTo>
                  <a:lnTo>
                    <a:pt x="3264" y="960"/>
                  </a:lnTo>
                  <a:lnTo>
                    <a:pt x="4915" y="1383"/>
                  </a:lnTo>
                  <a:lnTo>
                    <a:pt x="6642" y="1882"/>
                  </a:lnTo>
                  <a:lnTo>
                    <a:pt x="10021" y="2841"/>
                  </a:lnTo>
                  <a:lnTo>
                    <a:pt x="11633" y="3341"/>
                  </a:lnTo>
                  <a:lnTo>
                    <a:pt x="11710" y="3072"/>
                  </a:lnTo>
                  <a:lnTo>
                    <a:pt x="7909" y="1920"/>
                  </a:lnTo>
                  <a:lnTo>
                    <a:pt x="5567" y="1267"/>
                  </a:lnTo>
                  <a:lnTo>
                    <a:pt x="3302" y="692"/>
                  </a:lnTo>
                  <a:lnTo>
                    <a:pt x="1536" y="269"/>
                  </a:lnTo>
                  <a:lnTo>
                    <a:pt x="807" y="116"/>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469203" y="1854247"/>
              <a:ext cx="43" cy="5044"/>
            </a:xfrm>
            <a:custGeom>
              <a:avLst/>
              <a:gdLst/>
              <a:ahLst/>
              <a:cxnLst/>
              <a:rect l="l" t="t" r="r" b="b"/>
              <a:pathLst>
                <a:path w="1" h="116" extrusionOk="0">
                  <a:moveTo>
                    <a:pt x="0" y="0"/>
                  </a:moveTo>
                  <a:lnTo>
                    <a:pt x="0" y="0"/>
                  </a:lnTo>
                  <a:lnTo>
                    <a:pt x="0" y="116"/>
                  </a:lnTo>
                  <a:lnTo>
                    <a:pt x="0" y="0"/>
                  </a:lnTo>
                  <a:lnTo>
                    <a:pt x="0" y="0"/>
                  </a:lnTo>
                  <a:close/>
                </a:path>
              </a:pathLst>
            </a:custGeom>
            <a:solidFill>
              <a:srgbClr val="DD7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390710" y="1829199"/>
              <a:ext cx="80191" cy="35092"/>
            </a:xfrm>
            <a:custGeom>
              <a:avLst/>
              <a:gdLst/>
              <a:ahLst/>
              <a:cxnLst/>
              <a:rect l="l" t="t" r="r" b="b"/>
              <a:pathLst>
                <a:path w="1844" h="807" extrusionOk="0">
                  <a:moveTo>
                    <a:pt x="78" y="1"/>
                  </a:moveTo>
                  <a:lnTo>
                    <a:pt x="39" y="154"/>
                  </a:lnTo>
                  <a:lnTo>
                    <a:pt x="1" y="269"/>
                  </a:lnTo>
                  <a:lnTo>
                    <a:pt x="730" y="461"/>
                  </a:lnTo>
                  <a:lnTo>
                    <a:pt x="1498" y="730"/>
                  </a:lnTo>
                  <a:lnTo>
                    <a:pt x="1767" y="807"/>
                  </a:lnTo>
                  <a:lnTo>
                    <a:pt x="1805" y="692"/>
                  </a:lnTo>
                  <a:lnTo>
                    <a:pt x="1805" y="576"/>
                  </a:lnTo>
                  <a:lnTo>
                    <a:pt x="1844" y="538"/>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379056" y="1825850"/>
              <a:ext cx="15047" cy="15089"/>
            </a:xfrm>
            <a:custGeom>
              <a:avLst/>
              <a:gdLst/>
              <a:ahLst/>
              <a:cxnLst/>
              <a:rect l="l" t="t" r="r" b="b"/>
              <a:pathLst>
                <a:path w="346" h="347" extrusionOk="0">
                  <a:moveTo>
                    <a:pt x="77" y="1"/>
                  </a:moveTo>
                  <a:lnTo>
                    <a:pt x="0" y="270"/>
                  </a:lnTo>
                  <a:lnTo>
                    <a:pt x="269" y="346"/>
                  </a:lnTo>
                  <a:lnTo>
                    <a:pt x="307" y="231"/>
                  </a:lnTo>
                  <a:lnTo>
                    <a:pt x="346" y="78"/>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96096" y="1722353"/>
              <a:ext cx="3349" cy="5044"/>
            </a:xfrm>
            <a:custGeom>
              <a:avLst/>
              <a:gdLst/>
              <a:ahLst/>
              <a:cxnLst/>
              <a:rect l="l" t="t" r="r" b="b"/>
              <a:pathLst>
                <a:path w="77" h="116" extrusionOk="0">
                  <a:moveTo>
                    <a:pt x="0" y="1"/>
                  </a:moveTo>
                  <a:lnTo>
                    <a:pt x="39" y="116"/>
                  </a:lnTo>
                  <a:lnTo>
                    <a:pt x="77" y="116"/>
                  </a:lnTo>
                  <a:lnTo>
                    <a:pt x="0"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439154" y="1717352"/>
              <a:ext cx="158642" cy="40093"/>
            </a:xfrm>
            <a:custGeom>
              <a:avLst/>
              <a:gdLst/>
              <a:ahLst/>
              <a:cxnLst/>
              <a:rect l="l" t="t" r="r" b="b"/>
              <a:pathLst>
                <a:path w="3648" h="922" extrusionOk="0">
                  <a:moveTo>
                    <a:pt x="3571" y="0"/>
                  </a:moveTo>
                  <a:lnTo>
                    <a:pt x="2611" y="269"/>
                  </a:lnTo>
                  <a:lnTo>
                    <a:pt x="1690" y="461"/>
                  </a:lnTo>
                  <a:lnTo>
                    <a:pt x="807" y="576"/>
                  </a:lnTo>
                  <a:lnTo>
                    <a:pt x="0" y="653"/>
                  </a:lnTo>
                  <a:lnTo>
                    <a:pt x="0" y="922"/>
                  </a:lnTo>
                  <a:lnTo>
                    <a:pt x="845" y="845"/>
                  </a:lnTo>
                  <a:lnTo>
                    <a:pt x="1728" y="730"/>
                  </a:lnTo>
                  <a:lnTo>
                    <a:pt x="2688" y="538"/>
                  </a:lnTo>
                  <a:lnTo>
                    <a:pt x="3648" y="231"/>
                  </a:lnTo>
                  <a:lnTo>
                    <a:pt x="3609" y="116"/>
                  </a:lnTo>
                  <a:lnTo>
                    <a:pt x="357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257164" y="1724006"/>
              <a:ext cx="3392" cy="8393"/>
            </a:xfrm>
            <a:custGeom>
              <a:avLst/>
              <a:gdLst/>
              <a:ahLst/>
              <a:cxnLst/>
              <a:rect l="l" t="t" r="r" b="b"/>
              <a:pathLst>
                <a:path w="78" h="193" extrusionOk="0">
                  <a:moveTo>
                    <a:pt x="77" y="1"/>
                  </a:moveTo>
                  <a:lnTo>
                    <a:pt x="1" y="193"/>
                  </a:lnTo>
                  <a:lnTo>
                    <a:pt x="39" y="193"/>
                  </a:lnTo>
                  <a:lnTo>
                    <a:pt x="39" y="116"/>
                  </a:lnTo>
                  <a:lnTo>
                    <a:pt x="77"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258860" y="1729050"/>
              <a:ext cx="43" cy="3348"/>
            </a:xfrm>
            <a:custGeom>
              <a:avLst/>
              <a:gdLst/>
              <a:ahLst/>
              <a:cxnLst/>
              <a:rect l="l" t="t" r="r" b="b"/>
              <a:pathLst>
                <a:path w="1" h="77" extrusionOk="0">
                  <a:moveTo>
                    <a:pt x="0" y="0"/>
                  </a:moveTo>
                  <a:lnTo>
                    <a:pt x="0" y="77"/>
                  </a:lnTo>
                  <a:lnTo>
                    <a:pt x="0" y="77"/>
                  </a:lnTo>
                  <a:lnTo>
                    <a:pt x="0" y="0"/>
                  </a:lnTo>
                  <a:lnTo>
                    <a:pt x="0" y="0"/>
                  </a:lnTo>
                  <a:lnTo>
                    <a:pt x="0" y="0"/>
                  </a:lnTo>
                  <a:lnTo>
                    <a:pt x="0" y="0"/>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258860" y="1724006"/>
              <a:ext cx="1696" cy="5088"/>
            </a:xfrm>
            <a:custGeom>
              <a:avLst/>
              <a:gdLst/>
              <a:ahLst/>
              <a:cxnLst/>
              <a:rect l="l" t="t" r="r" b="b"/>
              <a:pathLst>
                <a:path w="39" h="117" extrusionOk="0">
                  <a:moveTo>
                    <a:pt x="38" y="1"/>
                  </a:moveTo>
                  <a:lnTo>
                    <a:pt x="38" y="1"/>
                  </a:lnTo>
                  <a:lnTo>
                    <a:pt x="0" y="116"/>
                  </a:lnTo>
                  <a:lnTo>
                    <a:pt x="0" y="116"/>
                  </a:lnTo>
                  <a:lnTo>
                    <a:pt x="0" y="116"/>
                  </a:lnTo>
                  <a:lnTo>
                    <a:pt x="38" y="1"/>
                  </a:lnTo>
                  <a:lnTo>
                    <a:pt x="38"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4258860" y="1720701"/>
              <a:ext cx="166992" cy="36745"/>
            </a:xfrm>
            <a:custGeom>
              <a:avLst/>
              <a:gdLst/>
              <a:ahLst/>
              <a:cxnLst/>
              <a:rect l="l" t="t" r="r" b="b"/>
              <a:pathLst>
                <a:path w="3840" h="845" extrusionOk="0">
                  <a:moveTo>
                    <a:pt x="77" y="0"/>
                  </a:moveTo>
                  <a:lnTo>
                    <a:pt x="38" y="77"/>
                  </a:lnTo>
                  <a:lnTo>
                    <a:pt x="0" y="192"/>
                  </a:lnTo>
                  <a:lnTo>
                    <a:pt x="0" y="269"/>
                  </a:lnTo>
                  <a:lnTo>
                    <a:pt x="384" y="384"/>
                  </a:lnTo>
                  <a:lnTo>
                    <a:pt x="1190" y="576"/>
                  </a:lnTo>
                  <a:lnTo>
                    <a:pt x="1728" y="691"/>
                  </a:lnTo>
                  <a:lnTo>
                    <a:pt x="2342" y="768"/>
                  </a:lnTo>
                  <a:lnTo>
                    <a:pt x="2995" y="806"/>
                  </a:lnTo>
                  <a:lnTo>
                    <a:pt x="3762" y="845"/>
                  </a:lnTo>
                  <a:lnTo>
                    <a:pt x="3839" y="845"/>
                  </a:lnTo>
                  <a:lnTo>
                    <a:pt x="3839" y="576"/>
                  </a:lnTo>
                  <a:lnTo>
                    <a:pt x="3762" y="576"/>
                  </a:lnTo>
                  <a:lnTo>
                    <a:pt x="2956" y="538"/>
                  </a:lnTo>
                  <a:lnTo>
                    <a:pt x="2265" y="461"/>
                  </a:lnTo>
                  <a:lnTo>
                    <a:pt x="1612" y="384"/>
                  </a:lnTo>
                  <a:lnTo>
                    <a:pt x="1075" y="269"/>
                  </a:lnTo>
                  <a:lnTo>
                    <a:pt x="346" y="77"/>
                  </a:lnTo>
                  <a:lnTo>
                    <a:pt x="11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close/>
                </a:path>
              </a:pathLst>
            </a:custGeom>
            <a:solidFill>
              <a:srgbClr val="E1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4253815" y="1757403"/>
              <a:ext cx="43" cy="43"/>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2F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4253815" y="1752402"/>
              <a:ext cx="175385" cy="58487"/>
            </a:xfrm>
            <a:custGeom>
              <a:avLst/>
              <a:gdLst/>
              <a:ahLst/>
              <a:cxnLst/>
              <a:rect l="l" t="t" r="r" b="b"/>
              <a:pathLst>
                <a:path w="4033" h="1345" extrusionOk="0">
                  <a:moveTo>
                    <a:pt x="39" y="1"/>
                  </a:moveTo>
                  <a:lnTo>
                    <a:pt x="1" y="116"/>
                  </a:lnTo>
                  <a:lnTo>
                    <a:pt x="3149" y="1076"/>
                  </a:lnTo>
                  <a:lnTo>
                    <a:pt x="3303" y="1114"/>
                  </a:lnTo>
                  <a:lnTo>
                    <a:pt x="3955" y="1320"/>
                  </a:lnTo>
                  <a:lnTo>
                    <a:pt x="3955" y="1320"/>
                  </a:lnTo>
                  <a:lnTo>
                    <a:pt x="3955" y="1152"/>
                  </a:lnTo>
                  <a:lnTo>
                    <a:pt x="39" y="1"/>
                  </a:lnTo>
                  <a:close/>
                  <a:moveTo>
                    <a:pt x="3955" y="1320"/>
                  </a:moveTo>
                  <a:lnTo>
                    <a:pt x="3955" y="1344"/>
                  </a:lnTo>
                  <a:lnTo>
                    <a:pt x="4032" y="1344"/>
                  </a:lnTo>
                  <a:lnTo>
                    <a:pt x="3955" y="132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4390710" y="1799150"/>
              <a:ext cx="6741" cy="1696"/>
            </a:xfrm>
            <a:custGeom>
              <a:avLst/>
              <a:gdLst/>
              <a:ahLst/>
              <a:cxnLst/>
              <a:rect l="l" t="t" r="r" b="b"/>
              <a:pathLst>
                <a:path w="155" h="39" extrusionOk="0">
                  <a:moveTo>
                    <a:pt x="1" y="1"/>
                  </a:moveTo>
                  <a:lnTo>
                    <a:pt x="1" y="1"/>
                  </a:lnTo>
                  <a:lnTo>
                    <a:pt x="1" y="1"/>
                  </a:lnTo>
                  <a:lnTo>
                    <a:pt x="155" y="39"/>
                  </a:lnTo>
                  <a:lnTo>
                    <a:pt x="1" y="1"/>
                  </a:lnTo>
                  <a:lnTo>
                    <a:pt x="1" y="1"/>
                  </a:lnTo>
                  <a:close/>
                </a:path>
              </a:pathLst>
            </a:custGeom>
            <a:solidFill>
              <a:srgbClr val="BF6D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390710" y="1799150"/>
              <a:ext cx="6741" cy="1696"/>
            </a:xfrm>
            <a:custGeom>
              <a:avLst/>
              <a:gdLst/>
              <a:ahLst/>
              <a:cxnLst/>
              <a:rect l="l" t="t" r="r" b="b"/>
              <a:pathLst>
                <a:path w="155" h="39" extrusionOk="0">
                  <a:moveTo>
                    <a:pt x="1" y="1"/>
                  </a:moveTo>
                  <a:lnTo>
                    <a:pt x="1" y="1"/>
                  </a:lnTo>
                  <a:lnTo>
                    <a:pt x="155" y="39"/>
                  </a:lnTo>
                  <a:lnTo>
                    <a:pt x="155" y="39"/>
                  </a:lnTo>
                  <a:lnTo>
                    <a:pt x="1" y="1"/>
                  </a:lnTo>
                  <a:lnTo>
                    <a:pt x="1" y="1"/>
                  </a:lnTo>
                  <a:close/>
                </a:path>
              </a:pathLst>
            </a:custGeom>
            <a:solidFill>
              <a:srgbClr val="C35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389058" y="1799150"/>
              <a:ext cx="13394" cy="8393"/>
            </a:xfrm>
            <a:custGeom>
              <a:avLst/>
              <a:gdLst/>
              <a:ahLst/>
              <a:cxnLst/>
              <a:rect l="l" t="t" r="r" b="b"/>
              <a:pathLst>
                <a:path w="308" h="193" extrusionOk="0">
                  <a:moveTo>
                    <a:pt x="39" y="1"/>
                  </a:moveTo>
                  <a:lnTo>
                    <a:pt x="1" y="116"/>
                  </a:lnTo>
                  <a:lnTo>
                    <a:pt x="269" y="193"/>
                  </a:lnTo>
                  <a:lnTo>
                    <a:pt x="269" y="154"/>
                  </a:lnTo>
                  <a:lnTo>
                    <a:pt x="308" y="116"/>
                  </a:lnTo>
                  <a:lnTo>
                    <a:pt x="193" y="39"/>
                  </a:lnTo>
                  <a:lnTo>
                    <a:pt x="3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425804" y="1732355"/>
              <a:ext cx="6697" cy="43"/>
            </a:xfrm>
            <a:custGeom>
              <a:avLst/>
              <a:gdLst/>
              <a:ahLst/>
              <a:cxnLst/>
              <a:rect l="l" t="t" r="r" b="b"/>
              <a:pathLst>
                <a:path w="154" h="1" extrusionOk="0">
                  <a:moveTo>
                    <a:pt x="154" y="1"/>
                  </a:moveTo>
                  <a:lnTo>
                    <a:pt x="0" y="1"/>
                  </a:lnTo>
                  <a:lnTo>
                    <a:pt x="0" y="1"/>
                  </a:lnTo>
                  <a:lnTo>
                    <a:pt x="0" y="1"/>
                  </a:lnTo>
                  <a:lnTo>
                    <a:pt x="154" y="1"/>
                  </a:lnTo>
                  <a:lnTo>
                    <a:pt x="154" y="1"/>
                  </a:lnTo>
                  <a:close/>
                </a:path>
              </a:pathLst>
            </a:custGeom>
            <a:solidFill>
              <a:srgbClr val="E1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425804" y="1732355"/>
              <a:ext cx="13394" cy="78534"/>
            </a:xfrm>
            <a:custGeom>
              <a:avLst/>
              <a:gdLst/>
              <a:ahLst/>
              <a:cxnLst/>
              <a:rect l="l" t="t" r="r" b="b"/>
              <a:pathLst>
                <a:path w="308" h="1806" extrusionOk="0">
                  <a:moveTo>
                    <a:pt x="0" y="1"/>
                  </a:moveTo>
                  <a:lnTo>
                    <a:pt x="0" y="308"/>
                  </a:lnTo>
                  <a:lnTo>
                    <a:pt x="307" y="308"/>
                  </a:lnTo>
                  <a:lnTo>
                    <a:pt x="307" y="1"/>
                  </a:lnTo>
                  <a:close/>
                  <a:moveTo>
                    <a:pt x="0" y="577"/>
                  </a:moveTo>
                  <a:lnTo>
                    <a:pt x="0" y="1613"/>
                  </a:lnTo>
                  <a:lnTo>
                    <a:pt x="192" y="1652"/>
                  </a:lnTo>
                  <a:lnTo>
                    <a:pt x="154" y="1805"/>
                  </a:lnTo>
                  <a:lnTo>
                    <a:pt x="307" y="1729"/>
                  </a:lnTo>
                  <a:lnTo>
                    <a:pt x="307" y="577"/>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432457" y="1807499"/>
              <a:ext cx="6741" cy="3392"/>
            </a:xfrm>
            <a:custGeom>
              <a:avLst/>
              <a:gdLst/>
              <a:ahLst/>
              <a:cxnLst/>
              <a:rect l="l" t="t" r="r" b="b"/>
              <a:pathLst>
                <a:path w="155" h="78" extrusionOk="0">
                  <a:moveTo>
                    <a:pt x="154" y="1"/>
                  </a:moveTo>
                  <a:lnTo>
                    <a:pt x="1" y="77"/>
                  </a:lnTo>
                  <a:lnTo>
                    <a:pt x="154" y="7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425804" y="1745749"/>
              <a:ext cx="13394" cy="11697"/>
            </a:xfrm>
            <a:custGeom>
              <a:avLst/>
              <a:gdLst/>
              <a:ahLst/>
              <a:cxnLst/>
              <a:rect l="l" t="t" r="r" b="b"/>
              <a:pathLst>
                <a:path w="308" h="269" extrusionOk="0">
                  <a:moveTo>
                    <a:pt x="0" y="0"/>
                  </a:moveTo>
                  <a:lnTo>
                    <a:pt x="0" y="269"/>
                  </a:lnTo>
                  <a:lnTo>
                    <a:pt x="307" y="269"/>
                  </a:lnTo>
                  <a:lnTo>
                    <a:pt x="30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425804" y="1802498"/>
              <a:ext cx="8393" cy="8393"/>
            </a:xfrm>
            <a:custGeom>
              <a:avLst/>
              <a:gdLst/>
              <a:ahLst/>
              <a:cxnLst/>
              <a:rect l="l" t="t" r="r" b="b"/>
              <a:pathLst>
                <a:path w="193" h="193" extrusionOk="0">
                  <a:moveTo>
                    <a:pt x="0" y="0"/>
                  </a:moveTo>
                  <a:lnTo>
                    <a:pt x="0" y="192"/>
                  </a:lnTo>
                  <a:lnTo>
                    <a:pt x="154" y="192"/>
                  </a:lnTo>
                  <a:lnTo>
                    <a:pt x="192" y="39"/>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285560" y="1513663"/>
              <a:ext cx="15047" cy="76838"/>
            </a:xfrm>
            <a:custGeom>
              <a:avLst/>
              <a:gdLst/>
              <a:ahLst/>
              <a:cxnLst/>
              <a:rect l="l" t="t" r="r" b="b"/>
              <a:pathLst>
                <a:path w="346" h="1767" extrusionOk="0">
                  <a:moveTo>
                    <a:pt x="346" y="1"/>
                  </a:moveTo>
                  <a:lnTo>
                    <a:pt x="307" y="116"/>
                  </a:lnTo>
                  <a:lnTo>
                    <a:pt x="307" y="193"/>
                  </a:lnTo>
                  <a:lnTo>
                    <a:pt x="0" y="1767"/>
                  </a:lnTo>
                  <a:lnTo>
                    <a:pt x="346" y="1"/>
                  </a:lnTo>
                  <a:close/>
                </a:path>
              </a:pathLst>
            </a:custGeom>
            <a:solidFill>
              <a:srgbClr val="B2C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298911" y="1513663"/>
              <a:ext cx="257142" cy="8393"/>
            </a:xfrm>
            <a:custGeom>
              <a:avLst/>
              <a:gdLst/>
              <a:ahLst/>
              <a:cxnLst/>
              <a:rect l="l" t="t" r="r" b="b"/>
              <a:pathLst>
                <a:path w="5913" h="193" extrusionOk="0">
                  <a:moveTo>
                    <a:pt x="0" y="116"/>
                  </a:moveTo>
                  <a:lnTo>
                    <a:pt x="0" y="116"/>
                  </a:lnTo>
                  <a:lnTo>
                    <a:pt x="0" y="193"/>
                  </a:lnTo>
                  <a:lnTo>
                    <a:pt x="0" y="116"/>
                  </a:lnTo>
                  <a:lnTo>
                    <a:pt x="0" y="116"/>
                  </a:lnTo>
                  <a:close/>
                  <a:moveTo>
                    <a:pt x="39" y="1"/>
                  </a:moveTo>
                  <a:lnTo>
                    <a:pt x="39" y="1"/>
                  </a:lnTo>
                  <a:lnTo>
                    <a:pt x="0" y="116"/>
                  </a:lnTo>
                  <a:lnTo>
                    <a:pt x="39" y="1"/>
                  </a:lnTo>
                  <a:lnTo>
                    <a:pt x="39" y="1"/>
                  </a:lnTo>
                  <a:close/>
                  <a:moveTo>
                    <a:pt x="5913" y="1"/>
                  </a:moveTo>
                  <a:lnTo>
                    <a:pt x="39" y="1"/>
                  </a:lnTo>
                  <a:lnTo>
                    <a:pt x="39" y="1"/>
                  </a:lnTo>
                  <a:lnTo>
                    <a:pt x="5913" y="1"/>
                  </a:lnTo>
                  <a:lnTo>
                    <a:pt x="5913" y="1"/>
                  </a:lnTo>
                  <a:lnTo>
                    <a:pt x="5913" y="1"/>
                  </a:lnTo>
                  <a:close/>
                </a:path>
              </a:pathLst>
            </a:custGeom>
            <a:solidFill>
              <a:srgbClr val="2A8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285560" y="1513663"/>
              <a:ext cx="277189" cy="80186"/>
            </a:xfrm>
            <a:custGeom>
              <a:avLst/>
              <a:gdLst/>
              <a:ahLst/>
              <a:cxnLst/>
              <a:rect l="l" t="t" r="r" b="b"/>
              <a:pathLst>
                <a:path w="6374" h="1844" extrusionOk="0">
                  <a:moveTo>
                    <a:pt x="346" y="1"/>
                  </a:moveTo>
                  <a:lnTo>
                    <a:pt x="307" y="116"/>
                  </a:lnTo>
                  <a:lnTo>
                    <a:pt x="307" y="193"/>
                  </a:lnTo>
                  <a:lnTo>
                    <a:pt x="0" y="1767"/>
                  </a:lnTo>
                  <a:lnTo>
                    <a:pt x="154" y="1805"/>
                  </a:lnTo>
                  <a:lnTo>
                    <a:pt x="576" y="1843"/>
                  </a:lnTo>
                  <a:lnTo>
                    <a:pt x="960" y="1805"/>
                  </a:lnTo>
                  <a:lnTo>
                    <a:pt x="1421" y="1767"/>
                  </a:lnTo>
                  <a:lnTo>
                    <a:pt x="1920" y="1613"/>
                  </a:lnTo>
                  <a:lnTo>
                    <a:pt x="2457" y="1421"/>
                  </a:lnTo>
                  <a:lnTo>
                    <a:pt x="3148" y="1076"/>
                  </a:lnTo>
                  <a:lnTo>
                    <a:pt x="3801" y="807"/>
                  </a:lnTo>
                  <a:lnTo>
                    <a:pt x="4147" y="692"/>
                  </a:lnTo>
                  <a:lnTo>
                    <a:pt x="4454" y="615"/>
                  </a:lnTo>
                  <a:lnTo>
                    <a:pt x="4799" y="538"/>
                  </a:lnTo>
                  <a:lnTo>
                    <a:pt x="5183" y="538"/>
                  </a:lnTo>
                  <a:lnTo>
                    <a:pt x="5759" y="576"/>
                  </a:lnTo>
                  <a:lnTo>
                    <a:pt x="6373" y="692"/>
                  </a:lnTo>
                  <a:lnTo>
                    <a:pt x="6258" y="39"/>
                  </a:lnTo>
                  <a:lnTo>
                    <a:pt x="625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3"/>
          <p:cNvGrpSpPr/>
          <p:nvPr/>
        </p:nvGrpSpPr>
        <p:grpSpPr>
          <a:xfrm rot="-364662">
            <a:off x="7901453" y="254357"/>
            <a:ext cx="901936" cy="1046248"/>
            <a:chOff x="-1306539" y="2227242"/>
            <a:chExt cx="735137" cy="852760"/>
          </a:xfrm>
        </p:grpSpPr>
        <p:sp>
          <p:nvSpPr>
            <p:cNvPr id="1060" name="Google Shape;1060;p43"/>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3"/>
          <p:cNvGrpSpPr/>
          <p:nvPr/>
        </p:nvGrpSpPr>
        <p:grpSpPr>
          <a:xfrm rot="-3018670">
            <a:off x="7618221" y="3876400"/>
            <a:ext cx="1339247" cy="1113731"/>
            <a:chOff x="10185946" y="3830792"/>
            <a:chExt cx="1177405" cy="979142"/>
          </a:xfrm>
        </p:grpSpPr>
        <p:sp>
          <p:nvSpPr>
            <p:cNvPr id="1073" name="Google Shape;1073;p43"/>
            <p:cNvSpPr/>
            <p:nvPr/>
          </p:nvSpPr>
          <p:spPr>
            <a:xfrm rot="-2419374" flipH="1">
              <a:off x="10934504" y="4067926"/>
              <a:ext cx="244845" cy="25271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rot="-2419374" flipH="1">
              <a:off x="10888942" y="4086826"/>
              <a:ext cx="335647" cy="373129"/>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rot="-2419374" flipH="1">
              <a:off x="10790430" y="4145563"/>
              <a:ext cx="84940" cy="79027"/>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rot="-2419374" flipH="1">
              <a:off x="10653136" y="3866723"/>
              <a:ext cx="79027" cy="33364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rot="-2419374" flipH="1">
              <a:off x="10442536" y="3918274"/>
              <a:ext cx="307985" cy="406653"/>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rot="-2419374" flipH="1">
              <a:off x="10498120" y="4264597"/>
              <a:ext cx="471849" cy="254717"/>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rot="-2419374" flipH="1">
              <a:off x="10326286" y="3919347"/>
              <a:ext cx="463931" cy="604092"/>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rot="-2419374" flipH="1">
              <a:off x="10616918" y="4191181"/>
              <a:ext cx="681062" cy="45210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rot="-2419374" flipH="1">
              <a:off x="10605273" y="3811117"/>
              <a:ext cx="92858" cy="418530"/>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rot="-2419374" flipH="1">
              <a:off x="10950135" y="4060733"/>
              <a:ext cx="264589" cy="345467"/>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rot="-2419374" flipH="1">
              <a:off x="10523128" y="3963985"/>
              <a:ext cx="150033" cy="343513"/>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ook Launch by Slidesgo">
  <a:themeElements>
    <a:clrScheme name="Simple Light">
      <a:dk1>
        <a:srgbClr val="144356"/>
      </a:dk1>
      <a:lt1>
        <a:srgbClr val="FFF6E7"/>
      </a:lt1>
      <a:dk2>
        <a:srgbClr val="FFFFFF"/>
      </a:dk2>
      <a:lt2>
        <a:srgbClr val="35A6BE"/>
      </a:lt2>
      <a:accent1>
        <a:srgbClr val="2A926E"/>
      </a:accent1>
      <a:accent2>
        <a:srgbClr val="19554F"/>
      </a:accent2>
      <a:accent3>
        <a:srgbClr val="FA5E10"/>
      </a:accent3>
      <a:accent4>
        <a:srgbClr val="FFB22E"/>
      </a:accent4>
      <a:accent5>
        <a:srgbClr val="969697"/>
      </a:accent5>
      <a:accent6>
        <a:srgbClr val="D8CB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468</Words>
  <PresentationFormat>On-screen Show (16:9)</PresentationFormat>
  <Paragraphs>87</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Book Launch by Slidesgo</vt:lpstr>
      <vt:lpstr>Slidesgo Final Pages</vt:lpstr>
      <vt:lpstr>IDENTIFY PATTERNS AND TRENDS IN CAMPUS  PLACEMENT DATA USING MACHINE LEARNING </vt:lpstr>
      <vt:lpstr>Description  </vt:lpstr>
      <vt:lpstr>PROJECT FLOW</vt:lpstr>
      <vt:lpstr>Data Collection &amp; Preparation </vt:lpstr>
      <vt:lpstr>MODEL BUILDING</vt:lpstr>
      <vt:lpstr>Exploratory Data Analysis</vt:lpstr>
      <vt:lpstr> Performance Testing &amp; Hyper Tuning</vt:lpstr>
      <vt:lpstr>Model Deployment </vt:lpstr>
      <vt:lpstr>This system is beneficial for institutions to predict student's campus placement and placement officers can work on identifying the weakness of each student.Algorithms like random forest and KNN will give maximum accuracyto the prediction.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PATTERNS AND TRENDS IN CAMPUS  PLACEMENT DATA USING MACHINE LEARNING </dc:title>
  <dc:creator>Admin</dc:creator>
  <cp:lastModifiedBy>Admin</cp:lastModifiedBy>
  <cp:revision>25</cp:revision>
  <dcterms:modified xsi:type="dcterms:W3CDTF">2023-04-11T15:46:32Z</dcterms:modified>
</cp:coreProperties>
</file>