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BB8D3ED-72C2-4359-B20E-B4CB8DF41F67}" type="datetimeFigureOut">
              <a:rPr lang="en-US" smtClean="0"/>
              <a:t>4/24/2021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F8BC05D-1301-4DFB-8DB4-D055DF3BEC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B8D3ED-72C2-4359-B20E-B4CB8DF41F67}"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05D-1301-4DFB-8DB4-D055DF3BEC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B8D3ED-72C2-4359-B20E-B4CB8DF41F67}"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05D-1301-4DFB-8DB4-D055DF3BEC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B8D3ED-72C2-4359-B20E-B4CB8DF41F67}"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05D-1301-4DFB-8DB4-D055DF3BEC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B8D3ED-72C2-4359-B20E-B4CB8DF41F67}"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05D-1301-4DFB-8DB4-D055DF3BEC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B8D3ED-72C2-4359-B20E-B4CB8DF41F67}"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BC05D-1301-4DFB-8DB4-D055DF3BEC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BB8D3ED-72C2-4359-B20E-B4CB8DF41F67}"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BC05D-1301-4DFB-8DB4-D055DF3BEC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B8D3ED-72C2-4359-B20E-B4CB8DF41F67}" type="datetimeFigureOut">
              <a:rPr lang="en-US" smtClean="0"/>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8BC05D-1301-4DFB-8DB4-D055DF3BEC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8D3ED-72C2-4359-B20E-B4CB8DF41F67}" type="datetimeFigureOut">
              <a:rPr lang="en-US" smtClean="0"/>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BC05D-1301-4DFB-8DB4-D055DF3BEC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B8D3ED-72C2-4359-B20E-B4CB8DF41F67}"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BC05D-1301-4DFB-8DB4-D055DF3BEC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B8D3ED-72C2-4359-B20E-B4CB8DF41F67}"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F8BC05D-1301-4DFB-8DB4-D055DF3BECD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BB8D3ED-72C2-4359-B20E-B4CB8DF41F67}" type="datetimeFigureOut">
              <a:rPr lang="en-US" smtClean="0"/>
              <a:t>4/24/2021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8BC05D-1301-4DFB-8DB4-D055DF3BECD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5100" y="777292"/>
            <a:ext cx="4191000" cy="584775"/>
          </a:xfrm>
          <a:prstGeom prst="rect">
            <a:avLst/>
          </a:prstGeom>
          <a:noFill/>
        </p:spPr>
        <p:txBody>
          <a:bodyPr wrap="square" rtlCol="0">
            <a:spAutoFit/>
          </a:bodyPr>
          <a:lstStyle/>
          <a:p>
            <a:r>
              <a:rPr lang="en-US" sz="3200" u="sng" dirty="0" smtClean="0">
                <a:solidFill>
                  <a:srgbClr val="FFFF00"/>
                </a:solidFill>
              </a:rPr>
              <a:t>IIT KGP Internship</a:t>
            </a:r>
            <a:endParaRPr lang="en-US" sz="3200" u="sng" dirty="0">
              <a:solidFill>
                <a:srgbClr val="FFFF00"/>
              </a:solidFill>
            </a:endParaRPr>
          </a:p>
        </p:txBody>
      </p:sp>
      <p:sp>
        <p:nvSpPr>
          <p:cNvPr id="6" name="TextBox 5"/>
          <p:cNvSpPr txBox="1"/>
          <p:nvPr/>
        </p:nvSpPr>
        <p:spPr>
          <a:xfrm>
            <a:off x="228600" y="2286000"/>
            <a:ext cx="8915400" cy="1384995"/>
          </a:xfrm>
          <a:prstGeom prst="rect">
            <a:avLst/>
          </a:prstGeom>
          <a:noFill/>
        </p:spPr>
        <p:txBody>
          <a:bodyPr wrap="square" rtlCol="0">
            <a:spAutoFit/>
          </a:bodyPr>
          <a:lstStyle/>
          <a:p>
            <a:r>
              <a:rPr lang="en-US" sz="2800" u="sng" dirty="0" smtClean="0">
                <a:solidFill>
                  <a:srgbClr val="FFFF00"/>
                </a:solidFill>
              </a:rPr>
              <a:t>TOPIC</a:t>
            </a:r>
            <a:r>
              <a:rPr lang="en-US" sz="2800" dirty="0" smtClean="0">
                <a:solidFill>
                  <a:srgbClr val="FFFF00"/>
                </a:solidFill>
              </a:rPr>
              <a:t>:</a:t>
            </a:r>
            <a:r>
              <a:rPr lang="en-US" sz="2800" dirty="0" smtClean="0"/>
              <a:t>Colour detection for robots using OpenCV</a:t>
            </a:r>
          </a:p>
          <a:p>
            <a:r>
              <a:rPr lang="en-US" sz="2800" u="sng" dirty="0" smtClean="0">
                <a:solidFill>
                  <a:srgbClr val="FFFF00"/>
                </a:solidFill>
              </a:rPr>
              <a:t>DONE BY</a:t>
            </a:r>
            <a:r>
              <a:rPr lang="en-US" sz="2800" dirty="0" smtClean="0">
                <a:solidFill>
                  <a:srgbClr val="FFFF00"/>
                </a:solidFill>
              </a:rPr>
              <a:t>:</a:t>
            </a:r>
            <a:r>
              <a:rPr lang="en-US" sz="2800" dirty="0" smtClean="0"/>
              <a:t>R.Abirath(NIT Trichy)</a:t>
            </a:r>
          </a:p>
          <a:p>
            <a:r>
              <a:rPr lang="en-US" sz="2800" u="sng" dirty="0" err="1" smtClean="0">
                <a:solidFill>
                  <a:srgbClr val="FFFF00"/>
                </a:solidFill>
              </a:rPr>
              <a:t>MENTOR</a:t>
            </a:r>
            <a:r>
              <a:rPr lang="en-US" sz="2800" dirty="0" err="1" smtClean="0">
                <a:solidFill>
                  <a:srgbClr val="FFFF00"/>
                </a:solidFill>
              </a:rPr>
              <a:t>:</a:t>
            </a:r>
            <a:r>
              <a:rPr lang="en-US" sz="2800" dirty="0" err="1" smtClean="0"/>
              <a:t>Pravanjan</a:t>
            </a:r>
            <a:r>
              <a:rPr lang="en-US" sz="2800" dirty="0" smtClean="0"/>
              <a:t> Sir</a:t>
            </a:r>
            <a:endParaRPr lang="en-US" sz="2800" dirty="0"/>
          </a:p>
        </p:txBody>
      </p:sp>
    </p:spTree>
    <p:extLst>
      <p:ext uri="{BB962C8B-B14F-4D97-AF65-F5344CB8AC3E}">
        <p14:creationId xmlns:p14="http://schemas.microsoft.com/office/powerpoint/2010/main" val="3097155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772400" cy="4401205"/>
          </a:xfrm>
          <a:prstGeom prst="rect">
            <a:avLst/>
          </a:prstGeom>
        </p:spPr>
        <p:txBody>
          <a:bodyPr wrap="square">
            <a:spAutoFit/>
          </a:bodyPr>
          <a:lstStyle/>
          <a:p>
            <a:r>
              <a:rPr lang="en-US" sz="2800" u="sng" dirty="0" smtClean="0"/>
              <a:t>Problem Statement</a:t>
            </a:r>
            <a:r>
              <a:rPr lang="en-US" sz="2800" dirty="0" smtClean="0"/>
              <a:t>:</a:t>
            </a:r>
          </a:p>
          <a:p>
            <a:endParaRPr lang="en-US" dirty="0" smtClean="0"/>
          </a:p>
          <a:p>
            <a:r>
              <a:rPr lang="en-US" dirty="0" smtClean="0"/>
              <a:t>The conveyor moves with  consists of blanks of different colours; Red, Navy_Blue, Lime_Green, Yellow and Orange. All the 5 blanks would be identical in shape in rectangular. There will not be any fixed orientation of any blank in that bin. </a:t>
            </a:r>
          </a:p>
          <a:p>
            <a:endParaRPr lang="en-US" dirty="0" smtClean="0"/>
          </a:p>
          <a:p>
            <a:r>
              <a:rPr lang="en-US" dirty="0" smtClean="0"/>
              <a:t>The robot is integrated with a gripper based on the geometry of the blank.For the above, the robot always uses a vision system (camera) on the job, and then picks the job as specified, i.e. through colour image processing, it tries to identify different colours.</a:t>
            </a:r>
          </a:p>
          <a:p>
            <a:endParaRPr lang="en-US" dirty="0" smtClean="0"/>
          </a:p>
          <a:p>
            <a:r>
              <a:rPr lang="en-US" dirty="0" smtClean="0"/>
              <a:t>	After this, the robot identifies its preferred orientation and accordingly will make changes in its position to grip the part. This is important because all the jobs might not be in the preferred orientation.</a:t>
            </a:r>
            <a:endParaRPr lang="en-US" dirty="0"/>
          </a:p>
        </p:txBody>
      </p:sp>
    </p:spTree>
    <p:extLst>
      <p:ext uri="{BB962C8B-B14F-4D97-AF65-F5344CB8AC3E}">
        <p14:creationId xmlns:p14="http://schemas.microsoft.com/office/powerpoint/2010/main" val="2208605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77200" cy="5663089"/>
          </a:xfrm>
          <a:prstGeom prst="rect">
            <a:avLst/>
          </a:prstGeom>
          <a:noFill/>
        </p:spPr>
        <p:txBody>
          <a:bodyPr wrap="square" rtlCol="0">
            <a:spAutoFit/>
          </a:bodyPr>
          <a:lstStyle/>
          <a:p>
            <a:endParaRPr lang="en-US" sz="2800" dirty="0" smtClean="0"/>
          </a:p>
          <a:p>
            <a:r>
              <a:rPr lang="en-US" sz="2800" dirty="0" smtClean="0"/>
              <a:t>Why change the model from RGB to HSV?</a:t>
            </a:r>
          </a:p>
          <a:p>
            <a:pPr marL="342900" indent="-342900">
              <a:buFont typeface="Arial" pitchFamily="34" charset="0"/>
              <a:buChar char="•"/>
            </a:pPr>
            <a:endParaRPr lang="en-US" sz="2400" dirty="0" smtClean="0"/>
          </a:p>
          <a:p>
            <a:pPr marL="342900" indent="-342900">
              <a:buFont typeface="Arial" pitchFamily="34" charset="0"/>
              <a:buChar char="•"/>
            </a:pPr>
            <a:endParaRPr lang="en-US" sz="2400" dirty="0"/>
          </a:p>
          <a:p>
            <a:pPr marL="342900" indent="-342900">
              <a:buFont typeface="Arial" pitchFamily="34" charset="0"/>
              <a:buChar char="•"/>
            </a:pPr>
            <a:r>
              <a:rPr lang="en-US" sz="2400" dirty="0" smtClean="0"/>
              <a:t>The </a:t>
            </a:r>
            <a:r>
              <a:rPr lang="en-US" sz="2400" dirty="0"/>
              <a:t>HSV model describes colors similarly to how the human eye tends to perceive color. </a:t>
            </a:r>
            <a:endParaRPr lang="en-US" sz="2400" dirty="0" smtClean="0"/>
          </a:p>
          <a:p>
            <a:pPr marL="342900" indent="-342900">
              <a:buFont typeface="Arial" pitchFamily="34" charset="0"/>
              <a:buChar char="•"/>
            </a:pPr>
            <a:r>
              <a:rPr lang="en-US" sz="2400" dirty="0" smtClean="0"/>
              <a:t>RGB </a:t>
            </a:r>
            <a:r>
              <a:rPr lang="en-US" sz="2400" dirty="0"/>
              <a:t>defines color in terms of a combination of primary colors. In situations where color description plays an integral role, the HSV color model is often preferred over the RGB model.</a:t>
            </a:r>
          </a:p>
          <a:p>
            <a:pPr marL="342900" indent="-342900">
              <a:buFont typeface="Arial" pitchFamily="34" charset="0"/>
              <a:buChar char="•"/>
            </a:pPr>
            <a:r>
              <a:rPr lang="en-US" sz="2400" dirty="0"/>
              <a:t>'</a:t>
            </a:r>
            <a:r>
              <a:rPr lang="en-US" sz="2400" i="1" dirty="0"/>
              <a:t>Hue</a:t>
            </a:r>
            <a:r>
              <a:rPr lang="en-US" sz="2400" dirty="0"/>
              <a:t>' represents the color, '</a:t>
            </a:r>
            <a:r>
              <a:rPr lang="en-US" sz="2400" i="1" dirty="0"/>
              <a:t>Saturation</a:t>
            </a:r>
            <a:r>
              <a:rPr lang="en-US" sz="2400" dirty="0"/>
              <a:t>' represents the amount to which that respective color is mixed with white and '</a:t>
            </a:r>
            <a:r>
              <a:rPr lang="en-US" sz="2400" i="1" dirty="0"/>
              <a:t>Value</a:t>
            </a:r>
            <a:r>
              <a:rPr lang="en-US" sz="2400" dirty="0"/>
              <a:t>' represents the amount to which that respective color is mixed with black </a:t>
            </a:r>
            <a:r>
              <a:rPr lang="en-US" sz="2400" i="1" dirty="0"/>
              <a:t>(Gray level</a:t>
            </a:r>
            <a:r>
              <a:rPr lang="en-US" sz="2400" dirty="0"/>
              <a:t>).</a:t>
            </a:r>
          </a:p>
          <a:p>
            <a:endParaRPr lang="en-US" dirty="0"/>
          </a:p>
        </p:txBody>
      </p:sp>
    </p:spTree>
    <p:extLst>
      <p:ext uri="{BB962C8B-B14F-4D97-AF65-F5344CB8AC3E}">
        <p14:creationId xmlns:p14="http://schemas.microsoft.com/office/powerpoint/2010/main" val="1467414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848600" cy="2985433"/>
          </a:xfrm>
          <a:prstGeom prst="rect">
            <a:avLst/>
          </a:prstGeom>
          <a:noFill/>
        </p:spPr>
        <p:txBody>
          <a:bodyPr wrap="square" rtlCol="0">
            <a:spAutoFit/>
          </a:bodyPr>
          <a:lstStyle/>
          <a:p>
            <a:endParaRPr lang="en-US" sz="2800" dirty="0" smtClean="0"/>
          </a:p>
          <a:p>
            <a:r>
              <a:rPr lang="en-US" sz="2800" u="sng" dirty="0" smtClean="0"/>
              <a:t>Morphological transform used</a:t>
            </a:r>
            <a:r>
              <a:rPr lang="en-US" dirty="0" smtClean="0"/>
              <a:t>:</a:t>
            </a:r>
          </a:p>
          <a:p>
            <a:r>
              <a:rPr lang="en-US" sz="2400" u="sng" dirty="0" smtClean="0"/>
              <a:t>Dilation</a:t>
            </a:r>
            <a:r>
              <a:rPr lang="en-US" sz="2400" dirty="0" smtClean="0"/>
              <a:t>:</a:t>
            </a:r>
          </a:p>
          <a:p>
            <a:r>
              <a:rPr lang="en-US" dirty="0"/>
              <a:t>The value of the output pixel is the </a:t>
            </a:r>
            <a:r>
              <a:rPr lang="en-US" i="1" dirty="0"/>
              <a:t>maximum</a:t>
            </a:r>
            <a:r>
              <a:rPr lang="en-US" dirty="0"/>
              <a:t> value of all pixels in the neighborhood. In a binary image, a pixel is set to 1 if any of the neighboring pixels have the value 1.</a:t>
            </a:r>
          </a:p>
          <a:p>
            <a:r>
              <a:rPr lang="en-US" dirty="0"/>
              <a:t>Morphological dilation makes objects more visible and fills in small holes in objects.</a:t>
            </a:r>
          </a:p>
          <a:p>
            <a:endParaRPr lang="en-US" dirty="0"/>
          </a:p>
        </p:txBody>
      </p:sp>
      <p:pic>
        <p:nvPicPr>
          <p:cNvPr id="1026" name="Picture 2" descr="https://www.mathworks.com/help/images/morph_dil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7162800" cy="297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54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924800" cy="3139321"/>
          </a:xfrm>
          <a:prstGeom prst="rect">
            <a:avLst/>
          </a:prstGeom>
          <a:noFill/>
        </p:spPr>
        <p:txBody>
          <a:bodyPr wrap="square" rtlCol="0">
            <a:spAutoFit/>
          </a:bodyPr>
          <a:lstStyle/>
          <a:p>
            <a:endParaRPr lang="en-US" sz="2800" dirty="0" smtClean="0"/>
          </a:p>
          <a:p>
            <a:endParaRPr lang="en-US" sz="2800" dirty="0"/>
          </a:p>
          <a:p>
            <a:r>
              <a:rPr lang="en-US" sz="2800" u="sng" dirty="0" smtClean="0"/>
              <a:t>Next week’s aim</a:t>
            </a:r>
            <a:r>
              <a:rPr lang="en-US" sz="2800" dirty="0" smtClean="0"/>
              <a:t>:</a:t>
            </a:r>
          </a:p>
          <a:p>
            <a:endParaRPr lang="en-US" dirty="0"/>
          </a:p>
          <a:p>
            <a:pPr marL="285750" indent="-285750">
              <a:buFont typeface="Arial" pitchFamily="34" charset="0"/>
              <a:buChar char="•"/>
            </a:pPr>
            <a:r>
              <a:rPr lang="en-US" sz="2400" dirty="0" smtClean="0"/>
              <a:t>To detect colours intelligently.</a:t>
            </a:r>
          </a:p>
          <a:p>
            <a:pPr marL="285750" indent="-285750">
              <a:buFont typeface="Arial" pitchFamily="34" charset="0"/>
              <a:buChar char="•"/>
            </a:pPr>
            <a:r>
              <a:rPr lang="en-US" sz="2400" dirty="0" smtClean="0"/>
              <a:t>That is,to label the colour green if its consists of 80% green and 20% some other colour.</a:t>
            </a:r>
          </a:p>
          <a:p>
            <a:pPr marL="285750" indent="-285750">
              <a:buFont typeface="Arial" pitchFamily="34" charset="0"/>
              <a:buChar char="•"/>
            </a:pPr>
            <a:r>
              <a:rPr lang="en-US" sz="2400" dirty="0" smtClean="0"/>
              <a:t>To integrate with the robot and check it’s functioning</a:t>
            </a:r>
            <a:endParaRPr lang="en-US" sz="2400" dirty="0"/>
          </a:p>
        </p:txBody>
      </p:sp>
    </p:spTree>
    <p:extLst>
      <p:ext uri="{BB962C8B-B14F-4D97-AF65-F5344CB8AC3E}">
        <p14:creationId xmlns:p14="http://schemas.microsoft.com/office/powerpoint/2010/main" val="22548210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263</TotalTime>
  <Words>264</Words>
  <Application>Microsoft Office PowerPoint</Application>
  <PresentationFormat>On-screen Show (4:3)</PresentationFormat>
  <Paragraphs>30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cp:revision>
  <dcterms:created xsi:type="dcterms:W3CDTF">2021-04-24T07:23:59Z</dcterms:created>
  <dcterms:modified xsi:type="dcterms:W3CDTF">2021-04-24T11:47:30Z</dcterms:modified>
</cp:coreProperties>
</file>