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8CF6-A314-4E82-AEC7-CFCAE5351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CFEA-D1C8-4DFB-AE22-589C52CE9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B927-039A-4552-B748-40C49D45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79C0-D1FD-45E1-8125-37F8E0D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A02-15A9-4596-A857-9C34CE8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26E2-648E-439E-8BB4-1BA9AC6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BFBC-B5E4-4C5A-8343-5D63EC54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5707-9D85-4D00-9AA2-5798377A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63FB-A330-45C9-B059-D52CFAAE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6289-CF1D-4CCE-B0C3-DABDC339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3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A7A81-C135-4063-91F9-A58238A70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2895-CBD4-4B4D-AB73-68CFF407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FFAA-07F9-4340-AA4B-85B1BC62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4168-EEA8-4851-8A06-7D4B1870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6566-BDED-4248-A1AE-D7DACE4D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5F8-5056-4EC7-BB24-C61D18C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F9B0-08F0-4AEC-A66B-388E1D29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9CB5-93A6-4414-AC16-EE20513D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FBFF-5DAB-4256-A8E3-05997B91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4A9B-AA62-40B0-8B43-BE7B1CA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09B7-45F9-44B9-A148-C9776E8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5168-687F-41EB-A314-DFFD6A43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97C9-1093-4F19-88C6-692CCDE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352D-FB14-41C1-BB45-D08B9A2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8A7E-47E2-45A7-81BF-A93B84B0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9DB9-6E44-4D7E-9A57-16559956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E926-5C8F-4C8D-8EDE-B84748D46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E851-3113-46D6-A9D2-D21485A0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C44F-7B63-4335-9341-037A9466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9F54-0FE1-4CA3-9B39-EAF6E42A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7AB7-5606-4481-B927-6CBAAF6C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3385-4446-42EE-869D-4FC7DAF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E61E-F545-4DAE-AE76-9836D2BA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3AF7B-A260-4707-92AC-8C3A9B58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69B2F-F00F-4E37-B2DA-7C9786563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4CE4-9115-481A-A6A5-3FC7D9B3C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C02D-4573-408C-811E-607A8C4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D12E-DE71-4652-B231-58935B01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D52FB-6B7C-48C3-956E-53325A0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523B-99AB-4FC0-85CF-35FF0934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76182-A749-4B5B-8968-878859AE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0A485-8156-4459-AC87-F51C7C03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BCA29-208C-4EBB-996E-5FDBD50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0E6D-F394-45EB-A045-3BF899DE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1707-EAEE-4788-A31B-25846A88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AAA09-6307-4CF9-A540-68CFD434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5AE-1F64-4A5E-A3E4-FCCEC8F1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7D55-2F66-4CDC-B175-4A2DFF81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0408-D93B-4656-B190-17996079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AE4F-25AE-415B-8342-0FA80FE5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2654-48F9-46FC-838A-323105FB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2C5C-1E0F-47D5-9747-647F2829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807-C7B4-4D25-8D4D-7E5C5DA1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F23D8-6429-4FD1-AAF7-5287FD6CA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93C99-1DEC-4A4F-B6BA-B37F9BA0D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5C3B6-A247-48C4-9511-BA49020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EA57-3610-440C-8C95-A43B7F20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09DEA-8B4A-4A8C-9109-ED0CFD4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46A72-7EF9-4225-9686-02024D96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A2904-52CA-4A7D-A720-0ECDA56F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3080-7CCB-417E-A890-10A355A3A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E14D-3808-4C8E-B489-50D5283A4B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70A6-C744-4566-881A-6D67D11DE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943A-4AEF-4F07-B21D-30A48B65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A88D-AF5E-443F-8A66-6471C759B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551EF86-3E34-4894-BD64-0777D035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89" y="610129"/>
            <a:ext cx="9477022" cy="48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90643A-55E7-4EC1-9BDB-49E5333C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8" y="1483253"/>
            <a:ext cx="10107774" cy="38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EAC3A-C8C5-4898-8717-B6D194CDE97D}"/>
              </a:ext>
            </a:extLst>
          </p:cNvPr>
          <p:cNvSpPr txBox="1"/>
          <p:nvPr/>
        </p:nvSpPr>
        <p:spPr>
          <a:xfrm>
            <a:off x="0" y="0"/>
            <a:ext cx="12191999" cy="121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VPN :</a:t>
            </a:r>
            <a:endParaRPr lang="en-US" dirty="0"/>
          </a:p>
          <a:p>
            <a:r>
              <a:rPr lang="en-US" sz="1600" dirty="0"/>
              <a:t>A </a:t>
            </a:r>
            <a:r>
              <a:rPr lang="en-US" sz="1600" b="1" dirty="0"/>
              <a:t>VPN</a:t>
            </a:r>
            <a:r>
              <a:rPr lang="en-US" sz="1600" dirty="0"/>
              <a:t> is a secure network technology that creates an </a:t>
            </a:r>
            <a:r>
              <a:rPr lang="en-US" sz="1600" b="1" dirty="0"/>
              <a:t>encrypted connection (tunnel)</a:t>
            </a:r>
            <a:r>
              <a:rPr lang="en-US" sz="1600" dirty="0"/>
              <a:t> between your device and a remote </a:t>
            </a:r>
            <a:r>
              <a:rPr lang="en-US" sz="1600" dirty="0" err="1"/>
              <a:t>server.It</a:t>
            </a:r>
            <a:r>
              <a:rPr lang="en-US" sz="1600" dirty="0"/>
              <a:t> hides your real IP address and protects your internet traffic from being seen or intercepted by others.</a:t>
            </a:r>
          </a:p>
          <a:p>
            <a:endParaRPr lang="en-US" dirty="0"/>
          </a:p>
          <a:p>
            <a:r>
              <a:rPr lang="en-US" b="1" dirty="0"/>
              <a:t>Working:                               You → Encrypted Tunnel → VPN Server → Internet</a:t>
            </a:r>
          </a:p>
          <a:p>
            <a:endParaRPr lang="en-US" dirty="0"/>
          </a:p>
          <a:p>
            <a:r>
              <a:rPr lang="en-US" b="1" dirty="0"/>
              <a:t>Features:</a:t>
            </a:r>
            <a:endParaRPr lang="en-US" dirty="0"/>
          </a:p>
          <a:p>
            <a:r>
              <a:rPr lang="en-IN" dirty="0"/>
              <a:t>Encryption</a:t>
            </a:r>
          </a:p>
          <a:p>
            <a:r>
              <a:rPr lang="en-IN" dirty="0"/>
              <a:t>Speed is slow</a:t>
            </a:r>
          </a:p>
          <a:p>
            <a:r>
              <a:rPr lang="en-IN" dirty="0"/>
              <a:t>Privacy ----  Hides IP and also encrypt Data</a:t>
            </a:r>
          </a:p>
          <a:p>
            <a:r>
              <a:rPr lang="en-IN" dirty="0"/>
              <a:t>Scope ---- Entire Device</a:t>
            </a:r>
          </a:p>
          <a:p>
            <a:r>
              <a:rPr lang="en-US" dirty="0"/>
              <a:t>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b="1" u="sng" dirty="0"/>
              <a:t>PROXY :</a:t>
            </a:r>
            <a:endParaRPr lang="en-US" sz="1600" b="1" u="sng" dirty="0"/>
          </a:p>
          <a:p>
            <a:r>
              <a:rPr lang="en-US" sz="1600" dirty="0"/>
              <a:t>A </a:t>
            </a:r>
            <a:r>
              <a:rPr lang="en-US" sz="1600" b="1" dirty="0"/>
              <a:t>Proxy</a:t>
            </a:r>
            <a:r>
              <a:rPr lang="en-US" sz="1600" dirty="0"/>
              <a:t> is an intermediate server that </a:t>
            </a:r>
            <a:r>
              <a:rPr lang="en-US" sz="1600" b="1" dirty="0"/>
              <a:t>forwards your requests</a:t>
            </a:r>
            <a:r>
              <a:rPr lang="en-US" sz="1600" dirty="0"/>
              <a:t> to other websites or servers. It changes your </a:t>
            </a:r>
            <a:r>
              <a:rPr lang="en-US" sz="1600" b="1" dirty="0"/>
              <a:t>visible IP address</a:t>
            </a:r>
            <a:r>
              <a:rPr lang="en-US" sz="1600" dirty="0"/>
              <a:t>, but usually does </a:t>
            </a:r>
            <a:r>
              <a:rPr lang="en-US" sz="1600" b="1" dirty="0"/>
              <a:t>not encrypt</a:t>
            </a:r>
            <a:r>
              <a:rPr lang="en-US" sz="1600" dirty="0"/>
              <a:t> your data.</a:t>
            </a:r>
            <a:endParaRPr lang="en-US" sz="1600" b="1" u="sng" dirty="0"/>
          </a:p>
          <a:p>
            <a:endParaRPr lang="en-US" b="1" u="sng" dirty="0"/>
          </a:p>
          <a:p>
            <a:r>
              <a:rPr lang="en-US" b="1" dirty="0"/>
              <a:t>Working: 				Browser → Proxy → Website</a:t>
            </a:r>
          </a:p>
          <a:p>
            <a:endParaRPr lang="en-US" b="1" u="sng" dirty="0"/>
          </a:p>
          <a:p>
            <a:r>
              <a:rPr lang="en-US" b="1" dirty="0"/>
              <a:t>Features:</a:t>
            </a:r>
            <a:endParaRPr lang="en-US" dirty="0"/>
          </a:p>
          <a:p>
            <a:r>
              <a:rPr lang="en-IN" dirty="0"/>
              <a:t>No Encryption</a:t>
            </a:r>
          </a:p>
          <a:p>
            <a:r>
              <a:rPr lang="en-IN" dirty="0"/>
              <a:t>Speed is Faster than VPN</a:t>
            </a:r>
          </a:p>
          <a:p>
            <a:r>
              <a:rPr lang="en-IN" dirty="0"/>
              <a:t>Privacy ----  Hides IP</a:t>
            </a:r>
          </a:p>
          <a:p>
            <a:r>
              <a:rPr lang="en-IN" dirty="0"/>
              <a:t>Scope ---- Specific app/browser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59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C86E4-D858-4F13-9F2E-C0FDCBB14F39}"/>
              </a:ext>
            </a:extLst>
          </p:cNvPr>
          <p:cNvSpPr txBox="1"/>
          <p:nvPr/>
        </p:nvSpPr>
        <p:spPr>
          <a:xfrm>
            <a:off x="203200" y="211667"/>
            <a:ext cx="1122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Of the </a:t>
            </a:r>
            <a:r>
              <a:rPr lang="en-US" b="1" dirty="0" err="1"/>
              <a:t>vpn</a:t>
            </a:r>
            <a:r>
              <a:rPr lang="en-US" b="1" dirty="0"/>
              <a:t> 0f Hack the Box:</a:t>
            </a:r>
          </a:p>
          <a:p>
            <a:endParaRPr lang="en-US" b="1" dirty="0"/>
          </a:p>
          <a:p>
            <a:r>
              <a:rPr lang="en-IN" sz="1400" dirty="0"/>
              <a:t>First of all </a:t>
            </a:r>
            <a:r>
              <a:rPr lang="en-US" sz="1400" dirty="0"/>
              <a:t>It does not provide anonymous browsing or privacy basically the HTB VPN connects your machine to Hack The Box's private lab network.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F6B13F-A98F-471E-81A4-C8960EF5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6" y="2150490"/>
            <a:ext cx="11379144" cy="33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Abirlal Bera</dc:creator>
  <cp:lastModifiedBy>Abirlal Bera</cp:lastModifiedBy>
  <cp:revision>7</cp:revision>
  <dcterms:created xsi:type="dcterms:W3CDTF">2025-10-07T13:11:56Z</dcterms:created>
  <dcterms:modified xsi:type="dcterms:W3CDTF">2025-10-07T14:59:53Z</dcterms:modified>
</cp:coreProperties>
</file>