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14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8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47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92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05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7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996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14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4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8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3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0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7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45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87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0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FEB945-7120-417B-A493-E81E50942E3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779C6-D2E8-458B-8170-B3EA0E2D4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625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068" y="1894787"/>
            <a:ext cx="1116399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Name: ABIRAMI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College: ST.JOSEPH’S COLLEGE FOR WOMEN TIRUPUR</a:t>
            </a: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Department: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B.Sc.Cs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With DATA ANALYTICS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Project: </a:t>
            </a:r>
            <a:r>
              <a:rPr lang="en-US" sz="3200" i="0" dirty="0" smtClean="0">
                <a:effectLst/>
                <a:latin typeface="Arial" panose="020B0604020202020204" pitchFamily="34" charset="0"/>
              </a:rPr>
              <a:t>Super Store Sales Data</a:t>
            </a:r>
          </a:p>
          <a:p>
            <a:endParaRPr lang="en-US" sz="3200" dirty="0">
              <a:latin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</a:rPr>
              <a:t>Date: 05/06/2025</a:t>
            </a:r>
            <a:endParaRPr lang="en-US" sz="3200" i="0" dirty="0" smtClean="0">
              <a:effectLst/>
              <a:latin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" y="0"/>
            <a:ext cx="12192000" cy="15544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0" dirty="0" smtClean="0">
                <a:effectLst/>
                <a:latin typeface="Arial" panose="020B0604020202020204" pitchFamily="34" charset="0"/>
              </a:rPr>
              <a:t>                    Super Store Sales Financial Analysis Dashboard</a:t>
            </a:r>
            <a:endParaRPr lang="en-IN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95055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00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6" y="1554481"/>
            <a:ext cx="11920450" cy="481029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a comprehensive overview of sales performance for the Super Store.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Enable data-driven decision-making through interactive visuals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Features 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Interactive charts and graphs.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Filters/slicers for dynamic analysis.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Clear representation of sales trends and patterns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Line charts, funnel charts, pie charts are used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0" y="0"/>
            <a:ext cx="12192000" cy="1321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/>
              <a:t> </a:t>
            </a:r>
          </a:p>
          <a:p>
            <a:r>
              <a:rPr lang="en-US" sz="4000" b="1" dirty="0" smtClean="0"/>
              <a:t>Dashboard </a:t>
            </a:r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455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6" y="1554481"/>
            <a:ext cx="11920450" cy="4810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Insights :</a:t>
            </a:r>
            <a:endParaRPr lang="en-US" dirty="0"/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dashboard shows sales performance across three customer segments: Consumer, Corporate, and Home Office.</a:t>
            </a:r>
          </a:p>
          <a:p>
            <a:pPr lvl="1"/>
            <a:r>
              <a:rPr lang="en-US" sz="2000" dirty="0"/>
              <a:t>Key Data :</a:t>
            </a:r>
          </a:p>
          <a:p>
            <a:pPr lvl="2"/>
            <a:r>
              <a:rPr lang="en-US" sz="2000" dirty="0"/>
              <a:t>Consumer : $1.16M (50.56%)</a:t>
            </a:r>
          </a:p>
          <a:p>
            <a:pPr lvl="2"/>
            <a:r>
              <a:rPr lang="en-US" sz="2000" dirty="0"/>
              <a:t>Corporate : $0.71M (30.74%)</a:t>
            </a:r>
          </a:p>
          <a:p>
            <a:pPr lvl="2"/>
            <a:r>
              <a:rPr lang="en-US" sz="2000" dirty="0"/>
              <a:t>Home Office : $0.43M (18.7%)</a:t>
            </a:r>
          </a:p>
          <a:p>
            <a:pPr lvl="1"/>
            <a:r>
              <a:rPr lang="en-US" sz="2000" dirty="0"/>
              <a:t>Takeaway : The Consumer segment contributes the most to total sales.</a:t>
            </a:r>
          </a:p>
          <a:p>
            <a:r>
              <a:rPr lang="en-US" dirty="0"/>
              <a:t>Visual : Pie chart showing "Sum of Sales by Segment."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0" y="0"/>
            <a:ext cx="12192000" cy="1321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Segment-Wise Sales Analysis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4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75" y="1321724"/>
            <a:ext cx="11920450" cy="4810298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Sub-Category Sales :Top-performing sub-categories:</a:t>
            </a:r>
          </a:p>
          <a:p>
            <a:pPr lvl="1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Phones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$223.84K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Chairs: $203.41K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Storage: $167.38K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Low-performing sub-categories: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Fasteners: $0.9K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Art: $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3.02K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Insights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dashboard shows sales performance across three customer segments: Consumer, Corporate, and Home Office.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Data :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Consumer : $1.16M (50.56%)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Corporate : $0.71M (30.74%)</a:t>
            </a:r>
          </a:p>
          <a:p>
            <a:pPr lvl="2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Home Office : $0.43M (18.7%)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Takeaway : The Consumer segment contributes the most to total sales.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Visual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Pie chart showing "Sum of Sales by Segment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0"/>
            <a:ext cx="12192000" cy="1321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Sub-Category and State-wise Sales</a:t>
            </a:r>
          </a:p>
        </p:txBody>
      </p:sp>
    </p:spTree>
    <p:extLst>
      <p:ext uri="{BB962C8B-B14F-4D97-AF65-F5344CB8AC3E}">
        <p14:creationId xmlns:p14="http://schemas.microsoft.com/office/powerpoint/2010/main" val="168794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6" y="1554481"/>
            <a:ext cx="11920450" cy="4810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Insights 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The dashboard shows sales performance across three customer segments: Consumer, Corporate, and Home Office.</a:t>
            </a:r>
          </a:p>
          <a:p>
            <a:pPr lvl="1"/>
            <a:r>
              <a:rPr lang="en-US" sz="2000" dirty="0"/>
              <a:t>Key Data :</a:t>
            </a:r>
          </a:p>
          <a:p>
            <a:pPr lvl="2"/>
            <a:r>
              <a:rPr lang="en-US" sz="2000" dirty="0"/>
              <a:t>Consumer : $1.16M (50.56%)</a:t>
            </a:r>
          </a:p>
          <a:p>
            <a:pPr lvl="2"/>
            <a:r>
              <a:rPr lang="en-US" sz="2000" dirty="0"/>
              <a:t>Corporate : $0.71M (30.74%)</a:t>
            </a:r>
          </a:p>
          <a:p>
            <a:pPr lvl="2"/>
            <a:r>
              <a:rPr lang="en-US" sz="2000" dirty="0"/>
              <a:t>Home Office : $0.43M (18.7%)</a:t>
            </a:r>
          </a:p>
          <a:p>
            <a:pPr lvl="1"/>
            <a:r>
              <a:rPr lang="en-US" sz="2000" dirty="0"/>
              <a:t>Takeaway : The Consumer segment contributes the most to total sales.</a:t>
            </a:r>
          </a:p>
          <a:p>
            <a:r>
              <a:rPr lang="en-US" dirty="0"/>
              <a:t>Visual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Pie chart showing "Sum of Sales by Segment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0" y="0"/>
            <a:ext cx="12192000" cy="1321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Segment-Wise Sales Analysis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8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6" y="1554481"/>
            <a:ext cx="11920450" cy="4810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Insights 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The dashboard shows sales performance across three customer segments: Consumer, Corporate, and Home Office.</a:t>
            </a:r>
          </a:p>
          <a:p>
            <a:pPr lvl="1"/>
            <a:r>
              <a:rPr lang="en-US" sz="2000" dirty="0"/>
              <a:t>Key Data :</a:t>
            </a:r>
          </a:p>
          <a:p>
            <a:pPr lvl="2"/>
            <a:r>
              <a:rPr lang="en-US" sz="2000" dirty="0"/>
              <a:t>Consumer : $1.16M (50.56%)</a:t>
            </a:r>
          </a:p>
          <a:p>
            <a:pPr lvl="2"/>
            <a:r>
              <a:rPr lang="en-US" sz="2000" dirty="0"/>
              <a:t>Corporate : $0.71M (30.74%)</a:t>
            </a:r>
          </a:p>
          <a:p>
            <a:pPr lvl="2"/>
            <a:r>
              <a:rPr lang="en-US" sz="2000" dirty="0"/>
              <a:t>Home Office : $0.43M (18.7%)</a:t>
            </a:r>
          </a:p>
          <a:p>
            <a:pPr lvl="1"/>
            <a:r>
              <a:rPr lang="en-US" sz="2000" dirty="0"/>
              <a:t>Takeaway : The Consumer segment contributes the most to total sales.</a:t>
            </a:r>
          </a:p>
          <a:p>
            <a:r>
              <a:rPr lang="en-US" dirty="0"/>
              <a:t>Visual 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Pie chart showing "Sum of Sales by Segment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0" y="0"/>
            <a:ext cx="12192000" cy="13217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Segment-Wise Sales Analysis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6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106"/>
            <a:ext cx="11920450" cy="4810298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Regional Sales 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Regions with the highest sales: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West: $725.46K (31.58%)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East: $678.78K (29.55%)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Other regions: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Central: Moderate contribution.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South: Lower contribution.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Takeaway : Focus on West and East regions for expansion.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 Metrics 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Discounts : Total discount amount applied.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Quantity : Total units sold.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Profit : Total profit generated.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Takeaway : Balance between discounts and profit margins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0"/>
            <a:ext cx="12192000" cy="13300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Regional Sales and Additional Metrics</a:t>
            </a:r>
          </a:p>
        </p:txBody>
      </p:sp>
    </p:spTree>
    <p:extLst>
      <p:ext uri="{BB962C8B-B14F-4D97-AF65-F5344CB8AC3E}">
        <p14:creationId xmlns:p14="http://schemas.microsoft.com/office/powerpoint/2010/main" val="148191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06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1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52961" cy="68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7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494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2025-06-05T12:35:02Z</dcterms:created>
  <dcterms:modified xsi:type="dcterms:W3CDTF">2025-06-05T14:02:24Z</dcterms:modified>
</cp:coreProperties>
</file>