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90D0-693E-479B-9162-84D86360D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77F13-ED67-4BFF-BB97-1CD4CB9D2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8DAF-D26D-4229-9E3E-E23B219F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87E-80DD-4DF8-8909-EC30E3BE33D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D183-3AB5-43CD-9181-A279DBFF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9ECD-C135-41A5-ABA1-D781CDBA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1BDA-4A3A-4899-816F-38420C8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EB83-3B5A-4AC1-9D75-7FA1964B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A44AF-39F8-4AFA-8D14-47B859AE7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298D5-9524-41B0-A6E0-10B0211A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87E-80DD-4DF8-8909-EC30E3BE33D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61710-6F98-419A-BA19-39A13E53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C00E-A372-4CBA-8A46-E08536E4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1BDA-4A3A-4899-816F-38420C8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0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3E3BD-DDD5-47FA-B20A-A371806EE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D9AB-D3F4-4471-9C02-D3676AD4F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78569-CE6E-48B3-8AFA-64CF4FBC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87E-80DD-4DF8-8909-EC30E3BE33D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7D7D-8685-45DC-A040-B8392D93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A510-083A-4A07-9EC2-FE0DE7BC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1BDA-4A3A-4899-816F-38420C8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C7A1-5589-4503-93E0-84E592D2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0810A-38E9-4805-8A3E-51A51438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CF5C6-2FD1-4FB9-B02D-68ED0B9F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87E-80DD-4DF8-8909-EC30E3BE33D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3BC4-3DD2-40E8-AC4E-6AAB60A2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E7CB6-B549-4AC6-AFC8-125929E0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1BDA-4A3A-4899-816F-38420C8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5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7897-F186-4C20-A8AD-B3092AB8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C59CC-EAD7-4745-84EB-E5D077E5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79C80-5D0A-4C3C-B102-8270EAD2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87E-80DD-4DF8-8909-EC30E3BE33D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4B0CC-FCED-493E-A32D-DD8BECCB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0671-89AF-4A3D-8185-68C30F11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1BDA-4A3A-4899-816F-38420C8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9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62F4-5C53-456A-BB1D-63654D84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FFD2-60E1-476F-A1B4-C7CAFCE1F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FA089-24F2-446E-894E-4760755DE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54266-D1B5-4F04-81B0-0161516C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87E-80DD-4DF8-8909-EC30E3BE33D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D10B7-D029-40CA-8C05-C40F39FD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56D8A-494E-48FA-AD54-8DC374CE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1BDA-4A3A-4899-816F-38420C8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3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2EEE-8A66-4930-86B6-B5F62A52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42755-21AA-4014-801C-EF2B71718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2B875-77A5-41E3-B034-E9536CC11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87300-CB4B-4765-9ACE-15CA204C3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A8547-7DF3-421A-9EF5-2DCF9C8FC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2B536-90E2-4416-BAC5-87D500C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87E-80DD-4DF8-8909-EC30E3BE33D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EB7CB-35C9-4AC4-A654-6F2CA59F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D0F7A-1161-498F-B1E3-FCAAAE5E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1BDA-4A3A-4899-816F-38420C8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7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3BED-0EA4-452E-9D61-D87E0474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657B9-9F6E-4B6B-AE74-B1601F3F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87E-80DD-4DF8-8909-EC30E3BE33D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93B2B-CC1B-4DEF-B1BB-E9FEFF7B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7198D-4457-421B-9168-470E0FE3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1BDA-4A3A-4899-816F-38420C8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6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3BDA6-969C-44E5-B6C4-DAE4EB6D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87E-80DD-4DF8-8909-EC30E3BE33D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769C2-0C5C-4469-85E6-60733411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FFCFB-3508-4007-841F-5DFC8B82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1BDA-4A3A-4899-816F-38420C8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8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EF2C-A237-4E8F-97F8-F1FE55D0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77B4-0DA5-4F1B-B7D2-BAD3605D1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09644-1E4D-4A1C-8B3F-D1504B3E4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33C52-EBC1-4A70-BE8B-088781BD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87E-80DD-4DF8-8909-EC30E3BE33D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EE8C5-D07B-462B-AB8A-B4F243D9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BBBFA-19EB-4E56-A46F-A51C92C8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1BDA-4A3A-4899-816F-38420C8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45CC-78AC-4D17-A61F-DB0216FD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488B-0A0F-429F-BA9D-1DD8B8866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7EDFB-D635-4195-BC72-80666F2A7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398C4-10D1-4928-93F3-F9B8630C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D87E-80DD-4DF8-8909-EC30E3BE33D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E731D-8409-4FD9-8ED7-B8436D4B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81B75-D156-4E78-972A-4E692C17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1BDA-4A3A-4899-816F-38420C8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B8644-4D82-4EBB-922A-2E42348F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E6B5-279A-4E99-9217-6B20760D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84F7-7374-40A2-BA76-369881992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DD87E-80DD-4DF8-8909-EC30E3BE33D3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5DB8-02A7-4E5D-BFCF-DB64632E5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18D56-5ABA-4530-B182-1AEA4DB36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1BDA-4A3A-4899-816F-38420C8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4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51AC6A3-32AB-41F4-BDE0-7288661F9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1660BF-FBB0-4996-A583-4EE6766886DF}"/>
              </a:ext>
            </a:extLst>
          </p:cNvPr>
          <p:cNvSpPr/>
          <p:nvPr/>
        </p:nvSpPr>
        <p:spPr>
          <a:xfrm>
            <a:off x="1010194" y="1706880"/>
            <a:ext cx="2464526" cy="1018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Database 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CA3B7-CB21-439C-92CF-ECAAC7DE18FD}"/>
              </a:ext>
            </a:extLst>
          </p:cNvPr>
          <p:cNvSpPr/>
          <p:nvPr/>
        </p:nvSpPr>
        <p:spPr>
          <a:xfrm>
            <a:off x="635726" y="50731"/>
            <a:ext cx="5765074" cy="1018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Data Science Skills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39CA7-A4EC-48AA-A910-DCDA86B9BB23}"/>
              </a:ext>
            </a:extLst>
          </p:cNvPr>
          <p:cNvSpPr/>
          <p:nvPr/>
        </p:nvSpPr>
        <p:spPr>
          <a:xfrm>
            <a:off x="644429" y="4863737"/>
            <a:ext cx="2960913" cy="1018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Data Mining and  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Descriptive Statistics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C901AD-294A-4E0B-B8BB-60528051E538}"/>
              </a:ext>
            </a:extLst>
          </p:cNvPr>
          <p:cNvSpPr/>
          <p:nvPr/>
        </p:nvSpPr>
        <p:spPr>
          <a:xfrm>
            <a:off x="1053737" y="3429000"/>
            <a:ext cx="2464526" cy="1018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EF801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Extraction/</a:t>
            </a:r>
          </a:p>
          <a:p>
            <a:pPr algn="ctr"/>
            <a:r>
              <a:rPr lang="en-US" sz="2400" dirty="0">
                <a:solidFill>
                  <a:srgbClr val="EF801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Transformation/</a:t>
            </a:r>
          </a:p>
          <a:p>
            <a:pPr algn="ctr"/>
            <a:r>
              <a:rPr lang="en-US" sz="2400" dirty="0">
                <a:solidFill>
                  <a:srgbClr val="EF801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Loading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826600-EFD8-4FBD-AD05-3FE6D540F825}"/>
              </a:ext>
            </a:extLst>
          </p:cNvPr>
          <p:cNvSpPr/>
          <p:nvPr/>
        </p:nvSpPr>
        <p:spPr>
          <a:xfrm>
            <a:off x="8791303" y="1126239"/>
            <a:ext cx="2464526" cy="1018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Visualization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C3269F-28F1-4EE3-95A1-EC296D289202}"/>
              </a:ext>
            </a:extLst>
          </p:cNvPr>
          <p:cNvSpPr/>
          <p:nvPr/>
        </p:nvSpPr>
        <p:spPr>
          <a:xfrm>
            <a:off x="8791303" y="3291840"/>
            <a:ext cx="2464526" cy="1018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Inferential Statistics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705EAB-79A8-4236-BC86-DB95F970E601}"/>
              </a:ext>
            </a:extLst>
          </p:cNvPr>
          <p:cNvSpPr/>
          <p:nvPr/>
        </p:nvSpPr>
        <p:spPr>
          <a:xfrm>
            <a:off x="8833756" y="5024846"/>
            <a:ext cx="3113314" cy="1147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Modeling </a:t>
            </a:r>
          </a:p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(Predictive &amp; Prescriptive)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CBB170-4BF5-4477-9C8B-DEABA474D03B}"/>
              </a:ext>
            </a:extLst>
          </p:cNvPr>
          <p:cNvSpPr/>
          <p:nvPr/>
        </p:nvSpPr>
        <p:spPr>
          <a:xfrm>
            <a:off x="6095999" y="86325"/>
            <a:ext cx="5765074" cy="1018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Excel book chapters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2B3ACE-E05F-411E-B72A-E71704EC514F}"/>
              </a:ext>
            </a:extLst>
          </p:cNvPr>
          <p:cNvSpPr/>
          <p:nvPr/>
        </p:nvSpPr>
        <p:spPr>
          <a:xfrm>
            <a:off x="1210491" y="2674616"/>
            <a:ext cx="1885406" cy="222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28, 34, 39, 40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0E4EF0-825C-48E0-B22D-751CCFA4BB6A}"/>
              </a:ext>
            </a:extLst>
          </p:cNvPr>
          <p:cNvSpPr/>
          <p:nvPr/>
        </p:nvSpPr>
        <p:spPr>
          <a:xfrm>
            <a:off x="1053737" y="4558939"/>
            <a:ext cx="2246812" cy="222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2-7, 13, 27, 29, 31-33, 36, 41, 65, 93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C8CBDA-6A70-4BE8-BE8D-E27F1EEC5A4E}"/>
              </a:ext>
            </a:extLst>
          </p:cNvPr>
          <p:cNvSpPr/>
          <p:nvPr/>
        </p:nvSpPr>
        <p:spPr>
          <a:xfrm>
            <a:off x="796828" y="5993675"/>
            <a:ext cx="2656114" cy="222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1, 11, 14-17, 19, 22, 23, 25, 37, 38, 96</a:t>
            </a:r>
          </a:p>
          <a:p>
            <a:pPr algn="ctr"/>
            <a:endParaRPr lang="en-US" dirty="0">
              <a:solidFill>
                <a:srgbClr val="FF0000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155FE3-0C89-4AFC-9628-0839D8F1DE00}"/>
              </a:ext>
            </a:extLst>
          </p:cNvPr>
          <p:cNvSpPr/>
          <p:nvPr/>
        </p:nvSpPr>
        <p:spPr>
          <a:xfrm>
            <a:off x="9060622" y="2029857"/>
            <a:ext cx="1925887" cy="222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24, 30, 43, 46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C749D3-8B92-4D91-9AF1-BFF088264918}"/>
              </a:ext>
            </a:extLst>
          </p:cNvPr>
          <p:cNvSpPr/>
          <p:nvPr/>
        </p:nvSpPr>
        <p:spPr>
          <a:xfrm>
            <a:off x="9294223" y="4147456"/>
            <a:ext cx="1458686" cy="222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47-55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7A9135-EE6F-4E24-8BAC-8D7ED39688D8}"/>
              </a:ext>
            </a:extLst>
          </p:cNvPr>
          <p:cNvSpPr/>
          <p:nvPr/>
        </p:nvSpPr>
        <p:spPr>
          <a:xfrm>
            <a:off x="8835728" y="6175466"/>
            <a:ext cx="3111341" cy="222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8-10, 18, 35, 56-64, 66-92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C4D79-37F6-42D4-820C-D90EFF506DED}"/>
              </a:ext>
            </a:extLst>
          </p:cNvPr>
          <p:cNvSpPr/>
          <p:nvPr/>
        </p:nvSpPr>
        <p:spPr>
          <a:xfrm>
            <a:off x="2377440" y="936829"/>
            <a:ext cx="1870166" cy="222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12, 20, 21, 26, 42, 94, 95</a:t>
            </a:r>
          </a:p>
        </p:txBody>
      </p:sp>
    </p:spTree>
    <p:extLst>
      <p:ext uri="{BB962C8B-B14F-4D97-AF65-F5344CB8AC3E}">
        <p14:creationId xmlns:p14="http://schemas.microsoft.com/office/powerpoint/2010/main" val="180797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51AC6A3-32AB-41F4-BDE0-7288661F9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247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1660BF-FBB0-4996-A583-4EE6766886DF}"/>
              </a:ext>
            </a:extLst>
          </p:cNvPr>
          <p:cNvSpPr/>
          <p:nvPr/>
        </p:nvSpPr>
        <p:spPr>
          <a:xfrm>
            <a:off x="1036317" y="1661959"/>
            <a:ext cx="2464526" cy="1018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Database 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CA3B7-CB21-439C-92CF-ECAAC7DE18FD}"/>
              </a:ext>
            </a:extLst>
          </p:cNvPr>
          <p:cNvSpPr/>
          <p:nvPr/>
        </p:nvSpPr>
        <p:spPr>
          <a:xfrm>
            <a:off x="635726" y="50731"/>
            <a:ext cx="5765074" cy="1018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Data Science Skills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39CA7-A4EC-48AA-A910-DCDA86B9BB23}"/>
              </a:ext>
            </a:extLst>
          </p:cNvPr>
          <p:cNvSpPr/>
          <p:nvPr/>
        </p:nvSpPr>
        <p:spPr>
          <a:xfrm>
            <a:off x="644429" y="4863737"/>
            <a:ext cx="2960913" cy="1018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Data Mining and  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Descriptive Statistics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C901AD-294A-4E0B-B8BB-60528051E538}"/>
              </a:ext>
            </a:extLst>
          </p:cNvPr>
          <p:cNvSpPr/>
          <p:nvPr/>
        </p:nvSpPr>
        <p:spPr>
          <a:xfrm>
            <a:off x="1053737" y="3429000"/>
            <a:ext cx="2464526" cy="1018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EF801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Extraction/</a:t>
            </a:r>
          </a:p>
          <a:p>
            <a:pPr algn="ctr"/>
            <a:r>
              <a:rPr lang="en-US" sz="2400" dirty="0">
                <a:solidFill>
                  <a:srgbClr val="EF801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Transformation/</a:t>
            </a:r>
          </a:p>
          <a:p>
            <a:pPr algn="ctr"/>
            <a:r>
              <a:rPr lang="en-US" sz="2400" dirty="0">
                <a:solidFill>
                  <a:srgbClr val="EF801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Loading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826600-EFD8-4FBD-AD05-3FE6D540F825}"/>
              </a:ext>
            </a:extLst>
          </p:cNvPr>
          <p:cNvSpPr/>
          <p:nvPr/>
        </p:nvSpPr>
        <p:spPr>
          <a:xfrm>
            <a:off x="8791303" y="1126239"/>
            <a:ext cx="2464526" cy="1018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Visualization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C3269F-28F1-4EE3-95A1-EC296D289202}"/>
              </a:ext>
            </a:extLst>
          </p:cNvPr>
          <p:cNvSpPr/>
          <p:nvPr/>
        </p:nvSpPr>
        <p:spPr>
          <a:xfrm>
            <a:off x="8791303" y="3291840"/>
            <a:ext cx="2464526" cy="1018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Inferential Statistics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705EAB-79A8-4236-BC86-DB95F970E601}"/>
              </a:ext>
            </a:extLst>
          </p:cNvPr>
          <p:cNvSpPr/>
          <p:nvPr/>
        </p:nvSpPr>
        <p:spPr>
          <a:xfrm>
            <a:off x="8791303" y="5081452"/>
            <a:ext cx="3113314" cy="1018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Modeling </a:t>
            </a:r>
          </a:p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(Predictive &amp; Prescriptive)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CBB170-4BF5-4477-9C8B-DEABA474D03B}"/>
              </a:ext>
            </a:extLst>
          </p:cNvPr>
          <p:cNvSpPr/>
          <p:nvPr/>
        </p:nvSpPr>
        <p:spPr>
          <a:xfrm>
            <a:off x="6095999" y="86325"/>
            <a:ext cx="5765074" cy="1018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Other Concepts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8CBEA-7EA3-4CF9-9EE4-9195FF983ED4}"/>
              </a:ext>
            </a:extLst>
          </p:cNvPr>
          <p:cNvSpPr/>
          <p:nvPr/>
        </p:nvSpPr>
        <p:spPr>
          <a:xfrm>
            <a:off x="296085" y="2931170"/>
            <a:ext cx="3657599" cy="2394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RDMS, SQL, API, MuleSoft, Access,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Entity Relationship Diagram,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Schema, Cloud, </a:t>
            </a:r>
            <a:r>
              <a:rPr lang="en-US" sz="2000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SNOWFLAKE</a:t>
            </a:r>
            <a:endParaRPr lang="en-US" dirty="0">
              <a:solidFill>
                <a:srgbClr val="FF0000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ctr"/>
            <a:endParaRPr lang="en-US" dirty="0">
              <a:solidFill>
                <a:srgbClr val="FF0000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7F3574-4699-498A-A4F0-FECDC501B00E}"/>
              </a:ext>
            </a:extLst>
          </p:cNvPr>
          <p:cNvSpPr/>
          <p:nvPr/>
        </p:nvSpPr>
        <p:spPr>
          <a:xfrm>
            <a:off x="1539237" y="4544785"/>
            <a:ext cx="1458686" cy="222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Hadoop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78AD9-E565-4B14-B22B-2734D3EF9FAB}"/>
              </a:ext>
            </a:extLst>
          </p:cNvPr>
          <p:cNvSpPr/>
          <p:nvPr/>
        </p:nvSpPr>
        <p:spPr>
          <a:xfrm>
            <a:off x="864313" y="5868488"/>
            <a:ext cx="2741029" cy="222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Crystal Reports, Cognos, JMP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EF7FF3-2813-450C-9948-2FDA85784446}"/>
              </a:ext>
            </a:extLst>
          </p:cNvPr>
          <p:cNvSpPr/>
          <p:nvPr/>
        </p:nvSpPr>
        <p:spPr>
          <a:xfrm>
            <a:off x="9126583" y="1865430"/>
            <a:ext cx="1626326" cy="222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JMP, Power BI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CAEA69-B6C0-4361-9EBE-79771D20DC2B}"/>
              </a:ext>
            </a:extLst>
          </p:cNvPr>
          <p:cNvSpPr/>
          <p:nvPr/>
        </p:nvSpPr>
        <p:spPr>
          <a:xfrm>
            <a:off x="8860976" y="6177971"/>
            <a:ext cx="2869474" cy="222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Spreadsheet Model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JMP Profiler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Relational Database Model</a:t>
            </a:r>
          </a:p>
        </p:txBody>
      </p:sp>
    </p:spTree>
    <p:extLst>
      <p:ext uri="{BB962C8B-B14F-4D97-AF65-F5344CB8AC3E}">
        <p14:creationId xmlns:p14="http://schemas.microsoft.com/office/powerpoint/2010/main" val="364929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9937</TotalTime>
  <Words>164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Leelawadee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McGrath, Daniel</dc:creator>
  <cp:lastModifiedBy>McGrath, Daniel</cp:lastModifiedBy>
  <cp:revision>11</cp:revision>
  <dcterms:created xsi:type="dcterms:W3CDTF">2019-08-05T21:23:30Z</dcterms:created>
  <dcterms:modified xsi:type="dcterms:W3CDTF">2022-10-20T19:27:05Z</dcterms:modified>
</cp:coreProperties>
</file>