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1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3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4A159-104F-FF1F-7BA6-8124880D5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5" y="947363"/>
            <a:ext cx="6075034" cy="20379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dirty="0"/>
              <a:t>PROGRAMA DE FORMACIÓN </a:t>
            </a:r>
            <a:br>
              <a:rPr lang="es-ES" dirty="0"/>
            </a:br>
            <a:r>
              <a:rPr lang="es-ES" dirty="0"/>
              <a:t>ANÁLISIS EXPLORATORIO DE DATOS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ACD-1188-6E23-8019-E7AA83A9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335" y="2359742"/>
            <a:ext cx="4140682" cy="4011561"/>
          </a:xfrm>
        </p:spPr>
        <p:txBody>
          <a:bodyPr anchor="b">
            <a:normAutofit/>
          </a:bodyPr>
          <a:lstStyle/>
          <a:p>
            <a:r>
              <a:rPr lang="es-ES" dirty="0"/>
              <a:t>INSTRUCTOR </a:t>
            </a:r>
          </a:p>
          <a:p>
            <a:r>
              <a:rPr lang="es-ES" dirty="0"/>
              <a:t>LUZ NEIRA VARON PEÑA </a:t>
            </a:r>
          </a:p>
          <a:p>
            <a:endParaRPr lang="es-ES" dirty="0"/>
          </a:p>
          <a:p>
            <a:r>
              <a:rPr lang="pt-BR" dirty="0"/>
              <a:t>APRENDIZ </a:t>
            </a:r>
          </a:p>
          <a:p>
            <a:r>
              <a:rPr lang="pt-BR" dirty="0"/>
              <a:t>ENMANUEL A. DUARTE CÁCERES </a:t>
            </a:r>
          </a:p>
          <a:p>
            <a:endParaRPr lang="es-ES" dirty="0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C3124E4E-3187-98A8-34CA-27BFB7CA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93" r="14162" b="-1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2A60-BC11-6873-41A5-986DAF56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3A7D5-5F1D-6DDC-2CE9-83BD46D3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la presentación se incluyen los gráficos más importantes utilizados para el análisis exploratorio de datos en Python.  El material presentado corresponde al material complementario de la semana 3 así mismo no se pretende apropiar del código fuente, ya que todo se realizó siguiendo las indicaciones del material y las guías.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Para una mejor comprensión de los datos se utilizan los gráficos, en Python podemos utilizar histogramas de frecuencia, gráficos de barras, gráfico de torta, gráficos de cajas y bigote.</a:t>
            </a:r>
          </a:p>
        </p:txBody>
      </p:sp>
    </p:spTree>
    <p:extLst>
      <p:ext uri="{BB962C8B-B14F-4D97-AF65-F5344CB8AC3E}">
        <p14:creationId xmlns:p14="http://schemas.microsoft.com/office/powerpoint/2010/main" val="367544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B251-835C-1AD6-99DB-4B693FA3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3530"/>
            <a:ext cx="9601200" cy="1309687"/>
          </a:xfrm>
        </p:spPr>
        <p:txBody>
          <a:bodyPr/>
          <a:lstStyle/>
          <a:p>
            <a:r>
              <a:rPr lang="es-ES" dirty="0"/>
              <a:t>Histograma de frecuencia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32AAA-062B-904E-38E0-DCF39202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19" y="1367452"/>
            <a:ext cx="9601200" cy="364331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df.hist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bins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=20,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figsize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  <a:cs typeface="Mongolian Baiti" panose="03000500000000000000" pitchFamily="66" charset="0"/>
              </a:rPr>
              <a:t>=(20,10))</a:t>
            </a:r>
          </a:p>
          <a:p>
            <a:pPr marL="0" indent="0">
              <a:buNone/>
            </a:pPr>
            <a:endParaRPr lang="es-ES" dirty="0">
              <a:latin typeface="Monospac821 BT" panose="020B0609020202020204" pitchFamily="49" charset="0"/>
              <a:cs typeface="Mongolian Baiti" panose="030005000000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B82565-4D38-B88D-AEAE-4730C90F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19" y="1847236"/>
            <a:ext cx="9311965" cy="47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EF4AF-3091-59B0-A912-274A6DEC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04" y="58902"/>
            <a:ext cx="9601200" cy="51582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00FFFF"/>
                </a:highlight>
                <a:latin typeface="Monospac821 BT" panose="020B0609020202020204" pitchFamily="49" charset="0"/>
              </a:rPr>
              <a:t>import seaborn as </a:t>
            </a:r>
            <a:r>
              <a:rPr lang="en-U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</a:t>
            </a:r>
            <a:endParaRPr lang="en-US" dirty="0">
              <a:highlight>
                <a:srgbClr val="00FFFF"/>
              </a:highlight>
              <a:latin typeface="Monospac821 BT" panose="020B0609020202020204" pitchFamily="49" charset="0"/>
            </a:endParaRPr>
          </a:p>
          <a:p>
            <a:pPr marL="0" indent="0" algn="ctr">
              <a:buNone/>
            </a:pPr>
            <a:r>
              <a:rPr lang="en-US" dirty="0">
                <a:highlight>
                  <a:srgbClr val="00FFFF"/>
                </a:highlight>
                <a:latin typeface="Monospac821 BT" panose="020B0609020202020204" pitchFamily="49" charset="0"/>
              </a:rPr>
              <a:t>import </a:t>
            </a:r>
            <a:r>
              <a:rPr lang="en-U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matplotlib.pyplot</a:t>
            </a:r>
            <a:r>
              <a:rPr lang="en-US" dirty="0">
                <a:highlight>
                  <a:srgbClr val="00FFFF"/>
                </a:highlight>
                <a:latin typeface="Monospac821 BT" panose="020B0609020202020204" pitchFamily="49" charset="0"/>
              </a:rPr>
              <a:t> as </a:t>
            </a:r>
            <a:r>
              <a:rPr lang="en-U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</a:t>
            </a:r>
            <a:endParaRPr lang="en-US" dirty="0">
              <a:highlight>
                <a:srgbClr val="00FFFF"/>
              </a:highlight>
              <a:latin typeface="Monospac821 BT" panose="020B0609020202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E736B6-6707-3EFC-2479-E52930F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6" y="2389146"/>
            <a:ext cx="4810796" cy="35152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FFE8737-A110-EABB-5081-7B36693155CC}"/>
              </a:ext>
            </a:extLst>
          </p:cNvPr>
          <p:cNvSpPr txBox="1"/>
          <p:nvPr/>
        </p:nvSpPr>
        <p:spPr>
          <a:xfrm>
            <a:off x="6223820" y="12530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sns.histplot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df.imc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, color ="b",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bins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30,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kde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True)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plt.show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17FE1F-0618-CA5D-27DB-BF7CACAE1CB6}"/>
              </a:ext>
            </a:extLst>
          </p:cNvPr>
          <p:cNvSpPr txBox="1"/>
          <p:nvPr/>
        </p:nvSpPr>
        <p:spPr>
          <a:xfrm>
            <a:off x="610648" y="1253031"/>
            <a:ext cx="5485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sns.histplot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df.edad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, color ="b",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bins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30,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kde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True)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plt.show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31C43CA-E765-643A-5D29-862F1211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16" y="2389146"/>
            <a:ext cx="470600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42E78-8D84-06E7-FE8F-2C4BA58A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 de barras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79825-7BDC-D804-38A3-AE052C08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75375"/>
            <a:ext cx="9601200" cy="364331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. Figure(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figsize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=(10,7)) 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sns.countplot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(x=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df.Rango_Edad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plt.show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()</a:t>
            </a:r>
          </a:p>
          <a:p>
            <a:pPr marL="0" indent="0">
              <a:buNone/>
            </a:pPr>
            <a:endParaRPr lang="es-ES" dirty="0">
              <a:latin typeface="Monospac821 BT" panose="020B0609020202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E889E8-9B27-DF9F-DB50-8BF0306C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1" y="1951764"/>
            <a:ext cx="473458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F313-C139-63AC-BEF5-998BC51B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309687"/>
          </a:xfrm>
        </p:spPr>
        <p:txBody>
          <a:bodyPr/>
          <a:lstStyle/>
          <a:p>
            <a:r>
              <a:rPr lang="es-ES" dirty="0"/>
              <a:t>Gráficos de Torta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F9D80-BDC7-8AB8-7565-2DC09C27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67850"/>
            <a:ext cx="9601200" cy="364331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total_hijos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['hijos'].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groupby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['hijos']).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count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()  </a:t>
            </a:r>
          </a:p>
          <a:p>
            <a:pPr marL="0" indent="0">
              <a:buNone/>
            </a:pP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etiquetas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total_hijos.index</a:t>
            </a:r>
            <a:endParaRPr lang="es-ES" dirty="0">
              <a:highlight>
                <a:srgbClr val="00FFFF"/>
              </a:highlight>
              <a:latin typeface="Monospac821 BT" panose="020B0609020202020204" pitchFamily="49" charset="0"/>
            </a:endParaRP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colors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sns.color_palette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('pastel')[0:6]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plt.pie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total_hijos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labels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etiquetas,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colors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colors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,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autopct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='%.0f%%’) 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plt.show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4ACF87-830C-5C28-BFF5-2D0A3BD3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70" y="2524201"/>
            <a:ext cx="4134859" cy="39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C9BF-9FBA-6203-8CE1-2746B86D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309687"/>
          </a:xfrm>
        </p:spPr>
        <p:txBody>
          <a:bodyPr/>
          <a:lstStyle/>
          <a:p>
            <a:r>
              <a:rPr lang="es-ES" dirty="0"/>
              <a:t>Correlación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0A1C5-CAD4-EA3C-4823-01B51F04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62652"/>
            <a:ext cx="9601200" cy="364331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correlacion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df.corr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numeric_only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=True)</a:t>
            </a:r>
          </a:p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sns.heatmap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correlacion,xticklabels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correlacion.columns,yticklabels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correlacion.columns,annot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=True)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64A687-DC92-7E44-98D4-0F5A60BE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2550002"/>
            <a:ext cx="425826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3E3BA-3674-2ABA-8FA4-CDB627B1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309687"/>
          </a:xfrm>
        </p:spPr>
        <p:txBody>
          <a:bodyPr/>
          <a:lstStyle/>
          <a:p>
            <a:r>
              <a:rPr lang="es-ES" dirty="0"/>
              <a:t>Gráficos de Caja y Bigotes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CCEA0-7BDE-F286-056D-803ABC87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72485"/>
            <a:ext cx="9601200" cy="364331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Redad_valor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 = 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sns.boxplot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(x=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["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Rango_Edad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"], y=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df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["</a:t>
            </a:r>
            <a:r>
              <a:rPr lang="es-ES" dirty="0" err="1">
                <a:highlight>
                  <a:srgbClr val="00FFFF"/>
                </a:highlight>
                <a:latin typeface="Monospac821 BT" panose="020B0609020202020204" pitchFamily="49" charset="0"/>
              </a:rPr>
              <a:t>valor_seguro</a:t>
            </a:r>
            <a:r>
              <a:rPr lang="es-ES" dirty="0">
                <a:highlight>
                  <a:srgbClr val="00FFFF"/>
                </a:highlight>
                <a:latin typeface="Monospac821 BT" panose="020B0609020202020204" pitchFamily="49" charset="0"/>
              </a:rPr>
              <a:t>"])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802055-ADD5-A138-9D4A-BCCE1FD0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28" y="1647576"/>
            <a:ext cx="48584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B8D40-8575-D715-6C70-E2264434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C570A-D82F-B789-5185-B5D43891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adquirieron las competencias en cada tipo de gráfico para la correcta visualización de los datos.</a:t>
            </a:r>
          </a:p>
          <a:p>
            <a:r>
              <a:rPr lang="es-ES" dirty="0"/>
              <a:t>Mediante las herramientas adquiridas se puede profundizar de manera autodidacta de acuerdo con la documentación oficial de cada librería.</a:t>
            </a:r>
          </a:p>
          <a:p>
            <a:r>
              <a:rPr lang="es-ES" dirty="0"/>
              <a:t>La formación de la semana 3 da los fundamentos necesarios para realizar un análisis exploratorio en Python de manera autónoma.</a:t>
            </a:r>
          </a:p>
        </p:txBody>
      </p:sp>
    </p:spTree>
    <p:extLst>
      <p:ext uri="{BB962C8B-B14F-4D97-AF65-F5344CB8AC3E}">
        <p14:creationId xmlns:p14="http://schemas.microsoft.com/office/powerpoint/2010/main" val="92331420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Goudy Old Style</vt:lpstr>
      <vt:lpstr>Monospac821 BT</vt:lpstr>
      <vt:lpstr>Univers Light</vt:lpstr>
      <vt:lpstr>PoiseVTI</vt:lpstr>
      <vt:lpstr>PROGRAMA DE FORMACIÓN  ANÁLISIS EXPLORATORIO DE DATOS EN PYTHON</vt:lpstr>
      <vt:lpstr>INTRODUCCIÓN</vt:lpstr>
      <vt:lpstr>Histograma de frecuencia</vt:lpstr>
      <vt:lpstr>Presentación de PowerPoint</vt:lpstr>
      <vt:lpstr>Gráfico de barras</vt:lpstr>
      <vt:lpstr>Gráficos de Torta</vt:lpstr>
      <vt:lpstr>Correlación de variables</vt:lpstr>
      <vt:lpstr>Gráficos de Caja y Bigotes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Enmanuel Alberto Duarte Cáceres</dc:creator>
  <cp:lastModifiedBy>Enmanuel Alberto Duarte Cáceres</cp:lastModifiedBy>
  <cp:revision>4</cp:revision>
  <dcterms:created xsi:type="dcterms:W3CDTF">2025-04-13T20:15:26Z</dcterms:created>
  <dcterms:modified xsi:type="dcterms:W3CDTF">2025-04-13T22:32:58Z</dcterms:modified>
</cp:coreProperties>
</file>