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9/14/2024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3" name="Subtitle 2">
            <a:extLst>
              <a:ext uri="{FF2B5EF4-FFF2-40B4-BE49-F238E27FC236}">
                <a16:creationId xmlns:a16="http://schemas.microsoft.com/office/drawing/2014/main" id="{10B76C88-0EE8-D9D6-A9AC-5BF2ACB4FB60}"/>
              </a:ext>
            </a:extLst>
          </p:cNvPr>
          <p:cNvSpPr>
            <a:spLocks noGrp="1"/>
          </p:cNvSpPr>
          <p:nvPr>
            <p:ph type="subTitle" idx="1"/>
          </p:nvPr>
        </p:nvSpPr>
        <p:spPr>
          <a:xfrm>
            <a:off x="2631281" y="3459956"/>
            <a:ext cx="6917533" cy="1862138"/>
          </a:xfrm>
        </p:spPr>
        <p:txBody>
          <a:bodyPr>
            <a:normAutofit/>
          </a:bodyPr>
          <a:lstStyle/>
          <a:p>
            <a:r>
              <a:rPr lang="en-US" sz="2000" b="1" dirty="0"/>
              <a:t>Name:</a:t>
            </a:r>
            <a:r>
              <a:rPr lang="en-IN" sz="2000" b="1" dirty="0"/>
              <a:t>S. ABINAYA </a:t>
            </a:r>
            <a:endParaRPr lang="en-US" sz="2000" b="1" dirty="0"/>
          </a:p>
          <a:p>
            <a:r>
              <a:rPr lang="en-US" sz="2000" b="1" dirty="0"/>
              <a:t>Register </a:t>
            </a:r>
            <a:r>
              <a:rPr lang="en-US" sz="2000" b="1" dirty="0" err="1"/>
              <a:t>No:</a:t>
            </a:r>
            <a:r>
              <a:rPr lang="en-IN" sz="2000" b="1" dirty="0" err="1"/>
              <a:t> 312218585</a:t>
            </a:r>
            <a:endParaRPr lang="en-US" sz="2000" b="1" dirty="0"/>
          </a:p>
          <a:p>
            <a:r>
              <a:rPr lang="en-US" sz="2000" b="1" dirty="0"/>
              <a:t>Department: III </a:t>
            </a:r>
            <a:r>
              <a:rPr lang="en-US" sz="2000" b="1" dirty="0" err="1"/>
              <a:t>B.com</a:t>
            </a:r>
            <a:r>
              <a:rPr lang="en-US" sz="2000" b="1" dirty="0"/>
              <a:t> (General)</a:t>
            </a:r>
          </a:p>
          <a:p>
            <a:r>
              <a:rPr lang="en-IN" sz="2000" b="1" dirty="0"/>
              <a:t>College ; JNN ARTS AND SCIENCE COLLEGE</a:t>
            </a:r>
            <a:endParaRPr lang="en-US" sz="2000" b="1" dirty="0"/>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2924688" y="245401"/>
            <a:ext cx="7672388" cy="135765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4" name="Picture 4">
            <a:extLst>
              <a:ext uri="{FF2B5EF4-FFF2-40B4-BE49-F238E27FC236}">
                <a16:creationId xmlns:a16="http://schemas.microsoft.com/office/drawing/2014/main" id="{9923EFDF-7883-99C6-5804-2B08A8EFCD8E}"/>
              </a:ext>
            </a:extLst>
          </p:cNvPr>
          <p:cNvPicPr>
            <a:picLocks noChangeAspect="1"/>
          </p:cNvPicPr>
          <p:nvPr/>
        </p:nvPicPr>
        <p:blipFill>
          <a:blip r:embed="rId2"/>
          <a:stretch>
            <a:fillRect/>
          </a:stretch>
        </p:blipFill>
        <p:spPr>
          <a:xfrm>
            <a:off x="7420784" y="1995963"/>
            <a:ext cx="4369987" cy="3909537"/>
          </a:xfrm>
          <a:prstGeom prst="rect">
            <a:avLst/>
          </a:prstGeom>
        </p:spPr>
      </p:pic>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2250282" y="392907"/>
            <a:ext cx="8958262" cy="153590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3071812" y="416720"/>
            <a:ext cx="6762750" cy="1357312"/>
          </a:xfrm>
        </p:spPr>
        <p:txBody>
          <a:bodyPr/>
          <a:lstStyle/>
          <a:p>
            <a:r>
              <a:rPr lang="en-US" b="1" dirty="0"/>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p:txBody>
          <a:bodyPr/>
          <a:lstStyle/>
          <a:p>
            <a:r>
              <a:rPr lang="en-US" b="1" dirty="0"/>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2CA2BA2-DA99-215C-D980-C36E277E5173}"/>
              </a:ext>
            </a:extLst>
          </p:cNvPr>
          <p:cNvPicPr>
            <a:picLocks noChangeAspect="1"/>
          </p:cNvPicPr>
          <p:nvPr/>
        </p:nvPicPr>
        <p:blipFill>
          <a:blip r:embed="rId2"/>
          <a:stretch>
            <a:fillRect/>
          </a:stretch>
        </p:blipFill>
        <p:spPr>
          <a:xfrm>
            <a:off x="963850" y="719666"/>
            <a:ext cx="7096949" cy="5418667"/>
          </a:xfrm>
          <a:prstGeom prst="rect">
            <a:avLst/>
          </a:prstGeom>
        </p:spPr>
      </p:pic>
      <p:sp>
        <p:nvSpPr>
          <p:cNvPr id="4" name="TextBox 3">
            <a:extLst>
              <a:ext uri="{FF2B5EF4-FFF2-40B4-BE49-F238E27FC236}">
                <a16:creationId xmlns:a16="http://schemas.microsoft.com/office/drawing/2014/main" id="{CA2DBFF5-0F0B-2762-60AA-CA6019C62448}"/>
              </a:ext>
            </a:extLst>
          </p:cNvPr>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3976688" y="412089"/>
            <a:ext cx="6298406" cy="1691031"/>
          </a:xfrm>
        </p:spPr>
        <p:txBody>
          <a:bodyPr/>
          <a:lstStyle/>
          <a:p>
            <a:r>
              <a:rPr lang="en-US" b="1" dirty="0"/>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4306830" y="535781"/>
            <a:ext cx="5408670" cy="1567339"/>
          </a:xfrm>
        </p:spPr>
        <p:txBody>
          <a:bodyPr>
            <a:normAutofit/>
          </a:bodyPr>
          <a:lstStyle/>
          <a:p>
            <a:r>
              <a:rPr lang="en-US" sz="6000" b="1" dirty="0"/>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2774155" y="273501"/>
            <a:ext cx="8029575" cy="1460526"/>
          </a:xfrm>
        </p:spPr>
        <p:txBody>
          <a:bodyPr/>
          <a:lstStyle/>
          <a:p>
            <a:r>
              <a:rPr lang="en-US" b="1" dirty="0"/>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6084095" cy="4850472"/>
          </a:xfrm>
        </p:spPr>
        <p:txBody>
          <a:bodyPr>
            <a:normAutofit fontScale="92500" lnSpcReduction="10000"/>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5" name="Picture 5">
            <a:extLst>
              <a:ext uri="{FF2B5EF4-FFF2-40B4-BE49-F238E27FC236}">
                <a16:creationId xmlns:a16="http://schemas.microsoft.com/office/drawing/2014/main" id="{BA2CB22C-31D6-BBAE-3D3D-285BC8C71FD1}"/>
              </a:ext>
            </a:extLst>
          </p:cNvPr>
          <p:cNvPicPr>
            <a:picLocks noChangeAspect="1"/>
          </p:cNvPicPr>
          <p:nvPr/>
        </p:nvPicPr>
        <p:blipFill>
          <a:blip r:embed="rId2"/>
          <a:stretch>
            <a:fillRect/>
          </a:stretch>
        </p:blipFill>
        <p:spPr>
          <a:xfrm>
            <a:off x="7989093" y="2115028"/>
            <a:ext cx="3640935" cy="3971406"/>
          </a:xfrm>
          <a:prstGeom prst="rect">
            <a:avLst/>
          </a:prstGeom>
        </p:spPr>
      </p:pic>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791765" y="638651"/>
            <a:ext cx="10608469" cy="1254444"/>
          </a:xfrm>
        </p:spPr>
        <p:txBody>
          <a:bodyPr/>
          <a:lstStyle/>
          <a:p>
            <a:r>
              <a:rPr lang="en-US" b="1" dirty="0"/>
              <a:t>Our Solution and Value Preposition</a:t>
            </a:r>
            <a:r>
              <a:rPr lang="en-US" dirty="0"/>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77500" lnSpcReduction="20000"/>
          </a:bodyPr>
          <a:lstStyle/>
          <a:p>
            <a:pPr marL="0" indent="0">
              <a:buNone/>
            </a:pPr>
            <a:r>
              <a:rPr lang="en-US" sz="2400" b="1" dirty="0"/>
              <a:t>Solution:</a:t>
            </a:r>
          </a:p>
          <a:p>
            <a:pPr marL="0" indent="0">
              <a:buNone/>
            </a:pPr>
            <a:r>
              <a:rPr lang="en-US" sz="2400" b="1" dirty="0"/>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1471613" y="731520"/>
            <a:ext cx="10058400" cy="1371600"/>
          </a:xfrm>
        </p:spPr>
        <p:txBody>
          <a:bodyPr>
            <a:normAutofit fontScale="90000"/>
          </a:bodyPr>
          <a:lstStyle/>
          <a:p>
            <a:r>
              <a:rPr lang="en-US" b="1" dirty="0"/>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4" name="Picture 4">
            <a:extLst>
              <a:ext uri="{FF2B5EF4-FFF2-40B4-BE49-F238E27FC236}">
                <a16:creationId xmlns:a16="http://schemas.microsoft.com/office/drawing/2014/main" id="{AD995D39-F01B-FC75-0054-6D425B0C6858}"/>
              </a:ext>
            </a:extLst>
          </p:cNvPr>
          <p:cNvPicPr>
            <a:picLocks noChangeAspect="1"/>
          </p:cNvPicPr>
          <p:nvPr/>
        </p:nvPicPr>
        <p:blipFill>
          <a:blip r:embed="rId2"/>
          <a:stretch>
            <a:fillRect/>
          </a:stretch>
        </p:blipFill>
        <p:spPr>
          <a:xfrm>
            <a:off x="7155656" y="2270846"/>
            <a:ext cx="4597757" cy="3855634"/>
          </a:xfrm>
          <a:prstGeom prst="rect">
            <a:avLst/>
          </a:prstGeom>
        </p:spPr>
      </p:pic>
    </p:spTree>
    <p:extLst>
      <p:ext uri="{BB962C8B-B14F-4D97-AF65-F5344CB8AC3E}">
        <p14:creationId xmlns:p14="http://schemas.microsoft.com/office/powerpoint/2010/main" val="266040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abisasiabisasi690@gmail.com</cp:lastModifiedBy>
  <cp:revision>12</cp:revision>
  <dcterms:created xsi:type="dcterms:W3CDTF">2024-08-28T05:09:12Z</dcterms:created>
  <dcterms:modified xsi:type="dcterms:W3CDTF">2024-09-14T08:12:48Z</dcterms:modified>
</cp:coreProperties>
</file>