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6" r:id="rId1"/>
  </p:sldMasterIdLst>
  <p:notesMasterIdLst>
    <p:notesMasterId r:id="rId2"/>
  </p:notesMasterIdLst>
  <p:sldIdLst>
    <p:sldId id="323" r:id="rId3"/>
    <p:sldId id="324" r:id="rId4"/>
    <p:sldId id="325" r:id="rId5"/>
    <p:sldId id="326" r:id="rId6"/>
    <p:sldId id="327" r:id="rId7"/>
    <p:sldId id="328" r:id="rId8"/>
    <p:sldId id="329" r:id="rId9"/>
    <p:sldId id="330" r:id="rId10"/>
    <p:sldId id="331" r:id="rId11"/>
    <p:sldId id="332" r:id="rId12"/>
    <p:sldId id="334" r:id="rId13"/>
    <p:sldId id="335" r:id="rId14"/>
    <p:sldId id="336" r:id="rId15"/>
    <p:sldId id="337" r:id="rId16"/>
    <p:sldId id="338" r:id="rId17"/>
    <p:sldId id="339" r:id="rId18"/>
  </p:sldIdLst>
  <p:sldSz type="screen16x9" cy="6858000" cx="12192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77" d="100"/>
          <a:sy n="77"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93" name=""/>
        <p:cNvGrpSpPr/>
        <p:nvPr/>
      </p:nvGrpSpPr>
      <p:grpSpPr>
        <a:xfrm>
          <a:off x="0" y="0"/>
          <a:ext cx="0" cy="0"/>
          <a:chOff x="0" y="0"/>
          <a:chExt cx="0" cy="0"/>
        </a:xfrm>
      </p:grpSpPr>
      <p:sp>
        <p:nvSpPr>
          <p:cNvPr id="1048730"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31" name="文本框"/>
          <p:cNvSpPr>
            <a:spLocks noGrp="1"/>
          </p:cNvSpPr>
          <p:nvPr>
            <p:ph type="hdr"/>
          </p:nvPr>
        </p:nvSpPr>
        <p:spPr>
          <a:xfrm rot="0">
            <a:off x="0" y="0"/>
            <a:ext cx="2971799" cy="458787"/>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32" name="文本框"/>
          <p:cNvSpPr>
            <a:spLocks noGrp="1"/>
          </p:cNvSpPr>
          <p:nvPr>
            <p:ph type="dt" idx="1"/>
          </p:nvPr>
        </p:nvSpPr>
        <p:spPr>
          <a:xfrm rot="0">
            <a:off x="3884613" y="0"/>
            <a:ext cx="2971800" cy="458787"/>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4/4/2024</a:t>
            </a:fld>
            <a:endParaRPr altLang="en-US" sz="1200" lang="zh-CN">
              <a:latin typeface="Calibri" pitchFamily="0" charset="0"/>
              <a:ea typeface="等线" pitchFamily="0" charset="0"/>
              <a:cs typeface="Calibri" pitchFamily="0" charset="0"/>
            </a:endParaRPr>
          </a:p>
        </p:txBody>
      </p:sp>
      <p:sp>
        <p:nvSpPr>
          <p:cNvPr id="1048733" name="对象"/>
          <p:cNvSpPr>
            <a:spLocks noChangeAspect="1" noGrp="1"/>
          </p:cNvSpPr>
          <p:nvPr>
            <p:ph type="sldImg" idx="2"/>
          </p:nvPr>
        </p:nvSpPr>
        <p:spPr>
          <a:xfrm rot="0">
            <a:off x="685800" y="1143000"/>
            <a:ext cx="5486400" cy="3086100"/>
          </a:xfrm>
          <a:prstGeom prst="rect"/>
          <a:noFill/>
          <a:ln w="12700" cap="flat" cmpd="sng">
            <a:solidFill>
              <a:srgbClr val="000000"/>
            </a:solidFill>
            <a:prstDash val="solid"/>
            <a:round/>
          </a:ln>
        </p:spPr>
      </p:sp>
      <p:sp>
        <p:nvSpPr>
          <p:cNvPr id="1048734" name="文本框"/>
          <p:cNvSpPr>
            <a:spLocks noGrp="1"/>
          </p:cNvSpPr>
          <p:nvPr>
            <p:ph type="body" idx="3"/>
          </p:nvPr>
        </p:nvSpPr>
        <p:spPr>
          <a:xfrm rot="0">
            <a:off x="685800" y="4400550"/>
            <a:ext cx="5486400" cy="360045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735" name="文本框"/>
          <p:cNvSpPr>
            <a:spLocks noGrp="1"/>
          </p:cNvSpPr>
          <p:nvPr>
            <p:ph type="ftr" idx="4"/>
          </p:nvPr>
        </p:nvSpPr>
        <p:spPr>
          <a:xfrm rot="0">
            <a:off x="0" y="8685213"/>
            <a:ext cx="2971799" cy="4587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文本框"/>
          <p:cNvSpPr>
            <a:spLocks noGrp="1"/>
          </p:cNvSpPr>
          <p:nvPr>
            <p:ph type="sldImg"/>
          </p:nvPr>
        </p:nvSpPr>
        <p:spPr/>
      </p:sp>
      <p:sp>
        <p:nvSpPr>
          <p:cNvPr id="1048596" name="文本框"/>
          <p:cNvSpPr>
            <a:spLocks noGrp="1"/>
          </p:cNvSpPr>
          <p:nvPr>
            <p:ph type="body" idx="1"/>
          </p:nvPr>
        </p:nvSpPr>
        <p:spPr/>
        <p:txBody>
          <a:bodyPr/>
          <a:p>
            <a:endParaRPr altLang="en-US" lang="zh-CN"/>
          </a:p>
        </p:txBody>
      </p:sp>
      <p:sp>
        <p:nvSpPr>
          <p:cNvPr id="1048597"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0" name="文本框"/>
          <p:cNvSpPr>
            <a:spLocks noGrp="1"/>
          </p:cNvSpPr>
          <p:nvPr>
            <p:ph type="sldImg"/>
          </p:nvPr>
        </p:nvSpPr>
        <p:spPr/>
      </p:sp>
      <p:sp>
        <p:nvSpPr>
          <p:cNvPr id="1048651" name="文本框"/>
          <p:cNvSpPr>
            <a:spLocks noGrp="1"/>
          </p:cNvSpPr>
          <p:nvPr>
            <p:ph type="body" idx="1"/>
          </p:nvPr>
        </p:nvSpPr>
        <p:spPr/>
        <p:txBody>
          <a:bodyPr/>
          <a:p>
            <a:endParaRPr altLang="en-US" lang="zh-CN"/>
          </a:p>
        </p:txBody>
      </p:sp>
      <p:sp>
        <p:nvSpPr>
          <p:cNvPr id="1048652"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4" name="文本框"/>
          <p:cNvSpPr>
            <a:spLocks noGrp="1"/>
          </p:cNvSpPr>
          <p:nvPr>
            <p:ph type="sldImg"/>
          </p:nvPr>
        </p:nvSpPr>
        <p:spPr/>
      </p:sp>
      <p:sp>
        <p:nvSpPr>
          <p:cNvPr id="1048655" name="文本框"/>
          <p:cNvSpPr>
            <a:spLocks noGrp="1"/>
          </p:cNvSpPr>
          <p:nvPr>
            <p:ph type="body" idx="1"/>
          </p:nvPr>
        </p:nvSpPr>
        <p:spPr/>
        <p:txBody>
          <a:bodyPr/>
          <a:p>
            <a:endParaRPr altLang="en-US" lang="zh-CN"/>
          </a:p>
        </p:txBody>
      </p:sp>
      <p:sp>
        <p:nvSpPr>
          <p:cNvPr id="1048656"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58" name="文本框"/>
          <p:cNvSpPr>
            <a:spLocks noGrp="1"/>
          </p:cNvSpPr>
          <p:nvPr>
            <p:ph type="sldImg"/>
          </p:nvPr>
        </p:nvSpPr>
        <p:spPr/>
      </p:sp>
      <p:sp>
        <p:nvSpPr>
          <p:cNvPr id="1048659" name="文本框"/>
          <p:cNvSpPr>
            <a:spLocks noGrp="1"/>
          </p:cNvSpPr>
          <p:nvPr>
            <p:ph type="body" idx="1"/>
          </p:nvPr>
        </p:nvSpPr>
        <p:spPr/>
        <p:txBody>
          <a:bodyPr/>
          <a:p>
            <a:endParaRPr altLang="en-US" lang="zh-CN"/>
          </a:p>
        </p:txBody>
      </p:sp>
      <p:sp>
        <p:nvSpPr>
          <p:cNvPr id="1048660"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3" name="文本框"/>
          <p:cNvSpPr>
            <a:spLocks noGrp="1"/>
          </p:cNvSpPr>
          <p:nvPr>
            <p:ph type="sldImg"/>
          </p:nvPr>
        </p:nvSpPr>
        <p:spPr/>
      </p:sp>
      <p:sp>
        <p:nvSpPr>
          <p:cNvPr id="1048664" name="文本框"/>
          <p:cNvSpPr>
            <a:spLocks noGrp="1"/>
          </p:cNvSpPr>
          <p:nvPr>
            <p:ph type="body" idx="1"/>
          </p:nvPr>
        </p:nvSpPr>
        <p:spPr/>
        <p:txBody>
          <a:bodyPr/>
          <a:p>
            <a:endParaRPr altLang="en-US" lang="zh-CN"/>
          </a:p>
        </p:txBody>
      </p:sp>
      <p:sp>
        <p:nvSpPr>
          <p:cNvPr id="1048665"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8" name="文本框"/>
          <p:cNvSpPr>
            <a:spLocks noGrp="1"/>
          </p:cNvSpPr>
          <p:nvPr>
            <p:ph type="sldImg"/>
          </p:nvPr>
        </p:nvSpPr>
        <p:spPr/>
      </p:sp>
      <p:sp>
        <p:nvSpPr>
          <p:cNvPr id="1048669" name="文本框"/>
          <p:cNvSpPr>
            <a:spLocks noGrp="1"/>
          </p:cNvSpPr>
          <p:nvPr>
            <p:ph type="body" idx="1"/>
          </p:nvPr>
        </p:nvSpPr>
        <p:spPr/>
        <p:txBody>
          <a:bodyPr/>
          <a:p>
            <a:endParaRPr altLang="en-US" lang="zh-CN"/>
          </a:p>
        </p:txBody>
      </p:sp>
      <p:sp>
        <p:nvSpPr>
          <p:cNvPr id="1048670"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73" name="文本框"/>
          <p:cNvSpPr>
            <a:spLocks noGrp="1"/>
          </p:cNvSpPr>
          <p:nvPr>
            <p:ph type="sldImg"/>
          </p:nvPr>
        </p:nvSpPr>
        <p:spPr/>
      </p:sp>
      <p:sp>
        <p:nvSpPr>
          <p:cNvPr id="1048674" name="文本框"/>
          <p:cNvSpPr>
            <a:spLocks noGrp="1"/>
          </p:cNvSpPr>
          <p:nvPr>
            <p:ph type="body" idx="1"/>
          </p:nvPr>
        </p:nvSpPr>
        <p:spPr/>
        <p:txBody>
          <a:bodyPr/>
          <a:p>
            <a:endParaRPr altLang="en-US" lang="zh-CN"/>
          </a:p>
        </p:txBody>
      </p:sp>
      <p:sp>
        <p:nvSpPr>
          <p:cNvPr id="1048675"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84" name="文本框"/>
          <p:cNvSpPr>
            <a:spLocks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6" name="文本框"/>
          <p:cNvSpPr>
            <a:spLocks noGrp="1"/>
          </p:cNvSpPr>
          <p:nvPr>
            <p:ph type="sldImg"/>
          </p:nvPr>
        </p:nvSpPr>
        <p:spPr/>
      </p:sp>
      <p:sp>
        <p:nvSpPr>
          <p:cNvPr id="1048607" name="文本框"/>
          <p:cNvSpPr>
            <a:spLocks noGrp="1"/>
          </p:cNvSpPr>
          <p:nvPr>
            <p:ph type="body" idx="1"/>
          </p:nvPr>
        </p:nvSpPr>
        <p:spPr/>
        <p:txBody>
          <a:bodyPr/>
          <a:p>
            <a:endParaRPr altLang="en-US" lang="zh-CN"/>
          </a:p>
        </p:txBody>
      </p:sp>
      <p:sp>
        <p:nvSpPr>
          <p:cNvPr id="1048608"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1" name="文本框"/>
          <p:cNvSpPr>
            <a:spLocks noGrp="1"/>
          </p:cNvSpPr>
          <p:nvPr>
            <p:ph type="sldImg"/>
          </p:nvPr>
        </p:nvSpPr>
        <p:spPr/>
      </p:sp>
      <p:sp>
        <p:nvSpPr>
          <p:cNvPr id="1048612" name="文本框"/>
          <p:cNvSpPr>
            <a:spLocks noGrp="1"/>
          </p:cNvSpPr>
          <p:nvPr>
            <p:ph type="body" idx="1"/>
          </p:nvPr>
        </p:nvSpPr>
        <p:spPr/>
        <p:txBody>
          <a:bodyPr/>
          <a:p>
            <a:endParaRPr altLang="en-US" lang="zh-CN"/>
          </a:p>
        </p:txBody>
      </p:sp>
      <p:sp>
        <p:nvSpPr>
          <p:cNvPr id="1048613"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6" name="文本框"/>
          <p:cNvSpPr>
            <a:spLocks noGrp="1"/>
          </p:cNvSpPr>
          <p:nvPr>
            <p:ph type="sldImg"/>
          </p:nvPr>
        </p:nvSpPr>
        <p:spPr/>
      </p:sp>
      <p:sp>
        <p:nvSpPr>
          <p:cNvPr id="1048617" name="文本框"/>
          <p:cNvSpPr>
            <a:spLocks noGrp="1"/>
          </p:cNvSpPr>
          <p:nvPr>
            <p:ph type="body" idx="1"/>
          </p:nvPr>
        </p:nvSpPr>
        <p:spPr/>
        <p:txBody>
          <a:bodyPr/>
          <a:p>
            <a:endParaRPr altLang="en-US" lang="zh-CN"/>
          </a:p>
        </p:txBody>
      </p:sp>
      <p:sp>
        <p:nvSpPr>
          <p:cNvPr id="1048618"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2" name="文本框"/>
          <p:cNvSpPr>
            <a:spLocks noGrp="1"/>
          </p:cNvSpPr>
          <p:nvPr>
            <p:ph type="sldImg"/>
          </p:nvPr>
        </p:nvSpPr>
        <p:spPr/>
      </p:sp>
      <p:sp>
        <p:nvSpPr>
          <p:cNvPr id="1048623" name="文本框"/>
          <p:cNvSpPr>
            <a:spLocks noGrp="1"/>
          </p:cNvSpPr>
          <p:nvPr>
            <p:ph type="body" idx="1"/>
          </p:nvPr>
        </p:nvSpPr>
        <p:spPr/>
        <p:txBody>
          <a:bodyPr/>
          <a:p>
            <a:endParaRPr altLang="en-US" lang="zh-CN"/>
          </a:p>
        </p:txBody>
      </p:sp>
      <p:sp>
        <p:nvSpPr>
          <p:cNvPr id="1048624"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7" name="文本框"/>
          <p:cNvSpPr>
            <a:spLocks noGrp="1"/>
          </p:cNvSpPr>
          <p:nvPr>
            <p:ph type="sldImg"/>
          </p:nvPr>
        </p:nvSpPr>
        <p:spPr/>
      </p:sp>
      <p:sp>
        <p:nvSpPr>
          <p:cNvPr id="1048628" name="文本框"/>
          <p:cNvSpPr>
            <a:spLocks noGrp="1"/>
          </p:cNvSpPr>
          <p:nvPr>
            <p:ph type="body" idx="1"/>
          </p:nvPr>
        </p:nvSpPr>
        <p:spPr/>
        <p:txBody>
          <a:bodyPr/>
          <a:p>
            <a:endParaRPr altLang="en-US" lang="zh-CN"/>
          </a:p>
        </p:txBody>
      </p:sp>
      <p:sp>
        <p:nvSpPr>
          <p:cNvPr id="1048629"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2" name="文本框"/>
          <p:cNvSpPr>
            <a:spLocks noGrp="1"/>
          </p:cNvSpPr>
          <p:nvPr>
            <p:ph type="sldImg"/>
          </p:nvPr>
        </p:nvSpPr>
        <p:spPr/>
      </p:sp>
      <p:sp>
        <p:nvSpPr>
          <p:cNvPr id="1048633" name="文本框"/>
          <p:cNvSpPr>
            <a:spLocks noGrp="1"/>
          </p:cNvSpPr>
          <p:nvPr>
            <p:ph type="body" idx="1"/>
          </p:nvPr>
        </p:nvSpPr>
        <p:spPr/>
        <p:txBody>
          <a:bodyPr/>
          <a:p>
            <a:endParaRPr altLang="en-US" lang="zh-CN"/>
          </a:p>
        </p:txBody>
      </p:sp>
      <p:sp>
        <p:nvSpPr>
          <p:cNvPr id="1048634"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8" name="文本框"/>
          <p:cNvSpPr>
            <a:spLocks noGrp="1"/>
          </p:cNvSpPr>
          <p:nvPr>
            <p:ph type="sldImg"/>
          </p:nvPr>
        </p:nvSpPr>
        <p:spPr/>
      </p:sp>
      <p:sp>
        <p:nvSpPr>
          <p:cNvPr id="1048639" name="文本框"/>
          <p:cNvSpPr>
            <a:spLocks noGrp="1"/>
          </p:cNvSpPr>
          <p:nvPr>
            <p:ph type="body" idx="1"/>
          </p:nvPr>
        </p:nvSpPr>
        <p:spPr/>
        <p:txBody>
          <a:bodyPr/>
          <a:p>
            <a:endParaRPr altLang="en-US" lang="zh-CN"/>
          </a:p>
        </p:txBody>
      </p:sp>
      <p:sp>
        <p:nvSpPr>
          <p:cNvPr id="1048640"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4" name="文本框"/>
          <p:cNvSpPr>
            <a:spLocks noGrp="1"/>
          </p:cNvSpPr>
          <p:nvPr>
            <p:ph type="sldImg"/>
          </p:nvPr>
        </p:nvSpPr>
        <p:spPr/>
      </p:sp>
      <p:sp>
        <p:nvSpPr>
          <p:cNvPr id="1048645" name="文本框"/>
          <p:cNvSpPr>
            <a:spLocks noGrp="1"/>
          </p:cNvSpPr>
          <p:nvPr>
            <p:ph type="body" idx="1"/>
          </p:nvPr>
        </p:nvSpPr>
        <p:spPr/>
        <p:txBody>
          <a:bodyPr/>
          <a:p>
            <a:endParaRPr altLang="en-US" lang="zh-CN"/>
          </a:p>
        </p:txBody>
      </p:sp>
      <p:sp>
        <p:nvSpPr>
          <p:cNvPr id="1048646"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p:bgPr>
    </p:bg>
    <p:spTree>
      <p:nvGrpSpPr>
        <p:cNvPr id="26" name=""/>
        <p:cNvGrpSpPr/>
        <p:nvPr/>
      </p:nvGrpSpPr>
      <p:grpSpPr>
        <a:xfrm>
          <a:off x="0" y="0"/>
          <a:ext cx="0" cy="0"/>
          <a:chOff x="0" y="0"/>
          <a:chExt cx="0" cy="0"/>
        </a:xfrm>
      </p:grpSpPr>
      <p:sp>
        <p:nvSpPr>
          <p:cNvPr id="1048583" name="矩形"/>
          <p:cNvSpPr/>
          <p:nvPr/>
        </p:nvSpPr>
        <p:spPr>
          <a:xfrm rot="0">
            <a:off x="446534" y="457200"/>
            <a:ext cx="3703319" cy="94997"/>
          </a:xfrm>
          <a:prstGeom prst="rect"/>
          <a:solidFill>
            <a:srgbClr val="465359"/>
          </a:solidFill>
          <a:ln w="12700" cap="flat" cmpd="sng">
            <a:noFill/>
            <a:prstDash val="solid"/>
            <a:round/>
          </a:ln>
        </p:spPr>
      </p:sp>
      <p:sp>
        <p:nvSpPr>
          <p:cNvPr id="1048584" name="矩形"/>
          <p:cNvSpPr/>
          <p:nvPr/>
        </p:nvSpPr>
        <p:spPr>
          <a:xfrm rot="0">
            <a:off x="8042147" y="453643"/>
            <a:ext cx="3703319" cy="98554"/>
          </a:xfrm>
          <a:prstGeom prst="rect"/>
          <a:solidFill>
            <a:srgbClr val="969FA7"/>
          </a:solidFill>
          <a:ln w="12700" cap="flat" cmpd="sng">
            <a:noFill/>
            <a:prstDash val="solid"/>
            <a:round/>
          </a:ln>
        </p:spPr>
      </p:sp>
      <p:sp>
        <p:nvSpPr>
          <p:cNvPr id="1048585" name="矩形"/>
          <p:cNvSpPr/>
          <p:nvPr/>
        </p:nvSpPr>
        <p:spPr>
          <a:xfrm rot="0">
            <a:off x="4241830" y="457200"/>
            <a:ext cx="3703319" cy="91440"/>
          </a:xfrm>
          <a:prstGeom prst="rect"/>
          <a:solidFill>
            <a:schemeClr val="accent1"/>
          </a:solidFill>
          <a:ln w="12700" cap="flat" cmpd="sng">
            <a:noFill/>
            <a:prstDash val="solid"/>
            <a:round/>
          </a:ln>
        </p:spPr>
      </p:sp>
      <p:pic>
        <p:nvPicPr>
          <p:cNvPr id="2097153"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586" name="矩形"/>
          <p:cNvSpPr/>
          <p:nvPr/>
        </p:nvSpPr>
        <p:spPr>
          <a:xfrm rot="0">
            <a:off x="446534" y="3085764"/>
            <a:ext cx="11298933" cy="3338149"/>
          </a:xfrm>
          <a:prstGeom prst="rect"/>
          <a:solidFill>
            <a:srgbClr val="465359"/>
          </a:solidFill>
          <a:ln w="12700" cap="flat" cmpd="sng">
            <a:noFill/>
            <a:prstDash val="solid"/>
            <a:round/>
          </a:ln>
        </p:spPr>
      </p:sp>
      <p:sp>
        <p:nvSpPr>
          <p:cNvPr id="1048587" name="文本框"/>
          <p:cNvSpPr>
            <a:spLocks noGrp="1"/>
          </p:cNvSpPr>
          <p:nvPr>
            <p:ph type="ctrTitle"/>
          </p:nvPr>
        </p:nvSpPr>
        <p:spPr>
          <a:xfrm rot="0">
            <a:off x="581191" y="1020431"/>
            <a:ext cx="10993550" cy="1475013"/>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0" cap="all" sz="3600" i="0" kern="1200" lang="en-US" spc="0" strike="noStrike" u="none">
                <a:solidFill>
                  <a:srgbClr val="404040"/>
                </a:solidFill>
                <a:latin typeface="Franklin Gothic Demi" pitchFamily="0" charset="0"/>
                <a:ea typeface="华文中宋" pitchFamily="0" charset="0"/>
                <a:cs typeface="Lucida Sans"/>
              </a:rPr>
              <a:t>Click to edit Master title style</a:t>
            </a:r>
            <a:endParaRPr altLang="en-US" baseline="0" b="0" cap="all" sz="3600" i="0" kern="1200" lang="zh-CN" spc="0" strike="noStrike" u="none">
              <a:solidFill>
                <a:srgbClr val="404040"/>
              </a:solidFill>
              <a:latin typeface="Franklin Gothic Demi" pitchFamily="0" charset="0"/>
              <a:ea typeface="华文中宋" pitchFamily="0" charset="0"/>
              <a:cs typeface="Lucida Sans"/>
            </a:endParaRPr>
          </a:p>
        </p:txBody>
      </p:sp>
      <p:sp>
        <p:nvSpPr>
          <p:cNvPr id="1048588" name="文本框"/>
          <p:cNvSpPr>
            <a:spLocks noGrp="1"/>
          </p:cNvSpPr>
          <p:nvPr>
            <p:ph type="subTitle" idx="1"/>
          </p:nvPr>
        </p:nvSpPr>
        <p:spPr>
          <a:xfrm rot="0">
            <a:off x="581194" y="2495445"/>
            <a:ext cx="10993546" cy="59032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10000"/>
              </a:lnSpc>
              <a:spcBef>
                <a:spcPct val="20000"/>
              </a:spcBef>
              <a:spcAft>
                <a:spcPts val="600"/>
              </a:spcAft>
              <a:buNone/>
            </a:pPr>
            <a:r>
              <a:rPr altLang="zh-CN" baseline="0" b="0" cap="all" sz="1600" i="0" kern="1200" lang="en-US" spc="0" strike="noStrike" u="none">
                <a:solidFill>
                  <a:schemeClr val="accent1"/>
                </a:solidFill>
                <a:latin typeface="Franklin Gothic Book" pitchFamily="0" charset="0"/>
                <a:ea typeface="华文中宋" pitchFamily="0" charset="0"/>
                <a:cs typeface="Lucida Sans"/>
              </a:rPr>
              <a:t>Click to edit Master subtitle style</a:t>
            </a:r>
            <a:endParaRPr altLang="en-US" baseline="0" b="0" cap="all" sz="1600" i="0" kern="1200" lang="zh-CN" spc="0" strike="noStrike" u="none">
              <a:solidFill>
                <a:schemeClr val="accent1"/>
              </a:solidFill>
              <a:latin typeface="Franklin Gothic Book" pitchFamily="0" charset="0"/>
              <a:ea typeface="华文中宋" pitchFamily="0" charset="0"/>
              <a:cs typeface="Lucida Sans"/>
            </a:endParaRPr>
          </a:p>
        </p:txBody>
      </p:sp>
      <p:sp>
        <p:nvSpPr>
          <p:cNvPr id="1048589"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datetime1">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4/4/2024</a:t>
            </a:fld>
            <a:endParaRPr altLang="en-US" baseline="0" b="0" cap="none" sz="900" i="0" kern="1200" lang="zh-CN" spc="0" strike="noStrike" u="none">
              <a:solidFill>
                <a:srgbClr val="404040"/>
              </a:solidFill>
              <a:latin typeface="Franklin Gothic Book" pitchFamily="0" charset="0"/>
              <a:ea typeface="华文中宋" pitchFamily="0" charset="0"/>
              <a:cs typeface="Franklin Gothic Book" pitchFamily="0" charset="0"/>
            </a:endParaRPr>
          </a:p>
        </p:txBody>
      </p:sp>
      <p:sp>
        <p:nvSpPr>
          <p:cNvPr id="1048590" name="文本框"/>
          <p:cNvSpPr>
            <a:spLocks noGrp="1"/>
          </p:cNvSpPr>
          <p:nvPr>
            <p:ph type="ftr"/>
          </p:nvPr>
        </p:nvSpPr>
        <p:spPr>
          <a:xfrm rot="0">
            <a:off x="581192" y="6423914"/>
            <a:ext cx="6917210" cy="365125"/>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Franklin Gothic Book" pitchFamily="0" charset="0"/>
              <a:ea typeface="华文中宋" pitchFamily="0" charset="0"/>
              <a:cs typeface="Franklin Gothic Book" pitchFamily="0" charset="0"/>
            </a:endParaRPr>
          </a:p>
        </p:txBody>
      </p:sp>
      <p:sp>
        <p:nvSpPr>
          <p:cNvPr id="1048591" name="文本框"/>
          <p:cNvSpPr>
            <a:spLocks noGrp="1"/>
          </p:cNvSpPr>
          <p:nvPr>
            <p:ph type="sldNum"/>
          </p:nvPr>
        </p:nvSpPr>
        <p:spPr>
          <a:xfrm rot="0">
            <a:off x="10558300" y="6423914"/>
            <a:ext cx="1052510"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baseline="0" b="0" cap="none" sz="900" i="0" kern="1200" lang="zh-CN" spc="0" strike="noStrike" u="none">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90" name=""/>
        <p:cNvGrpSpPr/>
        <p:nvPr/>
      </p:nvGrpSpPr>
      <p:grpSpPr>
        <a:xfrm>
          <a:off x="0" y="0"/>
          <a:ext cx="0" cy="0"/>
          <a:chOff x="0" y="0"/>
          <a:chExt cx="0" cy="0"/>
        </a:xfrm>
      </p:grpSpPr>
      <p:sp>
        <p:nvSpPr>
          <p:cNvPr id="1048716" name="文本框"/>
          <p:cNvSpPr>
            <a:spLocks noGrp="1"/>
          </p:cNvSpPr>
          <p:nvPr>
            <p:ph type="title"/>
          </p:nvPr>
        </p:nvSpPr>
        <p:spPr/>
        <p:txBody>
          <a:bodyPr/>
          <a:p>
            <a:r>
              <a:rPr altLang="en-US" lang="zh-CN" smtClean="0"/>
              <a:t>单击此处编辑母版标题样式</a:t>
            </a:r>
            <a:endParaRPr altLang="en-US" lang="zh-CN"/>
          </a:p>
        </p:txBody>
      </p:sp>
      <p:sp>
        <p:nvSpPr>
          <p:cNvPr id="104871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4" name=""/>
        <p:cNvGrpSpPr/>
        <p:nvPr/>
      </p:nvGrpSpPr>
      <p:grpSpPr>
        <a:xfrm>
          <a:off x="0" y="0"/>
          <a:ext cx="0" cy="0"/>
          <a:chOff x="0" y="0"/>
          <a:chExt cx="0" cy="0"/>
        </a:xfrm>
      </p:grpSpPr>
      <p:sp>
        <p:nvSpPr>
          <p:cNvPr id="104869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9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6" name=""/>
        <p:cNvGrpSpPr/>
        <p:nvPr/>
      </p:nvGrpSpPr>
      <p:grpSpPr>
        <a:xfrm>
          <a:off x="0" y="0"/>
          <a:ext cx="0" cy="0"/>
          <a:chOff x="0" y="0"/>
          <a:chExt cx="0" cy="0"/>
        </a:xfrm>
      </p:grpSpPr>
      <p:sp>
        <p:nvSpPr>
          <p:cNvPr id="1048598" name="矩形"/>
          <p:cNvSpPr/>
          <p:nvPr/>
        </p:nvSpPr>
        <p:spPr>
          <a:xfrm rot="0">
            <a:off x="446534" y="457200"/>
            <a:ext cx="3703319" cy="94997"/>
          </a:xfrm>
          <a:prstGeom prst="rect"/>
          <a:solidFill>
            <a:srgbClr val="465359"/>
          </a:solidFill>
          <a:ln w="12700" cap="flat" cmpd="sng">
            <a:noFill/>
            <a:prstDash val="solid"/>
            <a:round/>
          </a:ln>
        </p:spPr>
      </p:sp>
      <p:sp>
        <p:nvSpPr>
          <p:cNvPr id="1048599" name="矩形"/>
          <p:cNvSpPr/>
          <p:nvPr/>
        </p:nvSpPr>
        <p:spPr>
          <a:xfrm rot="0">
            <a:off x="8042147" y="453643"/>
            <a:ext cx="3703319" cy="98554"/>
          </a:xfrm>
          <a:prstGeom prst="rect"/>
          <a:solidFill>
            <a:srgbClr val="969FA7"/>
          </a:solidFill>
          <a:ln w="12700" cap="flat" cmpd="sng">
            <a:noFill/>
            <a:prstDash val="solid"/>
            <a:round/>
          </a:ln>
        </p:spPr>
      </p:sp>
      <p:sp>
        <p:nvSpPr>
          <p:cNvPr id="1048600" name="矩形"/>
          <p:cNvSpPr/>
          <p:nvPr/>
        </p:nvSpPr>
        <p:spPr>
          <a:xfrm rot="0">
            <a:off x="4241830" y="457200"/>
            <a:ext cx="3703319" cy="91440"/>
          </a:xfrm>
          <a:prstGeom prst="rect"/>
          <a:solidFill>
            <a:schemeClr val="accent1"/>
          </a:solidFill>
          <a:ln w="12700" cap="flat" cmpd="sng">
            <a:noFill/>
            <a:prstDash val="solid"/>
            <a:round/>
          </a:ln>
        </p:spPr>
      </p:sp>
      <p:pic>
        <p:nvPicPr>
          <p:cNvPr id="2097154"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601"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602"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603"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4/4/2024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79" name=""/>
        <p:cNvGrpSpPr/>
        <p:nvPr/>
      </p:nvGrpSpPr>
      <p:grpSpPr>
        <a:xfrm>
          <a:off x="0" y="0"/>
          <a:ext cx="0" cy="0"/>
          <a:chOff x="0" y="0"/>
          <a:chExt cx="0" cy="0"/>
        </a:xfrm>
      </p:grpSpPr>
      <p:sp>
        <p:nvSpPr>
          <p:cNvPr id="1048676" name="矩形"/>
          <p:cNvSpPr/>
          <p:nvPr/>
        </p:nvSpPr>
        <p:spPr>
          <a:xfrm rot="0">
            <a:off x="446534" y="457200"/>
            <a:ext cx="3703319" cy="94997"/>
          </a:xfrm>
          <a:prstGeom prst="rect"/>
          <a:solidFill>
            <a:srgbClr val="465359"/>
          </a:solidFill>
          <a:ln w="12700" cap="flat" cmpd="sng">
            <a:noFill/>
            <a:prstDash val="solid"/>
            <a:round/>
          </a:ln>
        </p:spPr>
      </p:sp>
      <p:sp>
        <p:nvSpPr>
          <p:cNvPr id="1048677" name="矩形"/>
          <p:cNvSpPr/>
          <p:nvPr/>
        </p:nvSpPr>
        <p:spPr>
          <a:xfrm rot="0">
            <a:off x="8042147" y="453643"/>
            <a:ext cx="3703319" cy="98554"/>
          </a:xfrm>
          <a:prstGeom prst="rect"/>
          <a:solidFill>
            <a:srgbClr val="969FA7"/>
          </a:solidFill>
          <a:ln w="12700" cap="flat" cmpd="sng">
            <a:noFill/>
            <a:prstDash val="solid"/>
            <a:round/>
          </a:ln>
        </p:spPr>
      </p:sp>
      <p:sp>
        <p:nvSpPr>
          <p:cNvPr id="1048678" name="矩形"/>
          <p:cNvSpPr/>
          <p:nvPr/>
        </p:nvSpPr>
        <p:spPr>
          <a:xfrm rot="0">
            <a:off x="4241830" y="457200"/>
            <a:ext cx="3703319" cy="91440"/>
          </a:xfrm>
          <a:prstGeom prst="rect"/>
          <a:solidFill>
            <a:schemeClr val="accent1"/>
          </a:solidFill>
          <a:ln w="12700" cap="flat" cmpd="sng">
            <a:noFill/>
            <a:prstDash val="solid"/>
            <a:round/>
          </a:ln>
        </p:spPr>
      </p:sp>
      <p:pic>
        <p:nvPicPr>
          <p:cNvPr id="2097160"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679" name="文本框"/>
          <p:cNvSpPr>
            <a:spLocks noGrp="1"/>
          </p:cNvSpPr>
          <p:nvPr>
            <p:ph type="title"/>
          </p:nvPr>
        </p:nvSpPr>
        <p:spPr>
          <a:xfrm rot="0">
            <a:off x="575894" y="729658"/>
            <a:ext cx="11029616" cy="592245"/>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680"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4/4/2024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681" name="文本框"/>
          <p:cNvSpPr>
            <a:spLocks noGrp="1"/>
          </p:cNvSpPr>
          <p:nvPr>
            <p:ph type="ftr"/>
          </p:nvPr>
        </p:nvSpPr>
        <p:spPr>
          <a:xfrm rot="0">
            <a:off x="581192" y="6423914"/>
            <a:ext cx="6917210" cy="365125"/>
          </a:xfrm>
          <a:prstGeom prst="rect"/>
          <a:noFill/>
          <a:ln w="12700" cap="flat" cmpd="sng">
            <a:noFill/>
            <a:prstDash val="solid"/>
            <a:miter/>
          </a:ln>
        </p:spPr>
        <p:txBody>
          <a:bodyPr anchor="t" anchorCtr="0" bIns="45720" lIns="91440" rIns="91440" tIns="45720" vert="horz" wrap="square">
            <a:prstTxWarp prst="textNoShape"/>
          </a:bodyPr>
          <a:p>
            <a:endParaRPr altLang="en-US" lang="zh-CN">
              <a:latin typeface="Franklin Gothic Book" pitchFamily="0" charset="0"/>
              <a:ea typeface="华文中宋" pitchFamily="0" charset="0"/>
              <a:cs typeface="Franklin Gothic Book" pitchFamily="0" charset="0"/>
            </a:endParaRPr>
          </a:p>
        </p:txBody>
      </p:sp>
      <p:sp>
        <p:nvSpPr>
          <p:cNvPr id="1048682" name="文本框"/>
          <p:cNvSpPr>
            <a:spLocks noGrp="1"/>
          </p:cNvSpPr>
          <p:nvPr>
            <p:ph type="sldNum"/>
          </p:nvPr>
        </p:nvSpPr>
        <p:spPr>
          <a:xfrm rot="0">
            <a:off x="10558300" y="6423914"/>
            <a:ext cx="1052510"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sz="900" lang="zh-CN">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9" name=""/>
        <p:cNvGrpSpPr/>
        <p:nvPr/>
      </p:nvGrpSpPr>
      <p:grpSpPr>
        <a:xfrm>
          <a:off x="0" y="0"/>
          <a:ext cx="0" cy="0"/>
          <a:chOff x="0" y="0"/>
          <a:chExt cx="0" cy="0"/>
        </a:xfrm>
      </p:grpSpPr>
      <p:sp>
        <p:nvSpPr>
          <p:cNvPr id="1048712" name="文本框"/>
          <p:cNvSpPr>
            <a:spLocks noGrp="1"/>
          </p:cNvSpPr>
          <p:nvPr>
            <p:ph type="title"/>
          </p:nvPr>
        </p:nvSpPr>
        <p:spPr/>
        <p:txBody>
          <a:bodyPr/>
          <a:p>
            <a:r>
              <a:rPr altLang="en-US" lang="zh-CN" smtClean="0"/>
              <a:t>单击此处编辑母版标题样式</a:t>
            </a:r>
            <a:endParaRPr altLang="en-US" lang="zh-CN"/>
          </a:p>
        </p:txBody>
      </p:sp>
      <p:sp>
        <p:nvSpPr>
          <p:cNvPr id="1048713"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6" name=""/>
        <p:cNvGrpSpPr/>
        <p:nvPr/>
      </p:nvGrpSpPr>
      <p:grpSpPr>
        <a:xfrm>
          <a:off x="0" y="0"/>
          <a:ext cx="0" cy="0"/>
          <a:chOff x="0" y="0"/>
          <a:chExt cx="0" cy="0"/>
        </a:xfrm>
      </p:grpSpPr>
      <p:sp>
        <p:nvSpPr>
          <p:cNvPr id="1048699"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00"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0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91" name=""/>
        <p:cNvGrpSpPr/>
        <p:nvPr/>
      </p:nvGrpSpPr>
      <p:grpSpPr>
        <a:xfrm>
          <a:off x="0" y="0"/>
          <a:ext cx="0" cy="0"/>
          <a:chOff x="0" y="0"/>
          <a:chExt cx="0" cy="0"/>
        </a:xfrm>
      </p:grpSpPr>
      <p:sp>
        <p:nvSpPr>
          <p:cNvPr id="1048720" name="文本框"/>
          <p:cNvSpPr>
            <a:spLocks noGrp="1"/>
          </p:cNvSpPr>
          <p:nvPr>
            <p:ph type="title"/>
          </p:nvPr>
        </p:nvSpPr>
        <p:spPr/>
        <p:txBody>
          <a:bodyPr/>
          <a:p>
            <a:r>
              <a:rPr altLang="en-US" lang="zh-CN" smtClean="0"/>
              <a:t>单击此处编辑母版标题样式</a:t>
            </a:r>
            <a:endParaRPr altLang="en-US" lang="zh-CN"/>
          </a:p>
        </p:txBody>
      </p:sp>
      <p:sp>
        <p:nvSpPr>
          <p:cNvPr id="104872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7" name=""/>
        <p:cNvGrpSpPr/>
        <p:nvPr/>
      </p:nvGrpSpPr>
      <p:grpSpPr>
        <a:xfrm>
          <a:off x="0" y="0"/>
          <a:ext cx="0" cy="0"/>
          <a:chOff x="0" y="0"/>
          <a:chExt cx="0" cy="0"/>
        </a:xfrm>
      </p:grpSpPr>
      <p:sp>
        <p:nvSpPr>
          <p:cNvPr id="1048703" name="文本框"/>
          <p:cNvSpPr>
            <a:spLocks noGrp="1"/>
          </p:cNvSpPr>
          <p:nvPr>
            <p:ph type="title"/>
          </p:nvPr>
        </p:nvSpPr>
        <p:spPr/>
        <p:txBody>
          <a:bodyPr/>
          <a:p>
            <a:r>
              <a:rPr altLang="en-US" lang="zh-CN" smtClean="0"/>
              <a:t>单击此处编辑母版标题样式</a:t>
            </a:r>
            <a:endParaRPr altLang="en-US" lang="zh-CN"/>
          </a:p>
        </p:txBody>
      </p:sp>
      <p:sp>
        <p:nvSpPr>
          <p:cNvPr id="1048704"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05"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6"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07"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3" name=""/>
        <p:cNvGrpSpPr/>
        <p:nvPr/>
      </p:nvGrpSpPr>
      <p:grpSpPr>
        <a:xfrm>
          <a:off x="0" y="0"/>
          <a:ext cx="0" cy="0"/>
          <a:chOff x="0" y="0"/>
          <a:chExt cx="0" cy="0"/>
        </a:xfrm>
      </p:grpSpPr>
      <p:sp>
        <p:nvSpPr>
          <p:cNvPr id="1048687" name="文本框"/>
          <p:cNvSpPr>
            <a:spLocks noGrp="1"/>
          </p:cNvSpPr>
          <p:nvPr>
            <p:ph type="title"/>
          </p:nvPr>
        </p:nvSpPr>
        <p:spPr/>
        <p:txBody>
          <a:bodyPr/>
          <a:p>
            <a:r>
              <a:rPr altLang="en-US" lang="zh-CN" smtClean="0"/>
              <a:t>单击此处编辑母版标题样式</a:t>
            </a:r>
            <a:endParaRPr altLang="en-US" lang="zh-CN"/>
          </a:p>
        </p:txBody>
      </p:sp>
      <p:sp>
        <p:nvSpPr>
          <p:cNvPr id="104868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8" name=""/>
        <p:cNvGrpSpPr/>
        <p:nvPr/>
      </p:nvGrpSpPr>
      <p:grpSpPr>
        <a:xfrm>
          <a:off x="0" y="0"/>
          <a:ext cx="0" cy="0"/>
          <a:chOff x="0" y="0"/>
          <a:chExt cx="0" cy="0"/>
        </a:xfrm>
      </p:grpSpPr>
      <p:sp>
        <p:nvSpPr>
          <p:cNvPr id="104871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2" name=""/>
        <p:cNvGrpSpPr/>
        <p:nvPr/>
      </p:nvGrpSpPr>
      <p:grpSpPr>
        <a:xfrm>
          <a:off x="0" y="0"/>
          <a:ext cx="0" cy="0"/>
          <a:chOff x="0" y="0"/>
          <a:chExt cx="0" cy="0"/>
        </a:xfrm>
      </p:grpSpPr>
      <p:sp>
        <p:nvSpPr>
          <p:cNvPr id="1048725"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26"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7"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2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5" name=""/>
        <p:cNvGrpSpPr/>
        <p:nvPr/>
      </p:nvGrpSpPr>
      <p:grpSpPr>
        <a:xfrm>
          <a:off x="0" y="0"/>
          <a:ext cx="0" cy="0"/>
          <a:chOff x="0" y="0"/>
          <a:chExt cx="0" cy="0"/>
        </a:xfrm>
      </p:grpSpPr>
      <p:sp>
        <p:nvSpPr>
          <p:cNvPr id="104869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9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9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9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文本框"/>
          <p:cNvSpPr>
            <a:spLocks noGrp="1"/>
          </p:cNvSpPr>
          <p:nvPr>
            <p:ph type="title"/>
          </p:nvPr>
        </p:nvSpPr>
        <p:spPr>
          <a:xfrm rot="0">
            <a:off x="581192" y="705124"/>
            <a:ext cx="11029616" cy="557146"/>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581192" y="1415198"/>
            <a:ext cx="11029616" cy="4572852"/>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7605950" y="6423914"/>
            <a:ext cx="2844798"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4/4/2024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579" name="文本框"/>
          <p:cNvSpPr>
            <a:spLocks noGrp="1"/>
          </p:cNvSpPr>
          <p:nvPr>
            <p:ph type="sldNum" idx="4"/>
          </p:nvPr>
        </p:nvSpPr>
        <p:spPr>
          <a:xfrm rot="0">
            <a:off x="10558300" y="6423914"/>
            <a:ext cx="105251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580" name="矩形"/>
          <p:cNvSpPr/>
          <p:nvPr/>
        </p:nvSpPr>
        <p:spPr>
          <a:xfrm rot="0">
            <a:off x="446534" y="457200"/>
            <a:ext cx="3703319" cy="94997"/>
          </a:xfrm>
          <a:prstGeom prst="rect"/>
          <a:solidFill>
            <a:srgbClr val="465359"/>
          </a:solidFill>
          <a:ln w="12700" cap="flat" cmpd="sng">
            <a:noFill/>
            <a:prstDash val="solid"/>
            <a:round/>
          </a:ln>
        </p:spPr>
      </p:sp>
      <p:sp>
        <p:nvSpPr>
          <p:cNvPr id="1048581" name="矩形"/>
          <p:cNvSpPr/>
          <p:nvPr/>
        </p:nvSpPr>
        <p:spPr>
          <a:xfrm rot="0">
            <a:off x="8042147" y="453643"/>
            <a:ext cx="3703319" cy="98554"/>
          </a:xfrm>
          <a:prstGeom prst="rect"/>
          <a:solidFill>
            <a:srgbClr val="969FA7"/>
          </a:solidFill>
          <a:ln w="12700" cap="flat" cmpd="sng">
            <a:noFill/>
            <a:prstDash val="solid"/>
            <a:round/>
          </a:ln>
        </p:spPr>
      </p:sp>
      <p:sp>
        <p:nvSpPr>
          <p:cNvPr id="1048582" name="矩形"/>
          <p:cNvSpPr/>
          <p:nvPr/>
        </p:nvSpPr>
        <p:spPr>
          <a:xfrm rot="0">
            <a:off x="4241830" y="457200"/>
            <a:ext cx="3703319" cy="91440"/>
          </a:xfrm>
          <a:prstGeom prst="rect"/>
          <a:solidFill>
            <a:schemeClr val="accent1"/>
          </a:solidFill>
          <a:ln w="12700" cap="flat" cmpd="sng">
            <a:noFill/>
            <a:prstDash val="solid"/>
            <a:round/>
          </a:ln>
        </p:spPr>
      </p:sp>
      <p:pic>
        <p:nvPicPr>
          <p:cNvPr id="2097152" name="图片" descr="Logo  Description automatically generated"/>
          <p:cNvPicPr>
            <a:picLocks noChangeAspect="1"/>
          </p:cNvPicPr>
          <p:nvPr/>
        </p:nvPicPr>
        <p:blipFill>
          <a:blip xmlns:r="http://schemas.openxmlformats.org/officeDocument/2006/relationships" r:embed="rId14" cstate="print"/>
          <a:stretch>
            <a:fillRect/>
          </a:stretch>
        </p:blipFill>
        <p:spPr>
          <a:xfrm rot="0">
            <a:off x="10485002" y="6437910"/>
            <a:ext cx="1125804" cy="365126"/>
          </a:xfrm>
          <a:prstGeom prst="rect"/>
          <a:noFill/>
          <a:ln w="12700" cap="flat" cmpd="sng">
            <a:noFill/>
            <a:prstDash val="solid"/>
            <a:miter/>
          </a:ln>
        </p:spPr>
      </p:pic>
    </p:spTree>
  </p:cSld>
  <p:clrMap accent1="accent1" accent2="accent2" accent3="accent3" accent4="accent4" accent5="accent5" accent6="accent6" bg1="lt1" bg2="lt2" tx1="dk1" tx2="dk2"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dt="0" ftr="0" hdr="0" sldNum="0"/>
  <p:txStyles>
    <p:titleStyle>
      <a:lvl1pPr algn="l" defTabSz="914400" eaLnBrk="1" fontAlgn="auto" hangingPunct="1" latinLnBrk="0">
        <a:lnSpc>
          <a:spcPct val="100000"/>
        </a:lnSpc>
        <a:spcBef>
          <a:spcPts val="0"/>
        </a:spcBef>
        <a:buNone/>
        <a:defRPr b="0" cap="all" sz="2800" kern="1200">
          <a:solidFill>
            <a:srgbClr val="404040"/>
          </a:solidFill>
          <a:latin typeface="Franklin Gothic Demi" pitchFamily="0" charset="0"/>
          <a:ea typeface="华文中宋" pitchFamily="0" charset="0"/>
          <a:cs typeface="Franklin Gothic Demi" pitchFamily="0" charset="0"/>
        </a:defRPr>
      </a:lvl1pPr>
    </p:titleStyle>
    <p:bodyStyle>
      <a:lvl1pPr algn="l" defTabSz="914400" eaLnBrk="1" fontAlgn="auto" hangingPunct="1" indent="-305943" latinLnBrk="0" marL="305943">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algn="l" defTabSz="914400" eaLnBrk="1" fontAlgn="auto" hangingPunct="1" indent="-305943" latinLnBrk="0" marL="629920">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algn="l" defTabSz="914400" eaLnBrk="1" fontAlgn="auto" hangingPunct="1" indent="-269875" latinLnBrk="0" marL="899795">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algn="l" defTabSz="914400" eaLnBrk="1" fontAlgn="auto" hangingPunct="1" indent="-233934" latinLnBrk="0" marL="1241933">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algn="l" defTabSz="914400" eaLnBrk="1" fontAlgn="auto" hangingPunct="1" indent="-233934" latinLnBrk="0" marL="160185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algn="l" defTabSz="914400" eaLnBrk="1" fontAlgn="auto" hangingPunct="1" indent="-228600" latinLnBrk="0" marL="1899920">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algn="l" defTabSz="914400" eaLnBrk="1" fontAlgn="auto" hangingPunct="1" indent="-228600" latinLnBrk="0" marL="2199894">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algn="l" defTabSz="914400" eaLnBrk="1" fontAlgn="auto" hangingPunct="1" indent="-228600" latinLnBrk="0" marL="2499995">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algn="l" defTabSz="914400" eaLnBrk="1" fontAlgn="auto" hangingPunct="1" indent="-228600" latinLnBrk="0" marL="2499995">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1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592" name="文本框"/>
          <p:cNvSpPr>
            <a:spLocks noGrp="1"/>
          </p:cNvSpPr>
          <p:nvPr>
            <p:ph type="ctrTitle"/>
          </p:nvPr>
        </p:nvSpPr>
        <p:spPr>
          <a:xfrm rot="0">
            <a:off x="1359107" y="1821635"/>
            <a:ext cx="9144000" cy="977778"/>
          </a:xfrm>
          <a:prstGeom prst="rect"/>
          <a:noFill/>
          <a:ln w="12700" cap="flat" cmpd="sng">
            <a:noFill/>
            <a:prstDash val="solid"/>
            <a:miter/>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1" cap="all" sz="3600" i="0" kern="1200" lang="en-US" spc="0" strike="noStrike" u="none">
                <a:solidFill>
                  <a:schemeClr val="accent1"/>
                </a:solidFill>
                <a:latin typeface="Arial" pitchFamily="34" charset="0"/>
                <a:ea typeface="华文中宋" pitchFamily="0" charset="0"/>
                <a:cs typeface="Arial" pitchFamily="34" charset="0"/>
              </a:rPr>
              <a:t>keyloggers</a:t>
            </a:r>
            <a:endParaRPr altLang="en-US" baseline="0" b="1" cap="all" sz="3600" i="0" kern="1200" lang="zh-CN" spc="0" strike="noStrike" u="none">
              <a:solidFill>
                <a:schemeClr val="accent1"/>
              </a:solidFill>
              <a:latin typeface="Arial" pitchFamily="34" charset="0"/>
              <a:ea typeface="华文中宋" pitchFamily="0" charset="0"/>
              <a:cs typeface="Arial" pitchFamily="34" charset="0"/>
            </a:endParaRPr>
          </a:p>
        </p:txBody>
      </p:sp>
      <p:sp>
        <p:nvSpPr>
          <p:cNvPr id="1048593" name="矩形"/>
          <p:cNvSpPr/>
          <p:nvPr/>
        </p:nvSpPr>
        <p:spPr>
          <a:xfrm rot="0">
            <a:off x="-329782" y="1034320"/>
            <a:ext cx="12726648" cy="577215"/>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1" cap="none" sz="3200" i="0" kern="1200" lang="en-US" spc="0" strike="noStrike" u="none">
                <a:solidFill>
                  <a:srgbClr val="1481AC"/>
                </a:solidFill>
                <a:latin typeface="Arial" pitchFamily="34" charset="0"/>
                <a:ea typeface="华文中宋" pitchFamily="0" charset="0"/>
                <a:cs typeface="Arial" pitchFamily="34" charset="0"/>
              </a:rPr>
              <a:t>CAPSTONE PROJECT</a:t>
            </a:r>
            <a:endParaRPr altLang="en-US" baseline="0" b="1" cap="none" sz="3200" i="0" kern="1200" lang="zh-CN" spc="0" strike="noStrike" u="none">
              <a:solidFill>
                <a:srgbClr val="1481AC"/>
              </a:solidFill>
              <a:latin typeface="Arial" pitchFamily="34" charset="0"/>
              <a:ea typeface="华文中宋" pitchFamily="0" charset="0"/>
              <a:cs typeface="Arial" pitchFamily="34" charset="0"/>
            </a:endParaRPr>
          </a:p>
        </p:txBody>
      </p:sp>
      <p:sp>
        <p:nvSpPr>
          <p:cNvPr id="1048594" name="矩形"/>
          <p:cNvSpPr/>
          <p:nvPr/>
        </p:nvSpPr>
        <p:spPr>
          <a:xfrm rot="0">
            <a:off x="3117529" y="4586365"/>
            <a:ext cx="7980183" cy="6819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0000"/>
                </a:solidFill>
                <a:latin typeface="Arial" pitchFamily="34" charset="0"/>
                <a:ea typeface="华文中宋" pitchFamily="0" charset="0"/>
                <a:cs typeface="Arial" pitchFamily="34" charset="0"/>
              </a:rPr>
              <a:t>Presented By:</a:t>
            </a:r>
            <a:endParaRPr altLang="zh-CN" baseline="0" b="1" cap="none" sz="2000" i="0" kern="1200" lang="en-US" spc="0" strike="noStrike" u="none">
              <a:solidFill>
                <a:srgbClr val="000000"/>
              </a:solidFill>
              <a:latin typeface="Arial" pitchFamily="34" charset="0"/>
              <a:ea typeface="华文中宋" pitchFamily="0" charset="0"/>
              <a:cs typeface="Arial" pitchFamily="34" charset="0"/>
            </a:endParaRPr>
          </a:p>
          <a:p>
            <a:pPr algn="l" indent="0" marL="0">
              <a:lnSpc>
                <a:spcPct val="100000"/>
              </a:lnSpc>
              <a:spcBef>
                <a:spcPts val="0"/>
              </a:spcBef>
              <a:spcAft>
                <a:spcPts val="0"/>
              </a:spcAft>
              <a:buNone/>
            </a:pPr>
            <a:r>
              <a:rPr altLang="zh-CN" baseline="0" b="1" cap="none" sz="2000" i="0" kern="1200" lang="en-US" spc="0" strike="noStrike" u="none">
                <a:solidFill>
                  <a:srgbClr val="000000"/>
                </a:solidFill>
                <a:latin typeface="Arial" pitchFamily="34" charset="0"/>
                <a:ea typeface="华文中宋" pitchFamily="0" charset="0"/>
                <a:cs typeface="Arial" pitchFamily="34" charset="0"/>
              </a:rPr>
              <a:t>1.</a:t>
            </a:r>
            <a:r>
              <a:rPr altLang="zh-CN" baseline="0" b="1" cap="none" sz="2000" i="0" kern="1200" lang="en-US" spc="0" strike="noStrike" u="none">
                <a:solidFill>
                  <a:srgbClr val="000000"/>
                </a:solidFill>
                <a:latin typeface="Arial" pitchFamily="34" charset="0"/>
                <a:ea typeface="华文中宋" pitchFamily="0" charset="0"/>
                <a:cs typeface="Arial" pitchFamily="34" charset="0"/>
              </a:rPr>
              <a:t>A</a:t>
            </a:r>
            <a:r>
              <a:rPr altLang="zh-CN" baseline="0" b="1" cap="none" sz="2000" i="0" kern="1200" lang="en-US" spc="0" strike="noStrike" u="none">
                <a:solidFill>
                  <a:srgbClr val="000000"/>
                </a:solidFill>
                <a:latin typeface="Arial" pitchFamily="34" charset="0"/>
                <a:ea typeface="华文中宋" pitchFamily="0" charset="0"/>
                <a:cs typeface="Arial" pitchFamily="34" charset="0"/>
              </a:rPr>
              <a:t>B</a:t>
            </a:r>
            <a:r>
              <a:rPr altLang="zh-CN" baseline="0" b="1" cap="none" sz="2000" i="0" kern="1200" lang="en-US" spc="0" strike="noStrike" u="none">
                <a:solidFill>
                  <a:srgbClr val="000000"/>
                </a:solidFill>
                <a:latin typeface="Arial" pitchFamily="34" charset="0"/>
                <a:ea typeface="华文中宋" pitchFamily="0" charset="0"/>
                <a:cs typeface="Arial" pitchFamily="34" charset="0"/>
              </a:rPr>
              <a:t>I</a:t>
            </a:r>
            <a:r>
              <a:rPr altLang="zh-CN" baseline="0" b="1" cap="none" sz="2000" i="0" kern="1200" lang="en-US" spc="0" strike="noStrike" u="none">
                <a:solidFill>
                  <a:srgbClr val="000000"/>
                </a:solidFill>
                <a:latin typeface="Arial" pitchFamily="34" charset="0"/>
                <a:ea typeface="华文中宋" pitchFamily="0" charset="0"/>
                <a:cs typeface="Arial" pitchFamily="34" charset="0"/>
              </a:rPr>
              <a:t>S</a:t>
            </a:r>
            <a:r>
              <a:rPr altLang="zh-CN" baseline="0" b="1" cap="none" sz="2000" i="0" kern="1200" lang="en-US" spc="0" strike="noStrike" u="none">
                <a:solidFill>
                  <a:srgbClr val="000000"/>
                </a:solidFill>
                <a:latin typeface="Arial" pitchFamily="34" charset="0"/>
                <a:ea typeface="华文中宋" pitchFamily="0" charset="0"/>
                <a:cs typeface="Arial" pitchFamily="34" charset="0"/>
              </a:rPr>
              <a:t>H</a:t>
            </a:r>
            <a:r>
              <a:rPr altLang="zh-CN" baseline="0" b="1" cap="none" sz="2000" i="0" kern="1200" lang="en-US" spc="0" strike="noStrike" u="none">
                <a:solidFill>
                  <a:srgbClr val="000000"/>
                </a:solidFill>
                <a:latin typeface="Arial" pitchFamily="34" charset="0"/>
                <a:ea typeface="华文中宋" pitchFamily="0" charset="0"/>
                <a:cs typeface="Arial" pitchFamily="34" charset="0"/>
              </a:rPr>
              <a:t>E</a:t>
            </a:r>
            <a:r>
              <a:rPr altLang="zh-CN" baseline="0" b="1" cap="none" sz="2000" i="0" kern="1200" lang="en-US" spc="0" strike="noStrike" u="none">
                <a:solidFill>
                  <a:srgbClr val="000000"/>
                </a:solidFill>
                <a:latin typeface="Arial" pitchFamily="34" charset="0"/>
                <a:ea typeface="华文中宋" pitchFamily="0" charset="0"/>
                <a:cs typeface="Arial" pitchFamily="34" charset="0"/>
              </a:rPr>
              <a:t>K</a:t>
            </a:r>
            <a:r>
              <a:rPr altLang="zh-CN" baseline="0" b="1" cap="none" sz="2000" i="0" kern="1200" lang="en-US" spc="0" strike="noStrike" u="none">
                <a:solidFill>
                  <a:srgbClr val="000000"/>
                </a:solidFill>
                <a:latin typeface="Arial" pitchFamily="34" charset="0"/>
                <a:ea typeface="华文中宋" pitchFamily="0" charset="0"/>
                <a:cs typeface="Arial" pitchFamily="34" charset="0"/>
              </a:rPr>
              <a:t> </a:t>
            </a:r>
            <a:r>
              <a:rPr altLang="zh-CN" baseline="0" b="1" cap="none" sz="2000" i="0" kern="1200" lang="en-US" spc="0" strike="noStrike" u="none">
                <a:solidFill>
                  <a:srgbClr val="000000"/>
                </a:solidFill>
                <a:latin typeface="Arial" pitchFamily="34" charset="0"/>
                <a:ea typeface="华文中宋" pitchFamily="0" charset="0"/>
                <a:cs typeface="Arial" pitchFamily="34" charset="0"/>
              </a:rPr>
              <a:t>S</a:t>
            </a:r>
            <a:r>
              <a:rPr altLang="zh-CN" baseline="0" b="1" cap="none" sz="2000" i="0" kern="1200" lang="en-US" spc="0" strike="noStrike" u="none">
                <a:solidFill>
                  <a:srgbClr val="000000"/>
                </a:solidFill>
                <a:latin typeface="Arial" pitchFamily="34" charset="0"/>
                <a:ea typeface="华文中宋" pitchFamily="0" charset="0"/>
                <a:cs typeface="Arial" pitchFamily="34" charset="0"/>
              </a:rPr>
              <a:t> -DMI COLLEGE IF ENGINEERING -IT(DEPT)</a:t>
            </a:r>
            <a:endParaRPr altLang="en-US" baseline="0" b="1" cap="none" sz="2000" i="0" kern="1200" lang="zh-CN" spc="0" strike="noStrike" u="none">
              <a:solidFill>
                <a:srgbClr val="000000"/>
              </a:solidFill>
              <a:latin typeface="Arial" pitchFamily="34" charset="0"/>
              <a:ea typeface="华文中宋" pitchFamily="0"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647"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Algorithm &amp; Deployment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48" name="文本框"/>
          <p:cNvSpPr>
            <a:spLocks noGrp="1"/>
          </p:cNvSpPr>
          <p:nvPr>
            <p:ph type="body" idx="1"/>
          </p:nvPr>
        </p:nvSpPr>
        <p:spPr>
          <a:xfrm rot="0">
            <a:off x="296711" y="-427071"/>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2000" i="0" kern="1200" lang="en-US" spc="0" strike="noStrike" u="none">
                <a:solidFill>
                  <a:srgbClr val="374151"/>
                </a:solidFill>
                <a:latin typeface="__Inter_aaf875" pitchFamily="0" charset="0"/>
                <a:ea typeface="华文中宋" pitchFamily="0" charset="0"/>
                <a:cs typeface="Lucida Sans"/>
              </a:rPr>
              <a:t>1.Import the necessary libraries:</a:t>
            </a: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49" name="矩形"/>
          <p:cNvSpPr/>
          <p:nvPr/>
        </p:nvSpPr>
        <p:spPr>
          <a:xfrm rot="0">
            <a:off x="3535680" y="1640839"/>
            <a:ext cx="5608320" cy="4801313"/>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Define the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start_keylogger</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function</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def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start_keylogger</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global listener</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listener =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keyboard.Listener</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on_press</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on_press</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on_release</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on_release</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listener.start</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label.config</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(text="[+] Keylogger is running!\n[!] Saving the keys in 'keylogger.txt'")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start_button.config</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(state='disabled')</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stop_button.config</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(state='normal')</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Define the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stop_keylogger</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function</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def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stop_keylogger</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global listener</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listener.stop</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label.config</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(text="Keylogger stopped.")</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start_button</a:t>
            </a:r>
            <a:endParaRPr altLang="en-US" baseline="0" b="0" cap="none" sz="1800" i="0" kern="1200" lang="zh-CN" spc="0" strike="noStrike" u="none">
              <a:solidFill>
                <a:schemeClr val="tx1"/>
              </a:solidFill>
              <a:latin typeface="Franklin Gothic Book" pitchFamily="0" charset="0"/>
              <a:ea typeface="华文中宋" pitchFamily="0" charset="0"/>
              <a:cs typeface="Franklin Gothic Book"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653"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Result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pic>
        <p:nvPicPr>
          <p:cNvPr id="2097157" name="图片"/>
          <p:cNvPicPr>
            <a:picLocks noChangeAspect="1"/>
          </p:cNvPicPr>
          <p:nvPr/>
        </p:nvPicPr>
        <p:blipFill>
          <a:blip xmlns:r="http://schemas.openxmlformats.org/officeDocument/2006/relationships" r:embed="rId1" cstate="print"/>
          <a:stretch>
            <a:fillRect/>
          </a:stretch>
        </p:blipFill>
        <p:spPr>
          <a:xfrm rot="0">
            <a:off x="1384726" y="1719024"/>
            <a:ext cx="2991267" cy="3419952"/>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657"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Result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pic>
        <p:nvPicPr>
          <p:cNvPr id="2097158" name="图片"/>
          <p:cNvPicPr>
            <a:picLocks noChangeAspect="1"/>
          </p:cNvPicPr>
          <p:nvPr/>
        </p:nvPicPr>
        <p:blipFill>
          <a:blip xmlns:r="http://schemas.openxmlformats.org/officeDocument/2006/relationships" r:embed="rId1" cstate="print"/>
          <a:stretch>
            <a:fillRect/>
          </a:stretch>
        </p:blipFill>
        <p:spPr>
          <a:xfrm rot="0">
            <a:off x="904352" y="1692539"/>
            <a:ext cx="7487694" cy="752580"/>
          </a:xfrm>
          <a:prstGeom prst="rect"/>
          <a:noFill/>
          <a:ln w="12700" cap="flat" cmpd="sng">
            <a:noFill/>
            <a:prstDash val="solid"/>
            <a:miter/>
          </a:ln>
        </p:spPr>
      </p:pic>
      <p:pic>
        <p:nvPicPr>
          <p:cNvPr id="2097159" name="图片"/>
          <p:cNvPicPr>
            <a:picLocks noChangeAspect="1"/>
          </p:cNvPicPr>
          <p:nvPr/>
        </p:nvPicPr>
        <p:blipFill>
          <a:blip xmlns:r="http://schemas.openxmlformats.org/officeDocument/2006/relationships" r:embed="rId2" cstate="print"/>
          <a:stretch>
            <a:fillRect/>
          </a:stretch>
        </p:blipFill>
        <p:spPr>
          <a:xfrm rot="0">
            <a:off x="720801" y="3458123"/>
            <a:ext cx="11250407" cy="1563407"/>
          </a:xfrm>
          <a:prstGeom prst="rect"/>
          <a:noFill/>
          <a:ln w="12700" cap="flat" cmpd="sng">
            <a:noFill/>
            <a:prstDash val="solid"/>
            <a:miter/>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661"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Conclusion</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62" name="文本框"/>
          <p:cNvSpPr>
            <a:spLocks noGrp="1"/>
          </p:cNvSpPr>
          <p:nvPr>
            <p:ph type="body" idx="1"/>
          </p:nvPr>
        </p:nvSpPr>
        <p:spPr>
          <a:xfrm rot="0">
            <a:off x="901232" y="0"/>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0" cap="none" sz="2000" i="0" kern="1200" lang="en-US" spc="0" strike="noStrike" u="none">
                <a:solidFill>
                  <a:srgbClr val="374151"/>
                </a:solidFill>
                <a:latin typeface="__Inter_aaf875" pitchFamily="0" charset="0"/>
                <a:ea typeface="华文中宋" pitchFamily="0" charset="0"/>
                <a:cs typeface="Lucida Sans"/>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altLang="en-US" baseline="0" b="0" cap="none" sz="2000" i="0" kern="1200" lang="zh-CN" spc="0" strike="noStrike" u="none">
              <a:solidFill>
                <a:srgbClr val="404040"/>
              </a:solidFill>
              <a:latin typeface="Franklin Gothic Book" pitchFamily="0" charset="0"/>
              <a:ea typeface="华文中宋" pitchFamily="0" charset="0"/>
              <a:cs typeface="Lucid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666"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943" marL="305943">
              <a:lnSpc>
                <a:spcPct val="110000"/>
              </a:lnSpc>
              <a:spcBef>
                <a:spcPct val="20000"/>
              </a:spcBef>
              <a:spcAft>
                <a:spcPts val="600"/>
              </a:spcAft>
              <a:buClr>
                <a:schemeClr val="accent1"/>
              </a:buClr>
              <a:buSzPct val="92000"/>
              <a:buFont typeface="Wingdings 2" pitchFamily="18" charset="2"/>
              <a:buChar char=""/>
            </a:pPr>
            <a:r>
              <a:rPr altLang="zh-CN" baseline="0" b="1" cap="none" sz="1700" i="0" kern="1200" lang="en-US" spc="0" strike="noStrike" u="none">
                <a:solidFill>
                  <a:srgbClr val="374151"/>
                </a:solidFill>
                <a:latin typeface="__Inter_aaf875" pitchFamily="0" charset="0"/>
                <a:ea typeface="华文中宋" pitchFamily="0" charset="0"/>
                <a:cs typeface="Lucida Sans"/>
              </a:rPr>
              <a:t>There are several ways in which the keylogger program can be improved and enhanced in the future. Here are some possible ideas:</a:t>
            </a:r>
            <a:endParaRPr altLang="zh-CN" baseline="0" b="1" cap="none" sz="1700" i="0" kern="1200" lang="en-US" spc="0" strike="noStrike" u="none">
              <a:solidFill>
                <a:srgbClr val="374151"/>
              </a:solidFill>
              <a:latin typeface="__Inter_aaf875" pitchFamily="0" charset="0"/>
              <a:ea typeface="华文中宋" pitchFamily="0" charset="0"/>
              <a:cs typeface="Lucida Sans"/>
            </a:endParaRPr>
          </a:p>
          <a:p>
            <a:pPr algn="l" indent="-305943" marL="305943">
              <a:lnSpc>
                <a:spcPct val="110000"/>
              </a:lnSpc>
              <a:spcBef>
                <a:spcPct val="20000"/>
              </a:spcBef>
              <a:spcAft>
                <a:spcPts val="600"/>
              </a:spcAft>
              <a:buClr>
                <a:schemeClr val="accent1"/>
              </a:buClr>
              <a:buSzPct val="92000"/>
              <a:buFontTx/>
              <a:buAutoNum type="arabicPeriod"/>
            </a:pPr>
            <a:r>
              <a:rPr altLang="zh-CN" baseline="0" b="0" cap="none" sz="1700" i="0" kern="1200" lang="en-US" spc="0" strike="noStrike" u="none">
                <a:solidFill>
                  <a:srgbClr val="374151"/>
                </a:solidFill>
                <a:latin typeface="__Inter_aaf875" pitchFamily="0" charset="0"/>
                <a:ea typeface="华文中宋" pitchFamily="0" charset="0"/>
                <a:cs typeface="Lucida Sans"/>
              </a:rPr>
              <a:t>Real-time monitoring: The program can be enhanced to provide real-time monitoring of keystrokes. This can be useful for detecting and preventing malicious activities in real-time.</a:t>
            </a:r>
            <a:endParaRPr altLang="zh-CN" baseline="0" b="0" cap="none" sz="1700" i="0" kern="1200" lang="en-US" spc="0" strike="noStrike" u="none">
              <a:solidFill>
                <a:srgbClr val="374151"/>
              </a:solidFill>
              <a:latin typeface="__Inter_aaf875" pitchFamily="0" charset="0"/>
              <a:ea typeface="华文中宋" pitchFamily="0" charset="0"/>
              <a:cs typeface="Lucida Sans"/>
            </a:endParaRPr>
          </a:p>
          <a:p>
            <a:pPr algn="l" indent="-305943" marL="305943">
              <a:lnSpc>
                <a:spcPct val="110000"/>
              </a:lnSpc>
              <a:spcBef>
                <a:spcPct val="20000"/>
              </a:spcBef>
              <a:spcAft>
                <a:spcPts val="600"/>
              </a:spcAft>
              <a:buClr>
                <a:schemeClr val="accent1"/>
              </a:buClr>
              <a:buSzPct val="92000"/>
              <a:buFontTx/>
              <a:buAutoNum type="arabicPeriod"/>
            </a:pPr>
            <a:r>
              <a:rPr altLang="zh-CN" baseline="0" b="0" cap="none" sz="1700" i="0" kern="1200" lang="en-US" spc="0" strike="noStrike" u="none">
                <a:solidFill>
                  <a:srgbClr val="374151"/>
                </a:solidFill>
                <a:latin typeface="__Inter_aaf875" pitchFamily="0" charset="0"/>
                <a:ea typeface="华文中宋" pitchFamily="0" charset="0"/>
                <a:cs typeface="Lucida Sans"/>
              </a:rPr>
              <a:t>Filtering of specific keywords: The program can be enhanced to filter specific keywords and provide alerts when those keywords are detected. This can be useful for detecting and preventing unauthorized access to sensitive information.</a:t>
            </a:r>
            <a:endParaRPr altLang="zh-CN" baseline="0" b="0" cap="none" sz="1700" i="0" kern="1200" lang="en-US" spc="0" strike="noStrike" u="none">
              <a:solidFill>
                <a:srgbClr val="374151"/>
              </a:solidFill>
              <a:latin typeface="__Inter_aaf875" pitchFamily="0" charset="0"/>
              <a:ea typeface="华文中宋" pitchFamily="0" charset="0"/>
              <a:cs typeface="Lucida Sans"/>
            </a:endParaRPr>
          </a:p>
          <a:p>
            <a:pPr algn="l" indent="-305943" marL="305943">
              <a:lnSpc>
                <a:spcPct val="110000"/>
              </a:lnSpc>
              <a:spcBef>
                <a:spcPct val="20000"/>
              </a:spcBef>
              <a:spcAft>
                <a:spcPts val="600"/>
              </a:spcAft>
              <a:buClr>
                <a:schemeClr val="accent1"/>
              </a:buClr>
              <a:buSzPct val="92000"/>
              <a:buFontTx/>
              <a:buAutoNum type="arabicPeriod"/>
            </a:pPr>
            <a:r>
              <a:rPr altLang="zh-CN" baseline="0" b="0" cap="none" sz="1700" i="0" kern="1200" lang="en-US" spc="0" strike="noStrike" u="none">
                <a:solidFill>
                  <a:srgbClr val="374151"/>
                </a:solidFill>
                <a:latin typeface="__Inter_aaf875" pitchFamily="0" charset="0"/>
                <a:ea typeface="华文中宋" pitchFamily="0" charset="0"/>
                <a:cs typeface="Lucida Sans"/>
              </a:rPr>
              <a:t>Integration with other security tools: The program can be integrated with other security tools, such as firewalls and intrusion detection systems, to provide a more comprehensive security solution.</a:t>
            </a:r>
            <a:endParaRPr altLang="zh-CN" baseline="0" b="0" cap="none" sz="1700" i="0" kern="1200" lang="en-US" spc="0" strike="noStrike" u="none">
              <a:solidFill>
                <a:srgbClr val="374151"/>
              </a:solidFill>
              <a:latin typeface="__Inter_aaf875" pitchFamily="0" charset="0"/>
              <a:ea typeface="华文中宋" pitchFamily="0" charset="0"/>
              <a:cs typeface="Lucida Sans"/>
            </a:endParaRPr>
          </a:p>
          <a:p>
            <a:pPr algn="l" indent="-305943" marL="305943">
              <a:lnSpc>
                <a:spcPct val="110000"/>
              </a:lnSpc>
              <a:spcBef>
                <a:spcPct val="20000"/>
              </a:spcBef>
              <a:spcAft>
                <a:spcPts val="600"/>
              </a:spcAft>
              <a:buClr>
                <a:schemeClr val="accent1"/>
              </a:buClr>
              <a:buSzPct val="92000"/>
              <a:buFontTx/>
              <a:buAutoNum type="arabicPeriod"/>
            </a:pPr>
            <a:r>
              <a:rPr altLang="zh-CN" baseline="0" b="0" cap="none" sz="1700" i="0" kern="1200" lang="en-US" spc="0" strike="noStrike" u="none">
                <a:solidFill>
                  <a:srgbClr val="374151"/>
                </a:solidFill>
                <a:latin typeface="__Inter_aaf875" pitchFamily="0" charset="0"/>
                <a:ea typeface="华文中宋" pitchFamily="0" charset="0"/>
                <a:cs typeface="Lucida Sans"/>
              </a:rPr>
              <a:t>Cross-platform compatibility: The program can be enhanced to support cross-platform compatibility, allowing it to be used on different operating systems.</a:t>
            </a:r>
            <a:endParaRPr altLang="zh-CN" baseline="0" b="0" cap="none" sz="1700" i="0" kern="1200" lang="en-US" spc="0" strike="noStrike" u="none">
              <a:solidFill>
                <a:srgbClr val="374151"/>
              </a:solidFill>
              <a:latin typeface="__Inter_aaf875" pitchFamily="0" charset="0"/>
              <a:ea typeface="华文中宋" pitchFamily="0" charset="0"/>
              <a:cs typeface="Lucida Sans"/>
            </a:endParaRPr>
          </a:p>
          <a:p>
            <a:pPr algn="l" indent="-305943" marL="305943">
              <a:lnSpc>
                <a:spcPct val="110000"/>
              </a:lnSpc>
              <a:spcBef>
                <a:spcPct val="20000"/>
              </a:spcBef>
              <a:spcAft>
                <a:spcPts val="600"/>
              </a:spcAft>
              <a:buClr>
                <a:schemeClr val="accent1"/>
              </a:buClr>
              <a:buSzPct val="92000"/>
              <a:buFontTx/>
              <a:buAutoNum type="arabicPeriod"/>
            </a:pPr>
            <a:r>
              <a:rPr altLang="zh-CN" baseline="0" b="0" cap="none" sz="1700" i="0" kern="1200" lang="en-US" spc="0" strike="noStrike" u="none">
                <a:solidFill>
                  <a:srgbClr val="374151"/>
                </a:solidFill>
                <a:latin typeface="__Inter_aaf875" pitchFamily="0" charset="0"/>
                <a:ea typeface="华文中宋" pitchFamily="0" charset="0"/>
                <a:cs typeface="Lucida Sans"/>
              </a:rPr>
              <a:t>Improved user interface: The program can be enhanced to provide a more user-friendly interface, making it easier for users to navigate and use the program.</a:t>
            </a:r>
            <a:endParaRPr altLang="zh-CN" baseline="0" b="0" cap="none" sz="1700" i="0" kern="1200" lang="en-US" spc="0" strike="noStrike" u="none">
              <a:solidFill>
                <a:srgbClr val="374151"/>
              </a:solidFill>
              <a:latin typeface="__Inter_aaf875" pitchFamily="0" charset="0"/>
              <a:ea typeface="华文中宋" pitchFamily="0" charset="0"/>
              <a:cs typeface="Lucida Sans"/>
            </a:endParaRPr>
          </a:p>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67" name="矩形"/>
          <p:cNvSpPr/>
          <p:nvPr/>
        </p:nvSpPr>
        <p:spPr>
          <a:xfrm rot="0">
            <a:off x="535670" y="844659"/>
            <a:ext cx="11029616" cy="530296"/>
          </a:xfrm>
          <a:prstGeom prst="rect"/>
          <a:noFill/>
          <a:ln w="12700" cap="flat" cmpd="sng">
            <a:noFill/>
            <a:prstDash val="solid"/>
            <a:miter/>
          </a:ln>
        </p:spPr>
        <p:txBody>
          <a:bodyPr anchor="b" anchorCtr="0" bIns="45720" lIns="91440" rIns="91440" tIns="45720" vert="horz" wrap="square">
            <a:prstTxWarp prst="textNoShape"/>
          </a:bodyPr>
          <a:p>
            <a:pPr algn="l" defTabSz="457200" eaLnBrk="1" hangingPunct="1" indent="0" latinLnBrk="0" marL="0">
              <a:lnSpc>
                <a:spcPct val="80000"/>
              </a:lnSpc>
              <a:spcBef>
                <a:spcPts val="0"/>
              </a:spcBef>
              <a:spcAft>
                <a:spcPts val="0"/>
              </a:spcAft>
              <a:buNone/>
            </a:pPr>
            <a:r>
              <a:rPr altLang="zh-CN" baseline="0" b="1" cap="all" sz="3300" i="0" kern="1200" lang="en-US" spc="0" strike="noStrike" u="none">
                <a:solidFill>
                  <a:schemeClr val="accent1"/>
                </a:solidFill>
                <a:latin typeface="Arial" pitchFamily="34" charset="0"/>
                <a:ea typeface="华文中宋" pitchFamily="0" charset="0"/>
                <a:cs typeface="Arial" pitchFamily="34" charset="0"/>
              </a:rPr>
              <a:t>Future scope</a:t>
            </a:r>
            <a:endParaRPr altLang="en-US" baseline="0" b="1" cap="all" sz="3300" i="0" kern="1200" lang="zh-CN" spc="0" strike="noStrike" u="none">
              <a:solidFill>
                <a:schemeClr val="accent1"/>
              </a:solidFill>
              <a:latin typeface="Arial" pitchFamily="34" charset="0"/>
              <a:ea typeface="华文中宋" pitchFamily="0"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6" name=""/>
        <p:cNvGrpSpPr/>
        <p:nvPr/>
      </p:nvGrpSpPr>
      <p:grpSpPr>
        <a:xfrm>
          <a:off x="0" y="0"/>
          <a:ext cx="0" cy="0"/>
          <a:chOff x="0" y="0"/>
          <a:chExt cx="0" cy="0"/>
        </a:xfrm>
      </p:grpSpPr>
      <p:sp>
        <p:nvSpPr>
          <p:cNvPr id="1048671"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References</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72"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0" cap="none" sz="2400" i="0" kern="1200" lang="en-US" spc="0" strike="noStrike" u="none">
                <a:solidFill>
                  <a:srgbClr val="404040"/>
                </a:solidFill>
                <a:latin typeface="Franklin Gothic Book" pitchFamily="0" charset="0"/>
                <a:ea typeface="华文中宋" pitchFamily="0" charset="0"/>
                <a:cs typeface="Lucida Sans"/>
              </a:rPr>
              <a:t>1. </a:t>
            </a:r>
            <a:r>
              <a:rPr altLang="zh-CN" baseline="0" b="0" cap="none" sz="2400" i="0" kern="1200" lang="en-US" spc="0" strike="noStrike" u="none">
                <a:solidFill>
                  <a:srgbClr val="404040"/>
                </a:solidFill>
                <a:latin typeface="Franklin Gothic Book" pitchFamily="0" charset="0"/>
                <a:ea typeface="华文中宋" pitchFamily="0" charset="0"/>
                <a:cs typeface="Lucida Sans"/>
                <a:hlinkClick r:id="rId1"/>
              </a:rPr>
              <a:t>https://github.com/techtrainer20/TNSDC</a:t>
            </a:r>
            <a:endParaRPr altLang="zh-CN" baseline="0" b="0" cap="none" sz="2400" i="0" kern="1200" lang="en-US" spc="0" strike="noStrike" u="none">
              <a:solidFill>
                <a:srgbClr val="404040"/>
              </a:solidFill>
              <a:latin typeface="Franklin Gothic Book" pitchFamily="0" charset="0"/>
              <a:ea typeface="华文中宋" pitchFamily="0" charset="0"/>
              <a:cs typeface="Lucida Sans"/>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0" cap="none" sz="2400" i="0" kern="1200" lang="en-US" spc="0" strike="noStrike" u="none">
                <a:solidFill>
                  <a:srgbClr val="404040"/>
                </a:solidFill>
                <a:latin typeface="Franklin Gothic Book" pitchFamily="0" charset="0"/>
                <a:ea typeface="华文中宋" pitchFamily="0" charset="0"/>
                <a:cs typeface="Lucida Sans"/>
              </a:rPr>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endParaRPr altLang="en-US" baseline="0" b="0" cap="none" sz="2400" i="0" kern="1200" lang="zh-CN" spc="0" strike="noStrike" u="none">
              <a:solidFill>
                <a:srgbClr val="404040"/>
              </a:solidFill>
              <a:latin typeface="Franklin Gothic Book" pitchFamily="0" charset="0"/>
              <a:ea typeface="华文中宋" pitchFamily="0" charset="0"/>
              <a:cs typeface="Lucid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0" name=""/>
        <p:cNvGrpSpPr/>
        <p:nvPr/>
      </p:nvGrpSpPr>
      <p:grpSpPr>
        <a:xfrm>
          <a:off x="0" y="0"/>
          <a:ext cx="0" cy="0"/>
          <a:chOff x="0" y="0"/>
          <a:chExt cx="0" cy="0"/>
        </a:xfrm>
      </p:grpSpPr>
      <p:sp>
        <p:nvSpPr>
          <p:cNvPr id="1048683" name="文本框"/>
          <p:cNvSpPr>
            <a:spLocks noGrp="1"/>
          </p:cNvSpPr>
          <p:nvPr>
            <p:ph type="title"/>
          </p:nvPr>
        </p:nvSpPr>
        <p:spPr>
          <a:xfrm rot="0">
            <a:off x="1463041" y="2766217"/>
            <a:ext cx="9298745" cy="1325563"/>
          </a:xfrm>
          <a:prstGeom prst="rect"/>
          <a:noFill/>
          <a:ln w="12700" cap="flat" cmpd="sng">
            <a:noFill/>
            <a:prstDash val="solid"/>
            <a:miter/>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1" cap="all" sz="2800" i="0" kern="1200" lang="en-US" spc="0" strike="noStrike" u="none">
                <a:solidFill>
                  <a:srgbClr val="002060"/>
                </a:solidFill>
                <a:latin typeface="Arial" pitchFamily="34" charset="0"/>
                <a:ea typeface="华文中宋" pitchFamily="0" charset="0"/>
                <a:cs typeface="Arial" pitchFamily="34" charset="0"/>
              </a:rPr>
              <a:t>THANK YOU</a:t>
            </a:r>
            <a:endParaRPr altLang="en-US" baseline="0" b="1" cap="all" sz="2800" i="0" kern="1200" lang="zh-CN" spc="0" strike="noStrike" u="none">
              <a:solidFill>
                <a:srgbClr val="002060"/>
              </a:solidFill>
              <a:latin typeface="Arial" pitchFamily="34" charset="0"/>
              <a:ea typeface="华文中宋" pitchFamily="0"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04" name="文本框"/>
          <p:cNvSpPr>
            <a:spLocks noGrp="1"/>
          </p:cNvSpPr>
          <p:nvPr>
            <p:ph type="title"/>
          </p:nvPr>
        </p:nvSpPr>
        <p:spPr>
          <a:xfrm rot="0">
            <a:off x="849573" y="558468"/>
            <a:ext cx="10515600" cy="1325563"/>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2800" i="0" kern="1200" lang="en-US" spc="0" strike="noStrike" u="none">
                <a:solidFill>
                  <a:srgbClr val="002060"/>
                </a:solidFill>
                <a:latin typeface="Arial" pitchFamily="34" charset="0"/>
                <a:ea typeface="华文中宋" pitchFamily="0" charset="0"/>
                <a:cs typeface="Arial" pitchFamily="34" charset="0"/>
              </a:rPr>
              <a:t>OUTLINE</a:t>
            </a:r>
            <a:endParaRPr altLang="en-US" baseline="0" b="1" cap="all" sz="2800" i="0" kern="1200" lang="zh-CN" spc="0" strike="noStrike" u="none">
              <a:solidFill>
                <a:srgbClr val="002060"/>
              </a:solidFill>
              <a:latin typeface="Arial" pitchFamily="34" charset="0"/>
              <a:ea typeface="华文中宋" pitchFamily="0" charset="0"/>
              <a:cs typeface="Arial" pitchFamily="34" charset="0"/>
            </a:endParaRPr>
          </a:p>
        </p:txBody>
      </p:sp>
      <p:sp>
        <p:nvSpPr>
          <p:cNvPr id="1048605" name="文本框"/>
          <p:cNvSpPr>
            <a:spLocks noGrp="1"/>
          </p:cNvSpPr>
          <p:nvPr>
            <p:ph type="body" idx="1"/>
          </p:nvPr>
        </p:nvSpPr>
        <p:spPr>
          <a:xfrm rot="0">
            <a:off x="586490" y="1618937"/>
            <a:ext cx="11019020" cy="5239062"/>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  </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Problem Statement </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Proposed System/Solution </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Calibri" pitchFamily="0" charset="0"/>
              </a:rPr>
              <a:t>System </a:t>
            </a:r>
            <a:r>
              <a:rPr altLang="zh-CN" baseline="0" b="1" cap="none" sz="2000" i="0" kern="1200" lang="en-US" spc="0" strike="noStrike" u="none">
                <a:solidFill>
                  <a:srgbClr val="404040"/>
                </a:solidFill>
                <a:latin typeface="Arial" pitchFamily="34" charset="0"/>
                <a:ea typeface="Franklin Gothic Book" pitchFamily="0" charset="0"/>
                <a:cs typeface="Franklin Gothic Book" pitchFamily="0" charset="0"/>
              </a:rPr>
              <a:t>Development Approach</a:t>
            </a:r>
            <a:r>
              <a:rPr altLang="zh-CN" baseline="0" b="0" cap="none" sz="2000" i="0" kern="1200" lang="en-US" spc="0" strike="noStrike" u="none">
                <a:solidFill>
                  <a:srgbClr val="404040"/>
                </a:solidFill>
                <a:latin typeface="Arial" pitchFamily="34" charset="0"/>
                <a:ea typeface="Franklin Gothic Book" pitchFamily="0" charset="0"/>
                <a:cs typeface="Franklin Gothic Book" pitchFamily="0" charset="0"/>
              </a:rPr>
              <a:t> </a:t>
            </a:r>
            <a:endParaRPr altLang="zh-CN" baseline="0" b="0" cap="none" sz="1700" i="0" kern="1200" lang="en-US" spc="0" strike="noStrike" u="none">
              <a:solidFill>
                <a:srgbClr val="404040"/>
              </a:solidFill>
              <a:latin typeface="Arial" pitchFamily="34" charset="0"/>
              <a:ea typeface="Franklin Gothic Book" pitchFamily="0" charset="0"/>
              <a:cs typeface="Franklin Gothic Book"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Franklin Gothic Book" pitchFamily="0" charset="0"/>
              </a:rPr>
              <a:t>Algorithm &amp; Deployment  </a:t>
            </a:r>
            <a:endParaRPr altLang="zh-CN" baseline="0" b="0" cap="none" sz="1700" i="0" kern="1200" lang="en-US" spc="0" strike="noStrike" u="none">
              <a:solidFill>
                <a:srgbClr val="404040"/>
              </a:solidFill>
              <a:latin typeface="Arial" pitchFamily="34" charset="0"/>
              <a:ea typeface="华文中宋" pitchFamily="0" charset="0"/>
              <a:cs typeface="Calibri"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Result </a:t>
            </a:r>
            <a:endParaRPr altLang="zh-CN" baseline="0" b="1" cap="none" sz="2000" i="0" kern="1200" lang="en-US" spc="0" strike="noStrike" u="none">
              <a:solidFill>
                <a:srgbClr val="404040"/>
              </a:solidFill>
              <a:latin typeface="Arial" pitchFamily="34" charset="0"/>
              <a:ea typeface="Franklin Gothic Book"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Conclusion</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Future Scope</a:t>
            </a:r>
            <a:endParaRPr altLang="zh-CN" baseline="0" b="1" cap="none" sz="2000" i="0" kern="1200" lang="en-US" spc="0" strike="noStrike" u="none">
              <a:solidFill>
                <a:srgbClr val="404040"/>
              </a:solidFill>
              <a:latin typeface="Arial" pitchFamily="34" charset="0"/>
              <a:ea typeface="Franklin Gothic Book"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References</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Arial" pitchFamily="34" charset="0"/>
              <a:ea typeface="华文中宋" pitchFamily="0"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09"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华文中宋" pitchFamily="0" charset="0"/>
                <a:cs typeface="Arial" pitchFamily="34" charset="0"/>
              </a:rPr>
              <a:t>Problem Statement</a:t>
            </a:r>
            <a:endParaRPr altLang="en-US" baseline="0" b="0" cap="all" sz="4000" i="0" kern="1200" lang="zh-CN" spc="0" strike="noStrike" u="none">
              <a:solidFill>
                <a:srgbClr val="404040"/>
              </a:solidFill>
              <a:latin typeface="Franklin Gothic Demi" pitchFamily="0" charset="0"/>
              <a:ea typeface="华文中宋" pitchFamily="0" charset="0"/>
              <a:cs typeface="Lucida Sans"/>
            </a:endParaRPr>
          </a:p>
        </p:txBody>
      </p:sp>
      <p:sp>
        <p:nvSpPr>
          <p:cNvPr id="1048610" name="文本框"/>
          <p:cNvSpPr>
            <a:spLocks noGrp="1"/>
          </p:cNvSpPr>
          <p:nvPr>
            <p:ph type="body" idx="1"/>
          </p:nvPr>
        </p:nvSpPr>
        <p:spPr>
          <a:xfrm rot="0">
            <a:off x="581192" y="323232"/>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lvl="1" marL="629412">
              <a:lnSpc>
                <a:spcPct val="100000"/>
              </a:lnSpc>
              <a:spcBef>
                <a:spcPct val="20000"/>
              </a:spcBef>
              <a:spcAft>
                <a:spcPts val="600"/>
              </a:spcAft>
              <a:buClr>
                <a:schemeClr val="accent1"/>
              </a:buClr>
              <a:buSzPct val="92000"/>
              <a:buFont typeface="Wingdings 2" pitchFamily="18" charset="2"/>
              <a:buChar char=""/>
            </a:pPr>
            <a:r>
              <a:rPr altLang="zh-CN" baseline="0" b="0" cap="none" sz="2400" i="0" kern="1200" lang="en-US" spc="0" strike="noStrike" u="none">
                <a:solidFill>
                  <a:srgbClr val="374151"/>
                </a:solidFill>
                <a:latin typeface="Times New Roman" pitchFamily="18" charset="0"/>
                <a:ea typeface="华文中宋" pitchFamily="0" charset="0"/>
                <a:cs typeface="Times New Roman"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altLang="en-US" baseline="0" b="0" cap="none" sz="2400" i="0" kern="1200" lang="zh-CN" spc="0" strike="noStrike" u="none">
              <a:solidFill>
                <a:srgbClr val="404040"/>
              </a:solidFill>
              <a:latin typeface="Times New Roman" pitchFamily="18" charset="0"/>
              <a:ea typeface="华文中宋"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14"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华文中宋" pitchFamily="0" charset="0"/>
                <a:cs typeface="Arial" pitchFamily="34" charset="0"/>
              </a:rPr>
              <a:t>Proposed Solution</a:t>
            </a:r>
            <a:endParaRPr altLang="en-US" baseline="0" b="0" cap="all" sz="4000" i="0" kern="1200" lang="zh-CN" spc="0" strike="noStrike" u="none">
              <a:solidFill>
                <a:srgbClr val="404040"/>
              </a:solidFill>
              <a:latin typeface="Franklin Gothic Demi" pitchFamily="0" charset="0"/>
              <a:ea typeface="华文中宋" pitchFamily="0" charset="0"/>
              <a:cs typeface="Lucida Sans"/>
            </a:endParaRPr>
          </a:p>
        </p:txBody>
      </p:sp>
      <p:sp>
        <p:nvSpPr>
          <p:cNvPr id="1048615" name="文本框"/>
          <p:cNvSpPr>
            <a:spLocks noGrp="1"/>
          </p:cNvSpPr>
          <p:nvPr>
            <p:ph type="body" idx="1"/>
          </p:nvPr>
        </p:nvSpPr>
        <p:spPr>
          <a:xfrm rot="0">
            <a:off x="909017" y="233938"/>
            <a:ext cx="11613485" cy="5563973"/>
          </a:xfrm>
          <a:prstGeom prst="rect"/>
          <a:noFill/>
          <a:ln w="12700" cap="flat" cmpd="sng">
            <a:noFill/>
            <a:prstDash val="solid"/>
            <a:miter/>
          </a:ln>
        </p:spPr>
        <p:txBody>
          <a:bodyPr anchor="ctr" anchorCtr="0" bIns="45720" lIns="91440" rIns="91440" tIns="45720" vert="horz" wrap="square">
            <a:prstTxWarp prst="textNoShape"/>
          </a:bodyPr>
          <a:p>
            <a:pPr algn="l" indent="-305943" marL="305943">
              <a:lnSpc>
                <a:spcPct val="110000"/>
              </a:lnSpc>
              <a:spcBef>
                <a:spcPct val="20000"/>
              </a:spcBef>
              <a:spcAft>
                <a:spcPts val="600"/>
              </a:spcAft>
              <a:buClr>
                <a:schemeClr val="accent1"/>
              </a:buClr>
              <a:buSzPct val="92000"/>
              <a:buFont typeface="Wingdings 2" pitchFamily="18" charset="2"/>
              <a:buChar char=""/>
            </a:pPr>
            <a:r>
              <a:rPr altLang="zh-CN" baseline="0" b="1" cap="none" sz="1800" i="0" kern="1200" lang="en-US" spc="0" strike="noStrike" u="none">
                <a:solidFill>
                  <a:srgbClr val="374151"/>
                </a:solidFill>
                <a:latin typeface="__Inter_aaf875" pitchFamily="0" charset="0"/>
                <a:ea typeface="华文中宋" pitchFamily="0" charset="0"/>
                <a:cs typeface="Lucida Sans"/>
              </a:rPr>
              <a:t>To overcome the limitations of the existing keylogger program, we propose to develop a new keylogger with the following features:</a:t>
            </a:r>
            <a:endParaRPr altLang="zh-CN" baseline="0" b="1" cap="none" sz="1800" i="0" kern="1200" lang="en-US" spc="0" strike="noStrike" u="none">
              <a:solidFill>
                <a:srgbClr val="374151"/>
              </a:solidFill>
              <a:latin typeface="__Inter_aaf875" pitchFamily="0" charset="0"/>
              <a:ea typeface="华文中宋" pitchFamily="0" charset="0"/>
              <a:cs typeface="Lucida Sans"/>
            </a:endParaRPr>
          </a:p>
          <a:p>
            <a:pPr algn="l" indent="-305943" marL="305943">
              <a:lnSpc>
                <a:spcPct val="110000"/>
              </a:lnSpc>
              <a:spcBef>
                <a:spcPct val="20000"/>
              </a:spcBef>
              <a:spcAft>
                <a:spcPts val="600"/>
              </a:spcAft>
              <a:buClr>
                <a:schemeClr val="accent1"/>
              </a:buClr>
              <a:buSzPct val="92000"/>
              <a:buFontTx/>
              <a:buAutoNum type="arabicPeriod"/>
            </a:pPr>
            <a:r>
              <a:rPr altLang="zh-CN" baseline="0" b="0" cap="none" sz="1700" i="0" kern="1200" lang="en-US" spc="0" strike="noStrike" u="none">
                <a:solidFill>
                  <a:srgbClr val="374151"/>
                </a:solidFill>
                <a:latin typeface="__Inter_aaf875" pitchFamily="0" charset="0"/>
                <a:ea typeface="华文中宋" pitchFamily="0" charset="0"/>
                <a:cs typeface="Lucida Sans"/>
              </a:rPr>
              <a:t>Improved keylogging functionality: The new keylogger will be able to differentiate between key presses and key releases and record them separately.</a:t>
            </a:r>
            <a:endParaRPr altLang="zh-CN" baseline="0" b="0" cap="none" sz="1700" i="0" kern="1200" lang="en-US" spc="0" strike="noStrike" u="none">
              <a:solidFill>
                <a:srgbClr val="374151"/>
              </a:solidFill>
              <a:latin typeface="__Inter_aaf875" pitchFamily="0" charset="0"/>
              <a:ea typeface="华文中宋" pitchFamily="0" charset="0"/>
              <a:cs typeface="Lucida Sans"/>
            </a:endParaRPr>
          </a:p>
          <a:p>
            <a:pPr algn="l" indent="-305943" marL="305943">
              <a:lnSpc>
                <a:spcPct val="110000"/>
              </a:lnSpc>
              <a:spcBef>
                <a:spcPct val="20000"/>
              </a:spcBef>
              <a:spcAft>
                <a:spcPts val="600"/>
              </a:spcAft>
              <a:buClr>
                <a:schemeClr val="accent1"/>
              </a:buClr>
              <a:buSzPct val="92000"/>
              <a:buFontTx/>
              <a:buAutoNum type="arabicPeriod"/>
            </a:pPr>
            <a:r>
              <a:rPr altLang="zh-CN" baseline="0" b="0" cap="none" sz="1700" i="0" kern="1200" lang="en-US" spc="0" strike="noStrike" u="none">
                <a:solidFill>
                  <a:srgbClr val="374151"/>
                </a:solidFill>
                <a:latin typeface="__Inter_aaf875" pitchFamily="0" charset="0"/>
                <a:ea typeface="华文中宋" pitchFamily="0" charset="0"/>
                <a:cs typeface="Lucida Sans"/>
              </a:rPr>
              <a:t>GUI for easy start and stop of the keylogger: The new keylogger will have a GUI that allows the user to start and stop the keylogger with a single click.</a:t>
            </a:r>
            <a:endParaRPr altLang="zh-CN" baseline="0" b="0" cap="none" sz="1700" i="0" kern="1200" lang="en-US" spc="0" strike="noStrike" u="none">
              <a:solidFill>
                <a:srgbClr val="374151"/>
              </a:solidFill>
              <a:latin typeface="__Inter_aaf875" pitchFamily="0" charset="0"/>
              <a:ea typeface="华文中宋" pitchFamily="0" charset="0"/>
              <a:cs typeface="Lucida Sans"/>
            </a:endParaRPr>
          </a:p>
          <a:p>
            <a:pPr algn="l" indent="-305943" marL="305943">
              <a:lnSpc>
                <a:spcPct val="110000"/>
              </a:lnSpc>
              <a:spcBef>
                <a:spcPct val="20000"/>
              </a:spcBef>
              <a:spcAft>
                <a:spcPts val="600"/>
              </a:spcAft>
              <a:buClr>
                <a:schemeClr val="accent1"/>
              </a:buClr>
              <a:buSzPct val="92000"/>
              <a:buFontTx/>
              <a:buAutoNum type="arabicPeriod"/>
            </a:pPr>
            <a:r>
              <a:rPr altLang="zh-CN" baseline="0" b="0" cap="none" sz="1700" i="0" kern="1200" lang="en-US" spc="0" strike="noStrike" u="none">
                <a:solidFill>
                  <a:srgbClr val="374151"/>
                </a:solidFill>
                <a:latin typeface="__Inter_aaf875" pitchFamily="0" charset="0"/>
                <a:ea typeface="华文中宋" pitchFamily="0" charset="0"/>
                <a:cs typeface="Lucida Sans"/>
              </a:rPr>
              <a:t>JSON file generation: The new keylogger will generate a JSON file that contains the keylogging data, making it easier to analyze and visualize the data.</a:t>
            </a:r>
            <a:endParaRPr altLang="zh-CN" baseline="0" b="0" cap="none" sz="17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sp>
        <p:nvSpPr>
          <p:cNvPr id="1048619" name="文本框"/>
          <p:cNvSpPr>
            <a:spLocks noGrp="1"/>
          </p:cNvSpPr>
          <p:nvPr>
            <p:ph type="title"/>
          </p:nvPr>
        </p:nvSpPr>
        <p:spPr>
          <a:xfrm rot="0">
            <a:off x="581192" y="662572"/>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System  Approach</a:t>
            </a:r>
            <a:endParaRPr altLang="en-US" baseline="0" b="0" cap="all" sz="4000" i="0" kern="1200" lang="zh-CN" spc="0" strike="noStrike" u="none">
              <a:solidFill>
                <a:schemeClr val="accent1"/>
              </a:solidFill>
              <a:latin typeface="Calibri Light" pitchFamily="0" charset="0"/>
              <a:ea typeface="华文中宋" pitchFamily="0" charset="0"/>
              <a:cs typeface="Calibri Light" pitchFamily="0" charset="0"/>
            </a:endParaRPr>
          </a:p>
        </p:txBody>
      </p:sp>
      <p:sp>
        <p:nvSpPr>
          <p:cNvPr id="1048620"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1800" i="0" kern="1200" lang="en-US" spc="0" strike="noStrike" u="none">
                <a:solidFill>
                  <a:srgbClr val="0F0F0F"/>
                </a:solidFill>
                <a:latin typeface="Franklin Gothic Book" pitchFamily="0" charset="0"/>
                <a:ea typeface="华文中宋" pitchFamily="0" charset="0"/>
                <a:cs typeface="Lucida Sans"/>
              </a:rPr>
              <a:t>	</a:t>
            </a:r>
            <a:endParaRPr altLang="en-US" baseline="0" b="1" cap="none" sz="1800" i="0" kern="1200" lang="zh-CN" spc="0" strike="noStrike" u="none">
              <a:solidFill>
                <a:srgbClr val="0F0F0F"/>
              </a:solidFill>
              <a:latin typeface="Franklin Gothic Book" pitchFamily="0" charset="0"/>
              <a:ea typeface="华文中宋" pitchFamily="0" charset="0"/>
              <a:cs typeface="Lucida Sans"/>
            </a:endParaRPr>
          </a:p>
        </p:txBody>
      </p:sp>
      <p:sp>
        <p:nvSpPr>
          <p:cNvPr id="1048621" name="矩形"/>
          <p:cNvSpPr/>
          <p:nvPr/>
        </p:nvSpPr>
        <p:spPr>
          <a:xfrm rot="0">
            <a:off x="581192" y="1120211"/>
            <a:ext cx="11874500" cy="3838449"/>
          </a:xfrm>
          <a:prstGeom prst="rect"/>
          <a:noFill/>
          <a:ln w="12700" cap="flat" cmpd="sng">
            <a:noFill/>
            <a:prstDash val="solid"/>
            <a:round/>
          </a:ln>
        </p:spPr>
        <p:txBody>
          <a:bodyPr anchor="ctr" anchorCtr="0" bIns="198375" lIns="0" rIns="0" tIns="198375" vert="horz" wrap="none">
            <a:prstTxWarp prst="textNoShape"/>
            <a:spAutoFit/>
          </a:bodyPr>
          <a:p>
            <a:pPr algn="l" eaLnBrk="0" fontAlgn="base" hangingPunct="0" indent="0" latinLnBrk="0" marL="0">
              <a:lnSpc>
                <a:spcPct val="100000"/>
              </a:lnSpc>
              <a:spcBef>
                <a:spcPts val="0"/>
              </a:spcBef>
              <a:spcAft>
                <a:spcPts val="0"/>
              </a:spcAft>
              <a:buNone/>
            </a:pPr>
            <a:r>
              <a:rPr altLang="zh-CN" baseline="0" b="1" cap="none" sz="2000" i="0" kern="1200" lang="en-US" spc="0" strike="noStrike" u="none">
                <a:solidFill>
                  <a:srgbClr val="374151"/>
                </a:solidFill>
                <a:latin typeface="__Inter_aaf875" pitchFamily="0" charset="0"/>
                <a:ea typeface="华文中宋" pitchFamily="0" charset="0"/>
                <a:cs typeface="Franklin Gothic Book" pitchFamily="0" charset="0"/>
              </a:rPr>
              <a:t>The following is the development approach for the new keylogger:</a:t>
            </a:r>
            <a:endParaRPr altLang="zh-CN" baseline="0" b="1" cap="none" sz="2000" i="0" kern="1200" lang="en-US" spc="0" strike="noStrike" u="none">
              <a:solidFill>
                <a:srgbClr val="374151"/>
              </a:solidFill>
              <a:latin typeface="__Inter_aaf875" pitchFamily="0" charset="0"/>
              <a:ea typeface="华文中宋" pitchFamily="0" charset="0"/>
              <a:cs typeface="Franklin Gothic Book" pitchFamily="0" charset="0"/>
            </a:endParaRPr>
          </a:p>
          <a:p>
            <a:pPr algn="l" eaLnBrk="0" fontAlgn="base" hangingPunct="0" indent="0" latinLnBrk="0" marL="0">
              <a:lnSpc>
                <a:spcPct val="100000"/>
              </a:lnSpc>
              <a:spcBef>
                <a:spcPts val="0"/>
              </a:spcBef>
              <a:spcAft>
                <a:spcPts val="0"/>
              </a:spcAft>
              <a:buNone/>
            </a:pPr>
            <a:endParaRPr altLang="zh-CN" baseline="0" b="1" cap="none" sz="1100" i="0" kern="1200" lang="en-US" spc="0" strike="noStrike" u="none">
              <a:solidFill>
                <a:schemeClr val="tx1"/>
              </a:solidFill>
              <a:latin typeface="Franklin Gothic Book" pitchFamily="0" charset="0"/>
              <a:ea typeface="华文中宋" pitchFamily="0" charset="0"/>
              <a:cs typeface="Franklin Gothic Book" pitchFamily="0" charset="0"/>
            </a:endParaRPr>
          </a:p>
          <a:p>
            <a:pPr algn="l" eaLnBrk="0" fontAlgn="base" hangingPunct="0" indent="0" latinLnBrk="0" marL="0">
              <a:lnSpc>
                <a:spcPct val="100000"/>
              </a:lnSpc>
              <a:spcBef>
                <a:spcPts val="0"/>
              </a:spcBef>
              <a:spcAft>
                <a:spcPts val="0"/>
              </a:spcAft>
              <a:buClrTx/>
              <a:buAutoNum type="arabicPeriod"/>
            </a:pP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Design the GUI: Create a simple GUI using </a:t>
            </a: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tkinter</a:t>
            </a: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 that includes a start and stop button.</a:t>
            </a:r>
            <a:endPar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endParaRPr>
          </a:p>
          <a:p>
            <a:pPr algn="l" eaLnBrk="0" fontAlgn="base" hangingPunct="0" indent="0" latinLnBrk="0" marL="0">
              <a:lnSpc>
                <a:spcPct val="100000"/>
              </a:lnSpc>
              <a:spcBef>
                <a:spcPts val="0"/>
              </a:spcBef>
              <a:spcAft>
                <a:spcPts val="0"/>
              </a:spcAft>
              <a:buClrTx/>
              <a:buAutoNum type="arabicPeriod" startAt="2"/>
            </a:pP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Implement the keylogger functionality: Use the </a:t>
            </a:r>
            <a:r>
              <a:rPr altLang="zh-CN" baseline="0" b="1" cap="none" sz="3200" i="0" kern="1200" lang="en-US" spc="0" strike="noStrike" u="none">
                <a:solidFill>
                  <a:srgbClr val="374151"/>
                </a:solidFill>
                <a:latin typeface="ui-monospace" pitchFamily="0" charset="0"/>
                <a:ea typeface="华文中宋" pitchFamily="0" charset="0"/>
                <a:cs typeface="Franklin Gothic Book" pitchFamily="0" charset="0"/>
              </a:rPr>
              <a:t>pynput</a:t>
            </a: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 library to capture the key presses and releases.</a:t>
            </a:r>
            <a:endPar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endParaRPr>
          </a:p>
          <a:p>
            <a:pPr algn="l" eaLnBrk="0" fontAlgn="base" hangingPunct="0" indent="0" latinLnBrk="0" marL="0">
              <a:lnSpc>
                <a:spcPct val="100000"/>
              </a:lnSpc>
              <a:spcBef>
                <a:spcPts val="0"/>
              </a:spcBef>
              <a:spcAft>
                <a:spcPts val="0"/>
              </a:spcAft>
              <a:buClrTx/>
              <a:buAutoNum type="arabicPeriod" startAt="3"/>
            </a:pP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Implement JSON file generation: Use the </a:t>
            </a:r>
            <a:r>
              <a:rPr altLang="zh-CN" baseline="0" b="1" cap="none" sz="3200" i="0" kern="1200" lang="en-US" spc="0" strike="noStrike" u="none">
                <a:solidFill>
                  <a:srgbClr val="374151"/>
                </a:solidFill>
                <a:latin typeface="ui-monospace" pitchFamily="0" charset="0"/>
                <a:ea typeface="华文中宋" pitchFamily="0" charset="0"/>
                <a:cs typeface="Franklin Gothic Book" pitchFamily="0" charset="0"/>
              </a:rPr>
              <a:t>json</a:t>
            </a: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 library to generate a JSON file that contains the</a:t>
            </a:r>
            <a:endPar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endParaRPr>
          </a:p>
          <a:p>
            <a:pPr algn="l" eaLnBrk="0" fontAlgn="base" hangingPunct="0" indent="0" latinLnBrk="0" marL="0">
              <a:lnSpc>
                <a:spcPct val="100000"/>
              </a:lnSpc>
              <a:spcBef>
                <a:spcPts val="0"/>
              </a:spcBef>
              <a:spcAft>
                <a:spcPts val="0"/>
              </a:spcAft>
              <a:buNone/>
            </a:pP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     </a:t>
            </a: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 keylogging data.</a:t>
            </a:r>
            <a:endPar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endParaRPr>
          </a:p>
          <a:p>
            <a:pPr algn="l" eaLnBrk="0" fontAlgn="base" hangingPunct="0" indent="0" latinLnBrk="0" marL="0">
              <a:lnSpc>
                <a:spcPct val="100000"/>
              </a:lnSpc>
              <a:spcBef>
                <a:spcPts val="0"/>
              </a:spcBef>
              <a:spcAft>
                <a:spcPts val="0"/>
              </a:spcAft>
              <a:buClrTx/>
              <a:buAutoNum type="arabicPeriod" startAt="4"/>
            </a:pP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Integrate the keylogger functionality with the GUI: Connect the GUI buttons to the keylogger functionality.</a:t>
            </a:r>
            <a:endPar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endParaRPr>
          </a:p>
          <a:p>
            <a:pPr algn="l" eaLnBrk="0" fontAlgn="base" hangingPunct="0" indent="0" latinLnBrk="0" marL="0">
              <a:lnSpc>
                <a:spcPct val="100000"/>
              </a:lnSpc>
              <a:spcBef>
                <a:spcPts val="0"/>
              </a:spcBef>
              <a:spcAft>
                <a:spcPts val="0"/>
              </a:spcAft>
              <a:buNone/>
            </a:pPr>
            <a:endPar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endParaRPr>
          </a:p>
          <a:p>
            <a:pPr algn="l" eaLnBrk="0" fontAlgn="base" hangingPunct="0" indent="0" latinLnBrk="0" marL="0">
              <a:lnSpc>
                <a:spcPct val="100000"/>
              </a:lnSpc>
              <a:spcBef>
                <a:spcPts val="0"/>
              </a:spcBef>
              <a:spcAft>
                <a:spcPts val="0"/>
              </a:spcAft>
              <a:buClrTx/>
              <a:buAutoNum type="arabicPeriod" startAt="5"/>
            </a:pP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Test the keylogger: Test the keylogger on different systems and scenarios to ensure its functionality.</a:t>
            </a:r>
            <a:endPar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endParaRPr>
          </a:p>
          <a:p>
            <a:pPr algn="l" eaLnBrk="0" fontAlgn="base" hangingPunct="0" indent="0" latinLnBrk="0" marL="0">
              <a:lnSpc>
                <a:spcPct val="100000"/>
              </a:lnSpc>
              <a:spcBef>
                <a:spcPts val="0"/>
              </a:spcBef>
              <a:spcAft>
                <a:spcPts val="0"/>
              </a:spcAft>
              <a:buNone/>
            </a:pPr>
            <a:endParaRPr altLang="en-US" baseline="0" b="0" cap="none" sz="3200" i="0" kern="1200" lang="zh-CN" spc="0" strike="noStrike" u="none">
              <a:solidFill>
                <a:schemeClr val="tx1"/>
              </a:solidFill>
              <a:latin typeface="Arial" pitchFamily="34" charset="0"/>
              <a:ea typeface="华文中宋" pitchFamily="0" charset="0"/>
              <a:cs typeface="Franklin Gothic Book"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25"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Algorithm &amp; Deployment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26" name="文本框"/>
          <p:cNvSpPr>
            <a:spLocks noGrp="1"/>
          </p:cNvSpPr>
          <p:nvPr>
            <p:ph type="body" idx="1"/>
          </p:nvPr>
        </p:nvSpPr>
        <p:spPr>
          <a:xfrm rot="0">
            <a:off x="380989" y="477168"/>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2000" i="0" kern="1200" lang="en-US" spc="0" strike="noStrike" u="none">
                <a:solidFill>
                  <a:srgbClr val="374151"/>
                </a:solidFill>
                <a:latin typeface="__Inter_aaf875" pitchFamily="0" charset="0"/>
                <a:ea typeface="华文中宋" pitchFamily="0" charset="0"/>
                <a:cs typeface="Lucida Sans"/>
              </a:rPr>
              <a:t>1.Import the necessary libraries:</a:t>
            </a: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pic>
        <p:nvPicPr>
          <p:cNvPr id="2097155" name="图片"/>
          <p:cNvPicPr>
            <a:picLocks noChangeAspect="1"/>
          </p:cNvPicPr>
          <p:nvPr/>
        </p:nvPicPr>
        <p:blipFill>
          <a:blip xmlns:r="http://schemas.openxmlformats.org/officeDocument/2006/relationships" r:embed="rId1" cstate="print"/>
          <a:stretch>
            <a:fillRect/>
          </a:stretch>
        </p:blipFill>
        <p:spPr>
          <a:xfrm rot="0">
            <a:off x="1767592" y="2813831"/>
            <a:ext cx="8087854" cy="1524213"/>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30"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Algorithm &amp; Deployment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31" name="文本框"/>
          <p:cNvSpPr>
            <a:spLocks noGrp="1"/>
          </p:cNvSpPr>
          <p:nvPr>
            <p:ph type="body" idx="1"/>
          </p:nvPr>
        </p:nvSpPr>
        <p:spPr>
          <a:xfrm rot="0">
            <a:off x="218429" y="-431231"/>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2000" i="0" kern="1200" lang="en-US" spc="0" strike="noStrike" u="none">
                <a:solidFill>
                  <a:srgbClr val="374151"/>
                </a:solidFill>
                <a:latin typeface="__Inter_aaf875" pitchFamily="0" charset="0"/>
                <a:ea typeface="华文中宋" pitchFamily="0" charset="0"/>
                <a:cs typeface="Lucida Sans"/>
              </a:rPr>
              <a:t>1.</a:t>
            </a:r>
            <a:r>
              <a:rPr altLang="zh-CN" baseline="0" b="1" cap="none" sz="2000" i="0" kern="1200" lang="en-US" spc="0" strike="noStrike" u="none">
                <a:solidFill>
                  <a:srgbClr val="374151"/>
                </a:solidFill>
                <a:latin typeface="__Inter_aaf875" pitchFamily="0" charset="0"/>
                <a:ea typeface="华文中宋" pitchFamily="0" charset="0"/>
                <a:cs typeface="Lucida Sans"/>
              </a:rPr>
              <a:t>Create GUI</a:t>
            </a: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pic>
        <p:nvPicPr>
          <p:cNvPr id="2097156" name="图片"/>
          <p:cNvPicPr>
            <a:picLocks noChangeAspect="1"/>
          </p:cNvPicPr>
          <p:nvPr/>
        </p:nvPicPr>
        <p:blipFill>
          <a:blip xmlns:r="http://schemas.openxmlformats.org/officeDocument/2006/relationships" r:embed="rId1" cstate="print"/>
          <a:stretch>
            <a:fillRect/>
          </a:stretch>
        </p:blipFill>
        <p:spPr>
          <a:xfrm rot="0">
            <a:off x="581192" y="1745289"/>
            <a:ext cx="10955278" cy="4667901"/>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35"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Algorithm &amp; Deployment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36" name="文本框"/>
          <p:cNvSpPr>
            <a:spLocks noGrp="1"/>
          </p:cNvSpPr>
          <p:nvPr>
            <p:ph type="body" idx="1"/>
          </p:nvPr>
        </p:nvSpPr>
        <p:spPr>
          <a:xfrm rot="0">
            <a:off x="296711" y="-427071"/>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2000" i="0" kern="1200" lang="en-US" spc="0" strike="noStrike" u="none">
                <a:solidFill>
                  <a:srgbClr val="374151"/>
                </a:solidFill>
                <a:latin typeface="__Inter_aaf875" pitchFamily="0" charset="0"/>
                <a:ea typeface="华文中宋" pitchFamily="0" charset="0"/>
                <a:cs typeface="Lucida Sans"/>
              </a:rPr>
              <a:t>1.Import the necessary libraries:</a:t>
            </a: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37" name="矩形"/>
          <p:cNvSpPr/>
          <p:nvPr/>
        </p:nvSpPr>
        <p:spPr>
          <a:xfrm rot="0">
            <a:off x="3535680" y="1640839"/>
            <a:ext cx="5608320" cy="5425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Initialize the variables</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keys_used</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 []</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flag = False</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keys = ""</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Define the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on_press</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function</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def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on_press</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global flag,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keys_used</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keys</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if flag == False:</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keys_used.append</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{'Pressed': f'{key}'}</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flag = True</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if flag == True:</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keys_used.append</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{'Held': f'{key}'}</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Franklin Gothic Book" pitchFamily="0" charset="0"/>
              <a:ea typeface="华文中宋" pitchFamily="0" charset="0"/>
              <a:cs typeface="Franklin Gothic Book"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641"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Algorithm &amp; Deployment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42" name="文本框"/>
          <p:cNvSpPr>
            <a:spLocks noGrp="1"/>
          </p:cNvSpPr>
          <p:nvPr>
            <p:ph type="body" idx="1"/>
          </p:nvPr>
        </p:nvSpPr>
        <p:spPr>
          <a:xfrm rot="0">
            <a:off x="296711" y="-427071"/>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2000" i="0" kern="1200" lang="en-US" spc="0" strike="noStrike" u="none">
                <a:solidFill>
                  <a:srgbClr val="374151"/>
                </a:solidFill>
                <a:latin typeface="__Inter_aaf875" pitchFamily="0" charset="0"/>
                <a:ea typeface="华文中宋" pitchFamily="0" charset="0"/>
                <a:cs typeface="Lucida Sans"/>
              </a:rPr>
              <a:t>1.Import the necessary libraries:</a:t>
            </a: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43" name="矩形"/>
          <p:cNvSpPr/>
          <p:nvPr/>
        </p:nvSpPr>
        <p:spPr>
          <a:xfrm rot="0">
            <a:off x="3535680" y="1640839"/>
            <a:ext cx="5608320" cy="5078312"/>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Define the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on_release</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function</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def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on_release</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global flag,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keys_used</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keys</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keys_used.append</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{'Released': f'{key}'}</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if flag == True:</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flag = False</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keys = keys + str(key)</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Define the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generate_json_file</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function</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def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generate_json_file</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keys_used</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with open('</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key_log.json</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wb</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as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key_log</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key_list_bytes</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json.dumps</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keys_used</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).encode()</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key_log.write</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key_list_bytes</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Franklin Gothic Book" pitchFamily="0" charset="0"/>
              <a:ea typeface="华文中宋" pitchFamily="0" charset="0"/>
              <a:cs typeface="Franklin Gothic Book" pitchFamily="0" charset="0"/>
            </a:endParaRPr>
          </a:p>
        </p:txBody>
      </p:sp>
    </p:spTree>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dcterms:created xsi:type="dcterms:W3CDTF">2021-05-25T18:50:10Z</dcterms:created>
  <dcterms:modified xsi:type="dcterms:W3CDTF">2024-04-05T03:43:25Z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97fc5e7d71964ef48d658f573a87d504</vt:lpwstr>
  </property>
</Properties>
</file>