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70" r:id="rId9"/>
    <p:sldId id="269" r:id="rId10"/>
    <p:sldId id="271" r:id="rId11"/>
    <p:sldId id="272" r:id="rId12"/>
    <p:sldId id="263" r:id="rId13"/>
    <p:sldId id="264" r:id="rId14"/>
    <p:sldId id="265" r:id="rId15"/>
    <p:sldId id="266" r:id="rId16"/>
    <p:sldId id="273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2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1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3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6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2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BCA1-BE85-4906-A290-19B827E275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F642-8529-4293-B8F4-69E084D7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uthenticating-to-github/keeping-your-account-and-data-secure/creating-a-strong-password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2. Introduction </a:t>
            </a:r>
            <a:r>
              <a:rPr lang="en-IN" dirty="0" smtClean="0"/>
              <a:t>to DevOps and GitHub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45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Steps for GitHub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345474"/>
            <a:ext cx="11118669" cy="534270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 : 4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Clone repository from the internet.</a:t>
            </a:r>
          </a:p>
          <a:p>
            <a:pPr lvl="0"/>
            <a:r>
              <a:rPr lang="en-IN" dirty="0"/>
              <a:t>Repository name – </a:t>
            </a:r>
            <a:r>
              <a:rPr lang="en-IN" dirty="0" smtClean="0"/>
              <a:t>enter/choose path(i.e., bio)- </a:t>
            </a:r>
            <a:r>
              <a:rPr lang="en-IN" dirty="0"/>
              <a:t>click-clone</a:t>
            </a:r>
          </a:p>
          <a:p>
            <a:pPr lvl="0"/>
            <a:r>
              <a:rPr lang="en-IN" dirty="0" smtClean="0"/>
              <a:t>Drive c:\ project\ bio - path </a:t>
            </a:r>
            <a:r>
              <a:rPr lang="en-IN" dirty="0"/>
              <a:t>folder create- same repository name folder create – Our project -save as - repository name folder.</a:t>
            </a:r>
          </a:p>
          <a:p>
            <a:pPr lvl="0"/>
            <a:r>
              <a:rPr lang="en-IN" dirty="0"/>
              <a:t>Go to GitHub-click- repository name – view the project details in the GitHub – Push origin.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6" y="4639825"/>
            <a:ext cx="4062550" cy="2062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65" y="4639825"/>
            <a:ext cx="4355375" cy="20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2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IN" dirty="0"/>
              <a:t>Clone repository from the internet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1" y="1446802"/>
            <a:ext cx="5238207" cy="226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2" y="3980996"/>
            <a:ext cx="5238206" cy="2877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801"/>
            <a:ext cx="5379721" cy="2354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3" y="3985844"/>
            <a:ext cx="5287678" cy="28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GitHub Working with repositories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</a:t>
            </a:r>
            <a:r>
              <a:rPr lang="en-IN" dirty="0" smtClean="0"/>
              <a:t>repository </a:t>
            </a:r>
          </a:p>
          <a:p>
            <a:r>
              <a:rPr lang="en-IN" dirty="0"/>
              <a:t>Cloning a repository</a:t>
            </a:r>
          </a:p>
          <a:p>
            <a:r>
              <a:rPr lang="en-IN" dirty="0"/>
              <a:t>Forking a repository</a:t>
            </a:r>
          </a:p>
          <a:p>
            <a:r>
              <a:rPr lang="en-IN" dirty="0"/>
              <a:t>Importing your projects</a:t>
            </a:r>
          </a:p>
          <a:p>
            <a:r>
              <a:rPr lang="en-IN" dirty="0"/>
              <a:t>Managing collaborators and permissions</a:t>
            </a:r>
          </a:p>
          <a:p>
            <a:r>
              <a:rPr lang="en-IN" dirty="0" smtClean="0"/>
              <a:t>Publishing </a:t>
            </a:r>
            <a:r>
              <a:rPr lang="en-IN" dirty="0"/>
              <a:t>and managing GitHub Packages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1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Source code management by using GitHub Desktop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/>
              <a:t>Source Code Management (SCM) is </a:t>
            </a:r>
            <a:r>
              <a:rPr lang="en-IN" sz="3600" b="1" dirty="0"/>
              <a:t>a process and set of tools used to keep track of changes to the code files in a source code repository</a:t>
            </a:r>
            <a:r>
              <a:rPr lang="en-IN" sz="3600" dirty="0"/>
              <a:t>. </a:t>
            </a:r>
            <a:endParaRPr lang="en-IN" sz="3600" dirty="0" smtClean="0"/>
          </a:p>
          <a:p>
            <a:pPr algn="just"/>
            <a:r>
              <a:rPr lang="en-IN" sz="3600" dirty="0" smtClean="0"/>
              <a:t>The </a:t>
            </a:r>
            <a:r>
              <a:rPr lang="en-IN" sz="3600" dirty="0"/>
              <a:t>most common type of source code repository in use these days is a directory (folder) on your computer containing a set of code files that make up your project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6157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Source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Source tree </a:t>
            </a:r>
            <a:r>
              <a:rPr lang="en-IN" sz="3600" dirty="0"/>
              <a:t>is a fully functional GUI right out of the box that works with Git and Mercurial</a:t>
            </a:r>
            <a:r>
              <a:rPr lang="en-IN" sz="3600" dirty="0" smtClean="0"/>
              <a:t>.</a:t>
            </a:r>
          </a:p>
          <a:p>
            <a:r>
              <a:rPr lang="en-IN" sz="3600" dirty="0" smtClean="0"/>
              <a:t> </a:t>
            </a:r>
            <a:r>
              <a:rPr lang="en-IN" sz="3600" dirty="0"/>
              <a:t>It's </a:t>
            </a:r>
            <a:r>
              <a:rPr lang="en-IN" sz="3600" b="1" dirty="0"/>
              <a:t>compatible with both Windows or Mac operating systems</a:t>
            </a:r>
            <a:r>
              <a:rPr lang="en-IN" sz="3600" dirty="0"/>
              <a:t>. </a:t>
            </a:r>
            <a:endParaRPr lang="en-IN" sz="3600" dirty="0" smtClean="0"/>
          </a:p>
          <a:p>
            <a:r>
              <a:rPr lang="en-IN" sz="3600" dirty="0" smtClean="0"/>
              <a:t>Detailed </a:t>
            </a:r>
            <a:r>
              <a:rPr lang="en-IN" sz="3600" dirty="0"/>
              <a:t>tutorials help you get started quickly. </a:t>
            </a:r>
            <a:endParaRPr lang="en-IN" sz="3600" dirty="0" smtClean="0"/>
          </a:p>
          <a:p>
            <a:r>
              <a:rPr lang="en-IN" sz="3600" dirty="0" smtClean="0"/>
              <a:t>All </a:t>
            </a:r>
            <a:r>
              <a:rPr lang="en-IN" sz="3600" dirty="0"/>
              <a:t>commands are accessible with just one click.</a:t>
            </a:r>
          </a:p>
        </p:txBody>
      </p:sp>
    </p:spTree>
    <p:extLst>
      <p:ext uri="{BB962C8B-B14F-4D97-AF65-F5344CB8AC3E}">
        <p14:creationId xmlns:p14="http://schemas.microsoft.com/office/powerpoint/2010/main" val="244796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Tortoise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Tortoise Git </a:t>
            </a:r>
            <a:r>
              <a:rPr lang="en-IN" sz="3600" dirty="0"/>
              <a:t>is a </a:t>
            </a:r>
            <a:r>
              <a:rPr lang="en-IN" sz="3600" b="1" dirty="0"/>
              <a:t>free open-source client for the Git version control system</a:t>
            </a:r>
            <a:r>
              <a:rPr lang="en-IN" sz="3600" dirty="0"/>
              <a:t>. </a:t>
            </a:r>
            <a:endParaRPr lang="en-IN" sz="3600" dirty="0" smtClean="0"/>
          </a:p>
          <a:p>
            <a:r>
              <a:rPr lang="en-IN" sz="3600" dirty="0" smtClean="0"/>
              <a:t>That </a:t>
            </a:r>
            <a:r>
              <a:rPr lang="en-IN" sz="3600" dirty="0"/>
              <a:t>is, </a:t>
            </a:r>
            <a:r>
              <a:rPr lang="en-IN" sz="3600" dirty="0" smtClean="0"/>
              <a:t>Tortoise Git </a:t>
            </a:r>
            <a:r>
              <a:rPr lang="en-IN" sz="3600" dirty="0"/>
              <a:t>manages files over time</a:t>
            </a:r>
            <a:r>
              <a:rPr lang="en-IN" sz="3600" dirty="0" smtClean="0"/>
              <a:t>.</a:t>
            </a:r>
          </a:p>
          <a:p>
            <a:r>
              <a:rPr lang="en-IN" sz="3600" dirty="0" smtClean="0"/>
              <a:t> </a:t>
            </a:r>
            <a:r>
              <a:rPr lang="en-IN" sz="3600" dirty="0"/>
              <a:t>Files are stored in a local repository</a:t>
            </a:r>
            <a:r>
              <a:rPr lang="en-IN" sz="3600" dirty="0" smtClean="0"/>
              <a:t>.</a:t>
            </a:r>
          </a:p>
          <a:p>
            <a:r>
              <a:rPr lang="en-IN" sz="3600" dirty="0" smtClean="0"/>
              <a:t> </a:t>
            </a:r>
            <a:r>
              <a:rPr lang="en-IN" sz="3600" dirty="0"/>
              <a:t>The repository is much like an ordinary file server, except that it remembers every change ever made to your files and directories</a:t>
            </a:r>
            <a:r>
              <a:rPr lang="en-IN" sz="3600" dirty="0" smtClean="0"/>
              <a:t>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161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IN" dirty="0" smtClean="0"/>
              <a:t>Tortoise </a:t>
            </a:r>
            <a:r>
              <a:rPr lang="en-IN" dirty="0"/>
              <a:t>git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0" y="1139690"/>
            <a:ext cx="5336304" cy="273657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9532"/>
            <a:ext cx="5719452" cy="2716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0" y="4036422"/>
            <a:ext cx="5336304" cy="2599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6422"/>
            <a:ext cx="5719451" cy="26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pPr algn="ctr"/>
            <a:r>
              <a:rPr lang="en-IN" dirty="0"/>
              <a:t>Tortoise git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0012"/>
            <a:ext cx="4831080" cy="25889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48" y="1370013"/>
            <a:ext cx="5538652" cy="2588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4958"/>
            <a:ext cx="4831080" cy="2610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48" y="4074958"/>
            <a:ext cx="5538652" cy="26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1"/>
          </a:xfrm>
        </p:spPr>
        <p:txBody>
          <a:bodyPr/>
          <a:lstStyle/>
          <a:p>
            <a:pPr algn="ctr"/>
            <a:r>
              <a:rPr lang="en-IN" dirty="0"/>
              <a:t>Tortoise git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543"/>
            <a:ext cx="5131526" cy="23774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7" y="1516221"/>
            <a:ext cx="5068387" cy="2428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5" y="4225007"/>
            <a:ext cx="5969726" cy="23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to </a:t>
            </a:r>
            <a:r>
              <a:rPr lang="en-IN" dirty="0"/>
              <a:t>D</a:t>
            </a:r>
            <a:r>
              <a:rPr lang="en-IN" dirty="0" smtClean="0"/>
              <a:t>evOps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DevOps is the acronym given to the combination of </a:t>
            </a:r>
            <a:r>
              <a:rPr lang="en-IN" sz="3200" b="1" dirty="0"/>
              <a:t>Development and Operations</a:t>
            </a:r>
            <a:r>
              <a:rPr lang="en-IN" sz="3200" dirty="0"/>
              <a:t>. </a:t>
            </a:r>
            <a:endParaRPr lang="en-IN" sz="3200" dirty="0" smtClean="0"/>
          </a:p>
          <a:p>
            <a:pPr algn="just"/>
            <a:r>
              <a:rPr lang="en-IN" sz="3200" dirty="0" smtClean="0"/>
              <a:t>It </a:t>
            </a:r>
            <a:r>
              <a:rPr lang="en-IN" sz="3200" dirty="0"/>
              <a:t>refers to a collaborative approach to make the Application Development team and the IT Operations team of an organization to seamlessly work with better communication</a:t>
            </a:r>
            <a:r>
              <a:rPr lang="en-IN" sz="3200" dirty="0" smtClean="0"/>
              <a:t>.</a:t>
            </a:r>
          </a:p>
          <a:p>
            <a:pPr algn="just"/>
            <a:r>
              <a:rPr lang="en-IN" sz="3200" dirty="0"/>
              <a:t>DevOps allows the software or web developers and IT operations to deploy processes in a collaboration session that is entirely blameless.</a:t>
            </a:r>
          </a:p>
        </p:txBody>
      </p:sp>
    </p:spTree>
    <p:extLst>
      <p:ext uri="{BB962C8B-B14F-4D97-AF65-F5344CB8AC3E}">
        <p14:creationId xmlns:p14="http://schemas.microsoft.com/office/powerpoint/2010/main" val="7491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Devops 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Understand what DevOps is and the steps to accomplish </a:t>
            </a:r>
            <a:r>
              <a:rPr lang="en-IN" sz="3600" dirty="0" smtClean="0"/>
              <a:t>it.</a:t>
            </a:r>
            <a:endParaRPr lang="en-IN" sz="3600" dirty="0"/>
          </a:p>
          <a:p>
            <a:r>
              <a:rPr lang="en-IN" sz="3600" dirty="0"/>
              <a:t>Identify teams to implement the </a:t>
            </a:r>
            <a:r>
              <a:rPr lang="en-IN" sz="3600" dirty="0" smtClean="0"/>
              <a:t>process.</a:t>
            </a:r>
            <a:endParaRPr lang="en-IN" sz="3600" dirty="0"/>
          </a:p>
          <a:p>
            <a:r>
              <a:rPr lang="en-IN" sz="3600" dirty="0"/>
              <a:t>Plan for the transformation with shared goals and </a:t>
            </a:r>
            <a:r>
              <a:rPr lang="en-IN" sz="3600" dirty="0" smtClean="0"/>
              <a:t>timelines.</a:t>
            </a:r>
            <a:endParaRPr lang="en-IN" sz="3600" dirty="0"/>
          </a:p>
          <a:p>
            <a:r>
              <a:rPr lang="en-IN" sz="3600" dirty="0"/>
              <a:t>Plan and define timelines for </a:t>
            </a:r>
            <a:r>
              <a:rPr lang="en-IN" sz="3600" dirty="0" smtClean="0"/>
              <a:t>goals.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6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to Source Code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 code management (SCM) is </a:t>
            </a:r>
            <a:r>
              <a:rPr lang="en-IN" b="1" dirty="0"/>
              <a:t>used to track modifications to a source code repository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SCM tracks a running history of changes to a code base and helps resolve conflicts when merging updates from multiple contributors. </a:t>
            </a:r>
            <a:endParaRPr lang="en-IN" dirty="0" smtClean="0"/>
          </a:p>
          <a:p>
            <a:r>
              <a:rPr lang="en-IN" dirty="0" smtClean="0"/>
              <a:t>SCM </a:t>
            </a:r>
            <a:r>
              <a:rPr lang="en-IN" dirty="0"/>
              <a:t>is also synonymous with </a:t>
            </a:r>
            <a:r>
              <a:rPr lang="en-IN" b="1" dirty="0"/>
              <a:t>Version control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is a software tool that programmers use to manage source code.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tracks modifications to a source code repository and helps deal with merge conflicts.</a:t>
            </a:r>
          </a:p>
        </p:txBody>
      </p:sp>
    </p:spTree>
    <p:extLst>
      <p:ext uri="{BB962C8B-B14F-4D97-AF65-F5344CB8AC3E}">
        <p14:creationId xmlns:p14="http://schemas.microsoft.com/office/powerpoint/2010/main" val="14949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Git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Steps For </a:t>
            </a:r>
            <a:r>
              <a:rPr lang="en-IN" b="1" dirty="0"/>
              <a:t>Git Installation on Windows 10</a:t>
            </a:r>
            <a:endParaRPr lang="en-IN" dirty="0"/>
          </a:p>
          <a:p>
            <a:r>
              <a:rPr lang="en-IN" dirty="0"/>
              <a:t>Download and install Git.</a:t>
            </a:r>
          </a:p>
          <a:p>
            <a:r>
              <a:rPr lang="en-IN" dirty="0"/>
              <a:t>Git bash interface.</a:t>
            </a:r>
          </a:p>
          <a:p>
            <a:r>
              <a:rPr lang="en-IN" dirty="0"/>
              <a:t>Basic Git commands.</a:t>
            </a:r>
          </a:p>
          <a:p>
            <a:r>
              <a:rPr lang="en-IN" dirty="0"/>
              <a:t>Create a local repository.</a:t>
            </a:r>
          </a:p>
          <a:p>
            <a:r>
              <a:rPr lang="en-IN" dirty="0"/>
              <a:t>Connect to the remote repository.</a:t>
            </a:r>
          </a:p>
          <a:p>
            <a:r>
              <a:rPr lang="en-IN" dirty="0"/>
              <a:t>Push the file to GitHub.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GitHub Account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algn="just"/>
            <a:r>
              <a:rPr lang="en-IN" dirty="0"/>
              <a:t>To sign up for an account on GitHub.com, </a:t>
            </a:r>
            <a:r>
              <a:rPr lang="en-IN" dirty="0" smtClean="0"/>
              <a:t>navigate to</a:t>
            </a:r>
            <a:r>
              <a:rPr lang="en-IN" dirty="0"/>
              <a:t> </a:t>
            </a:r>
            <a:r>
              <a:rPr lang="en-IN" u="sng" dirty="0">
                <a:hlinkClick r:id="rId2"/>
              </a:rPr>
              <a:t>https://github.com/</a:t>
            </a:r>
            <a:r>
              <a:rPr lang="en-IN" dirty="0"/>
              <a:t> and follow the prompts.</a:t>
            </a:r>
          </a:p>
          <a:p>
            <a:pPr algn="just"/>
            <a:r>
              <a:rPr lang="en-IN" dirty="0"/>
              <a:t>To keep your GitHub account secure you should use a strong and unique password. For more information, see "</a:t>
            </a:r>
            <a:r>
              <a:rPr lang="en-IN" u="sng" dirty="0">
                <a:hlinkClick r:id="rId3"/>
              </a:rPr>
              <a:t>Creating a strong password</a:t>
            </a:r>
            <a:r>
              <a:rPr lang="en-IN" dirty="0" smtClean="0"/>
              <a:t>.“</a:t>
            </a:r>
          </a:p>
          <a:p>
            <a:pPr algn="just"/>
            <a:r>
              <a:rPr lang="en-IN" dirty="0"/>
              <a:t>Working with </a:t>
            </a:r>
            <a:r>
              <a:rPr lang="en-IN" dirty="0" smtClean="0"/>
              <a:t>repositories -Creating </a:t>
            </a:r>
            <a:r>
              <a:rPr lang="en-IN" dirty="0"/>
              <a:t>a repository</a:t>
            </a:r>
          </a:p>
          <a:p>
            <a:pPr algn="just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" y="4127863"/>
            <a:ext cx="3827417" cy="2416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93" y="4127863"/>
            <a:ext cx="3398522" cy="2416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03" y="4127864"/>
            <a:ext cx="3058885" cy="24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IN" dirty="0" smtClean="0"/>
              <a:t>Steps for GitHub Account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799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dbl" dirty="0"/>
              <a:t>GitHub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Cloning GitHub repository in local machine.</a:t>
            </a:r>
          </a:p>
          <a:p>
            <a:pPr marL="0" indent="0">
              <a:buNone/>
            </a:pPr>
            <a:r>
              <a:rPr lang="en-IN" b="1" dirty="0"/>
              <a:t>Step : 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Download Git for window.</a:t>
            </a:r>
          </a:p>
          <a:p>
            <a:pPr lvl="0"/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git-scm.com/downloads</a:t>
            </a:r>
            <a:endParaRPr lang="en-IN" dirty="0"/>
          </a:p>
          <a:p>
            <a:pPr lvl="0"/>
            <a:r>
              <a:rPr lang="en-IN" b="1" dirty="0"/>
              <a:t>SCM – </a:t>
            </a:r>
            <a:r>
              <a:rPr lang="en-IN" dirty="0"/>
              <a:t>Source Code Management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98" y="4376048"/>
            <a:ext cx="3962400" cy="2227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39" y="4376048"/>
            <a:ext cx="2968844" cy="18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5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Steps for GitHub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 : 2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</a:t>
            </a:r>
            <a:r>
              <a:rPr lang="en-IN" dirty="0" smtClean="0"/>
              <a:t>Install </a:t>
            </a:r>
            <a:r>
              <a:rPr lang="en-IN" dirty="0"/>
              <a:t>Git.</a:t>
            </a:r>
          </a:p>
          <a:p>
            <a:pPr lvl="0"/>
            <a:r>
              <a:rPr lang="en-IN" dirty="0"/>
              <a:t>Default options are click –next. Then, click install.</a:t>
            </a:r>
          </a:p>
          <a:p>
            <a:pPr lvl="0"/>
            <a:r>
              <a:rPr lang="en-IN" dirty="0"/>
              <a:t>GitHub to desktop launching.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8" y="3849122"/>
            <a:ext cx="4380411" cy="2462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1" y="3849122"/>
            <a:ext cx="4380411" cy="24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Steps for GitHub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Step : 3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Download GitHub Desktop.</a:t>
            </a:r>
          </a:p>
          <a:p>
            <a:pPr lvl="0"/>
            <a:r>
              <a:rPr lang="en-IN" u="sng" dirty="0">
                <a:hlinkClick r:id="rId2"/>
              </a:rPr>
              <a:t>https://desktop.github.com</a:t>
            </a:r>
            <a:endParaRPr lang="en-IN" dirty="0"/>
          </a:p>
          <a:p>
            <a:pPr lvl="0"/>
            <a:r>
              <a:rPr lang="en-IN" dirty="0"/>
              <a:t>Download for windows.</a:t>
            </a:r>
          </a:p>
          <a:p>
            <a:pPr lvl="0"/>
            <a:r>
              <a:rPr lang="en-IN" dirty="0"/>
              <a:t>Install GitHub Desktop.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3033328"/>
            <a:ext cx="5292513" cy="29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287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2. Introduction to DevOps and GitHub</vt:lpstr>
      <vt:lpstr>Introduction to DevOps</vt:lpstr>
      <vt:lpstr>Devops learning Objectives</vt:lpstr>
      <vt:lpstr>Introduction to Source Code Management</vt:lpstr>
      <vt:lpstr>Git Installation</vt:lpstr>
      <vt:lpstr>GitHub Account Creation</vt:lpstr>
      <vt:lpstr>Steps for GitHub Account Creation</vt:lpstr>
      <vt:lpstr>Steps for GitHub Account Creation</vt:lpstr>
      <vt:lpstr>Steps for GitHub Account Creation</vt:lpstr>
      <vt:lpstr>Steps for GitHub Account Creation</vt:lpstr>
      <vt:lpstr>Clone repository from the internet</vt:lpstr>
      <vt:lpstr>GitHub Working with repositories </vt:lpstr>
      <vt:lpstr>Source code management by using GitHub Desktop</vt:lpstr>
      <vt:lpstr>Source Tree</vt:lpstr>
      <vt:lpstr>Tortoise git</vt:lpstr>
      <vt:lpstr>Tortoise git</vt:lpstr>
      <vt:lpstr>Tortoise git</vt:lpstr>
      <vt:lpstr>Tortoise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Devops and Github</dc:title>
  <dc:creator>Administrator</dc:creator>
  <cp:lastModifiedBy>Administrator</cp:lastModifiedBy>
  <cp:revision>19</cp:revision>
  <dcterms:created xsi:type="dcterms:W3CDTF">2022-10-26T17:25:42Z</dcterms:created>
  <dcterms:modified xsi:type="dcterms:W3CDTF">2022-10-28T18:22:55Z</dcterms:modified>
</cp:coreProperties>
</file>